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Ділові переговори і етика бізнесу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Навчальна дисципліна</a:t>
            </a:r>
          </a:p>
          <a:p>
            <a:r>
              <a:t>Бакалаврський рівень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Мета дисципліни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Формування навичок ефективних ділових переговорів</a:t>
            </a:r>
          </a:p>
          <a:p>
            <a:r>
              <a:t>та етичної поведінки у бізнесі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Що таке ділові переговори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Процес взаємодії сторін</a:t>
            </a:r>
          </a:p>
          <a:p>
            <a:r>
              <a:t>з метою досягнення домовленостей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Етапи переговорного процесу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Підготовка</a:t>
            </a:r>
          </a:p>
          <a:p>
            <a:r>
              <a:t>Ведення переговорів</a:t>
            </a:r>
          </a:p>
          <a:p>
            <a:r>
              <a:t>Досягнення домовленостей</a:t>
            </a:r>
          </a:p>
          <a:p>
            <a:r>
              <a:t>Аналіз результатів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Інтереси і позиції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Позиція – заявлена вимога</a:t>
            </a:r>
          </a:p>
          <a:p>
            <a:r>
              <a:t>Інтерес – справжня потреба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Стратегії переговорів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Конкурентна</a:t>
            </a:r>
          </a:p>
          <a:p>
            <a:r>
              <a:t>Кооперативна</a:t>
            </a:r>
          </a:p>
          <a:p>
            <a:r>
              <a:t>Компромісна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Поняття етики бізнесу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Система норм і принципів</a:t>
            </a:r>
          </a:p>
          <a:p>
            <a:r>
              <a:t>професійної поведінки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Принципи бізнес-етики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Чесність</a:t>
            </a:r>
          </a:p>
          <a:p>
            <a:r>
              <a:t>Відповідальність</a:t>
            </a:r>
          </a:p>
          <a:p>
            <a:r>
              <a:t>Довіра</a:t>
            </a:r>
          </a:p>
          <a:p>
            <a:r>
              <a:t>Прозорість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Етичні дилеми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Конфлікт інтересів</a:t>
            </a:r>
          </a:p>
          <a:p>
            <a:r>
              <a:t>Маніпуляції</a:t>
            </a:r>
          </a:p>
          <a:p>
            <a:r>
              <a:t>Соціальна відповідальність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Роль переговорів у прийнятті рішень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Управлінські рішення</a:t>
            </a:r>
          </a:p>
          <a:p>
            <a:r>
              <a:t>Економічні наслідки</a:t>
            </a:r>
          </a:p>
          <a:p>
            <a:r>
              <a:t>Соціальний вплив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Підсумок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Переговори + етика = ефективний бізнес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