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5" r:id="rId2"/>
    <p:sldId id="287" r:id="rId3"/>
    <p:sldId id="288" r:id="rId4"/>
    <p:sldId id="289" r:id="rId5"/>
    <p:sldId id="290" r:id="rId6"/>
    <p:sldId id="291" r:id="rId7"/>
    <p:sldId id="263" r:id="rId8"/>
    <p:sldId id="297" r:id="rId9"/>
    <p:sldId id="316" r:id="rId10"/>
    <p:sldId id="293" r:id="rId11"/>
    <p:sldId id="295" r:id="rId12"/>
    <p:sldId id="325" r:id="rId13"/>
    <p:sldId id="327" r:id="rId14"/>
    <p:sldId id="321" r:id="rId15"/>
    <p:sldId id="257" r:id="rId16"/>
    <p:sldId id="260" r:id="rId17"/>
    <p:sldId id="285" r:id="rId18"/>
    <p:sldId id="277" r:id="rId19"/>
    <p:sldId id="278" r:id="rId20"/>
    <p:sldId id="258" r:id="rId21"/>
    <p:sldId id="306" r:id="rId22"/>
    <p:sldId id="317" r:id="rId23"/>
    <p:sldId id="322" r:id="rId24"/>
    <p:sldId id="314" r:id="rId25"/>
    <p:sldId id="259" r:id="rId26"/>
    <p:sldId id="320" r:id="rId27"/>
    <p:sldId id="324" r:id="rId28"/>
    <p:sldId id="323" r:id="rId29"/>
    <p:sldId id="307" r:id="rId30"/>
    <p:sldId id="308" r:id="rId31"/>
    <p:sldId id="268" r:id="rId32"/>
    <p:sldId id="269" r:id="rId33"/>
    <p:sldId id="270" r:id="rId34"/>
    <p:sldId id="27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969696"/>
    <a:srgbClr val="F8F8F8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. T." userId="153c89370fdd1022" providerId="LiveId" clId="{A9EC83E5-F57C-4623-AF14-9E57EE0F097D}"/>
    <pc:docChg chg="undo custSel addSld delSld modSld sldOrd">
      <pc:chgData name="E. T." userId="153c89370fdd1022" providerId="LiveId" clId="{A9EC83E5-F57C-4623-AF14-9E57EE0F097D}" dt="2018-09-03T17:28:49.281" v="549" actId="20577"/>
      <pc:docMkLst>
        <pc:docMk/>
      </pc:docMkLst>
      <pc:sldChg chg="ord">
        <pc:chgData name="E. T." userId="153c89370fdd1022" providerId="LiveId" clId="{A9EC83E5-F57C-4623-AF14-9E57EE0F097D}" dt="2018-09-03T15:49:53.511" v="0"/>
        <pc:sldMkLst>
          <pc:docMk/>
          <pc:sldMk cId="0" sldId="257"/>
        </pc:sldMkLst>
      </pc:sldChg>
      <pc:sldChg chg="modSp">
        <pc:chgData name="E. T." userId="153c89370fdd1022" providerId="LiveId" clId="{A9EC83E5-F57C-4623-AF14-9E57EE0F097D}" dt="2018-09-03T17:28:49.281" v="549" actId="20577"/>
        <pc:sldMkLst>
          <pc:docMk/>
          <pc:sldMk cId="0" sldId="269"/>
        </pc:sldMkLst>
        <pc:spChg chg="mod">
          <ac:chgData name="E. T." userId="153c89370fdd1022" providerId="LiveId" clId="{A9EC83E5-F57C-4623-AF14-9E57EE0F097D}" dt="2018-09-03T17:28:49.281" v="549" actId="20577"/>
          <ac:spMkLst>
            <pc:docMk/>
            <pc:sldMk cId="0" sldId="269"/>
            <ac:spMk id="2" creationId="{00000000-0000-0000-0000-000000000000}"/>
          </ac:spMkLst>
        </pc:spChg>
      </pc:sldChg>
      <pc:sldChg chg="add">
        <pc:chgData name="E. T." userId="153c89370fdd1022" providerId="LiveId" clId="{A9EC83E5-F57C-4623-AF14-9E57EE0F097D}" dt="2018-09-03T15:51:14.039" v="1"/>
        <pc:sldMkLst>
          <pc:docMk/>
          <pc:sldMk cId="0" sldId="285"/>
        </pc:sldMkLst>
      </pc:sldChg>
      <pc:sldChg chg="modSp">
        <pc:chgData name="E. T." userId="153c89370fdd1022" providerId="LiveId" clId="{A9EC83E5-F57C-4623-AF14-9E57EE0F097D}" dt="2018-09-03T16:17:30.697" v="465" actId="20577"/>
        <pc:sldMkLst>
          <pc:docMk/>
          <pc:sldMk cId="0" sldId="305"/>
        </pc:sldMkLst>
        <pc:spChg chg="mod">
          <ac:chgData name="E. T." userId="153c89370fdd1022" providerId="LiveId" clId="{A9EC83E5-F57C-4623-AF14-9E57EE0F097D}" dt="2018-09-03T16:17:30.697" v="465" actId="20577"/>
          <ac:spMkLst>
            <pc:docMk/>
            <pc:sldMk cId="0" sldId="305"/>
            <ac:spMk id="3" creationId="{00000000-0000-0000-0000-000000000000}"/>
          </ac:spMkLst>
        </pc:spChg>
      </pc:sldChg>
      <pc:sldChg chg="modSp">
        <pc:chgData name="E. T." userId="153c89370fdd1022" providerId="LiveId" clId="{A9EC83E5-F57C-4623-AF14-9E57EE0F097D}" dt="2018-09-03T16:14:18.827" v="388" actId="20577"/>
        <pc:sldMkLst>
          <pc:docMk/>
          <pc:sldMk cId="0" sldId="307"/>
        </pc:sldMkLst>
        <pc:spChg chg="mod">
          <ac:chgData name="E. T." userId="153c89370fdd1022" providerId="LiveId" clId="{A9EC83E5-F57C-4623-AF14-9E57EE0F097D}" dt="2018-09-03T16:14:18.827" v="388" actId="20577"/>
          <ac:spMkLst>
            <pc:docMk/>
            <pc:sldMk cId="0" sldId="307"/>
            <ac:spMk id="3" creationId="{00000000-0000-0000-0000-000000000000}"/>
          </ac:spMkLst>
        </pc:spChg>
      </pc:sldChg>
      <pc:sldChg chg="modSp">
        <pc:chgData name="E. T." userId="153c89370fdd1022" providerId="LiveId" clId="{A9EC83E5-F57C-4623-AF14-9E57EE0F097D}" dt="2018-09-03T16:18:37.835" v="473" actId="20577"/>
        <pc:sldMkLst>
          <pc:docMk/>
          <pc:sldMk cId="0" sldId="316"/>
        </pc:sldMkLst>
        <pc:spChg chg="mod">
          <ac:chgData name="E. T." userId="153c89370fdd1022" providerId="LiveId" clId="{A9EC83E5-F57C-4623-AF14-9E57EE0F097D}" dt="2018-09-03T16:18:37.835" v="473" actId="20577"/>
          <ac:spMkLst>
            <pc:docMk/>
            <pc:sldMk cId="0" sldId="316"/>
            <ac:spMk id="2" creationId="{00000000-0000-0000-0000-000000000000}"/>
          </ac:spMkLst>
        </pc:spChg>
      </pc:sldChg>
      <pc:sldChg chg="addSp add">
        <pc:chgData name="E. T." userId="153c89370fdd1022" providerId="LiveId" clId="{A9EC83E5-F57C-4623-AF14-9E57EE0F097D}" dt="2018-09-03T15:54:17.593" v="3"/>
        <pc:sldMkLst>
          <pc:docMk/>
          <pc:sldMk cId="3667945619" sldId="322"/>
        </pc:sldMkLst>
        <pc:picChg chg="add">
          <ac:chgData name="E. T." userId="153c89370fdd1022" providerId="LiveId" clId="{A9EC83E5-F57C-4623-AF14-9E57EE0F097D}" dt="2018-09-03T15:54:17.593" v="3"/>
          <ac:picMkLst>
            <pc:docMk/>
            <pc:sldMk cId="3667945619" sldId="322"/>
            <ac:picMk id="4" creationId="{712AFE71-F60E-46C0-B7B0-60A7165507F8}"/>
          </ac:picMkLst>
        </pc:picChg>
      </pc:sldChg>
      <pc:sldChg chg="addSp modSp add">
        <pc:chgData name="E. T." userId="153c89370fdd1022" providerId="LiveId" clId="{A9EC83E5-F57C-4623-AF14-9E57EE0F097D}" dt="2018-09-03T16:11:06.684" v="377" actId="1076"/>
        <pc:sldMkLst>
          <pc:docMk/>
          <pc:sldMk cId="1420168849" sldId="324"/>
        </pc:sldMkLst>
        <pc:spChg chg="mod">
          <ac:chgData name="E. T." userId="153c89370fdd1022" providerId="LiveId" clId="{A9EC83E5-F57C-4623-AF14-9E57EE0F097D}" dt="2018-09-03T16:10:06.918" v="374" actId="120"/>
          <ac:spMkLst>
            <pc:docMk/>
            <pc:sldMk cId="1420168849" sldId="324"/>
            <ac:spMk id="2" creationId="{20041411-C495-4319-A042-73287E213C68}"/>
          </ac:spMkLst>
        </pc:spChg>
        <pc:spChg chg="mod">
          <ac:chgData name="E. T." userId="153c89370fdd1022" providerId="LiveId" clId="{A9EC83E5-F57C-4623-AF14-9E57EE0F097D}" dt="2018-09-03T16:10:20.817" v="375" actId="1076"/>
          <ac:spMkLst>
            <pc:docMk/>
            <pc:sldMk cId="1420168849" sldId="324"/>
            <ac:spMk id="3" creationId="{7C10CE19-30EA-417D-A352-69202BB2257A}"/>
          </ac:spMkLst>
        </pc:spChg>
        <pc:spChg chg="add mod">
          <ac:chgData name="E. T." userId="153c89370fdd1022" providerId="LiveId" clId="{A9EC83E5-F57C-4623-AF14-9E57EE0F097D}" dt="2018-09-03T16:10:26.127" v="376" actId="1076"/>
          <ac:spMkLst>
            <pc:docMk/>
            <pc:sldMk cId="1420168849" sldId="324"/>
            <ac:spMk id="5" creationId="{00287DA1-CA42-4250-9D6B-825F172B83D2}"/>
          </ac:spMkLst>
        </pc:spChg>
        <pc:picChg chg="add mod ord modCrop">
          <ac:chgData name="E. T." userId="153c89370fdd1022" providerId="LiveId" clId="{A9EC83E5-F57C-4623-AF14-9E57EE0F097D}" dt="2018-09-03T16:11:06.684" v="377" actId="1076"/>
          <ac:picMkLst>
            <pc:docMk/>
            <pc:sldMk cId="1420168849" sldId="324"/>
            <ac:picMk id="1026" creationId="{F889C0ED-B854-4D33-853A-B949EDBEE4E1}"/>
          </ac:picMkLst>
        </pc:picChg>
        <pc:picChg chg="add mod">
          <ac:chgData name="E. T." userId="153c89370fdd1022" providerId="LiveId" clId="{A9EC83E5-F57C-4623-AF14-9E57EE0F097D}" dt="2018-09-03T16:09:58.069" v="373" actId="1076"/>
          <ac:picMkLst>
            <pc:docMk/>
            <pc:sldMk cId="1420168849" sldId="324"/>
            <ac:picMk id="1028" creationId="{1A48774E-39B4-428A-8BAE-D661F3F30A4C}"/>
          </ac:picMkLst>
        </pc:picChg>
      </pc:sldChg>
      <pc:sldChg chg="modSp add">
        <pc:chgData name="E. T." userId="153c89370fdd1022" providerId="LiveId" clId="{A9EC83E5-F57C-4623-AF14-9E57EE0F097D}" dt="2018-09-03T16:21:07.464" v="526"/>
        <pc:sldMkLst>
          <pc:docMk/>
          <pc:sldMk cId="872181093" sldId="325"/>
        </pc:sldMkLst>
        <pc:spChg chg="mod">
          <ac:chgData name="E. T." userId="153c89370fdd1022" providerId="LiveId" clId="{A9EC83E5-F57C-4623-AF14-9E57EE0F097D}" dt="2018-09-03T16:20:40.027" v="525" actId="122"/>
          <ac:spMkLst>
            <pc:docMk/>
            <pc:sldMk cId="872181093" sldId="325"/>
            <ac:spMk id="2" creationId="{31285051-7EC6-4F5D-94CA-D837DC4872F7}"/>
          </ac:spMkLst>
        </pc:spChg>
        <pc:spChg chg="mod">
          <ac:chgData name="E. T." userId="153c89370fdd1022" providerId="LiveId" clId="{A9EC83E5-F57C-4623-AF14-9E57EE0F097D}" dt="2018-09-03T16:21:07.464" v="526"/>
          <ac:spMkLst>
            <pc:docMk/>
            <pc:sldMk cId="872181093" sldId="325"/>
            <ac:spMk id="3" creationId="{EB16A6D4-A37C-4EC2-A47D-289372C4D81A}"/>
          </ac:spMkLst>
        </pc:spChg>
      </pc:sldChg>
      <pc:sldChg chg="add modAnim">
        <pc:chgData name="E. T." userId="153c89370fdd1022" providerId="LiveId" clId="{A9EC83E5-F57C-4623-AF14-9E57EE0F097D}" dt="2018-09-03T16:23:28.198" v="530"/>
        <pc:sldMkLst>
          <pc:docMk/>
          <pc:sldMk cId="0" sldId="32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E74CA3-8A50-42BA-BF57-E9C0EC89564A}" type="doc">
      <dgm:prSet loTypeId="urn:microsoft.com/office/officeart/2005/8/layout/chevron2" loCatId="process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569DCB08-4EE7-4EF5-AFF2-A0006BB6F198}">
      <dgm:prSet phldrT="[Text]"/>
      <dgm:spPr/>
      <dgm:t>
        <a:bodyPr/>
        <a:lstStyle/>
        <a:p>
          <a:r>
            <a:rPr lang="en-US" dirty="0"/>
            <a:t>1859</a:t>
          </a:r>
        </a:p>
      </dgm:t>
    </dgm:pt>
    <dgm:pt modelId="{31CAEC5F-F58E-43C9-8D72-33EEB7EA21E4}" type="parTrans" cxnId="{107D99ED-8583-4D0F-8E1B-AF4767DC446F}">
      <dgm:prSet/>
      <dgm:spPr/>
      <dgm:t>
        <a:bodyPr/>
        <a:lstStyle/>
        <a:p>
          <a:endParaRPr lang="en-US"/>
        </a:p>
      </dgm:t>
    </dgm:pt>
    <dgm:pt modelId="{88175026-B67F-4035-B0EE-356FB9F627A5}" type="sibTrans" cxnId="{107D99ED-8583-4D0F-8E1B-AF4767DC446F}">
      <dgm:prSet/>
      <dgm:spPr/>
      <dgm:t>
        <a:bodyPr/>
        <a:lstStyle/>
        <a:p>
          <a:endParaRPr lang="en-US"/>
        </a:p>
      </dgm:t>
    </dgm:pt>
    <dgm:pt modelId="{8D8C12CB-08F9-473D-8AD7-0E587BC223D8}">
      <dgm:prSet phldrT="[Text]"/>
      <dgm:spPr/>
      <dgm:t>
        <a:bodyPr/>
        <a:lstStyle/>
        <a:p>
          <a:r>
            <a:rPr lang="en-US" dirty="0"/>
            <a:t>Progressive, innovative, powerful            (“The Great Exhibition”) </a:t>
          </a:r>
        </a:p>
      </dgm:t>
    </dgm:pt>
    <dgm:pt modelId="{D57884EE-5A81-46AD-BC22-AB48A05C5B72}" type="parTrans" cxnId="{D165A62C-D7F0-40AC-B3B7-D12FF5BE656A}">
      <dgm:prSet/>
      <dgm:spPr/>
      <dgm:t>
        <a:bodyPr/>
        <a:lstStyle/>
        <a:p>
          <a:endParaRPr lang="en-US"/>
        </a:p>
      </dgm:t>
    </dgm:pt>
    <dgm:pt modelId="{5E60D025-B257-4F2A-B6AB-0AA1FB08E511}" type="sibTrans" cxnId="{D165A62C-D7F0-40AC-B3B7-D12FF5BE656A}">
      <dgm:prSet/>
      <dgm:spPr/>
      <dgm:t>
        <a:bodyPr/>
        <a:lstStyle/>
        <a:p>
          <a:endParaRPr lang="en-US"/>
        </a:p>
      </dgm:t>
    </dgm:pt>
    <dgm:pt modelId="{3873B83F-01CD-4BBF-88C2-CB32785AB30F}">
      <dgm:prSet phldrT="[Text]"/>
      <dgm:spPr/>
      <dgm:t>
        <a:bodyPr/>
        <a:lstStyle/>
        <a:p>
          <a:r>
            <a:rPr lang="en-US" dirty="0"/>
            <a:t>1910</a:t>
          </a:r>
        </a:p>
      </dgm:t>
    </dgm:pt>
    <dgm:pt modelId="{CD9C4AD3-F044-4AAC-A804-24201B61D2E8}" type="parTrans" cxnId="{A72D285E-3622-415B-9F4C-0B76FDB2DF01}">
      <dgm:prSet/>
      <dgm:spPr/>
      <dgm:t>
        <a:bodyPr/>
        <a:lstStyle/>
        <a:p>
          <a:endParaRPr lang="en-US"/>
        </a:p>
      </dgm:t>
    </dgm:pt>
    <dgm:pt modelId="{E3485809-1F8B-4D81-84F6-5026A6A02E10}" type="sibTrans" cxnId="{A72D285E-3622-415B-9F4C-0B76FDB2DF01}">
      <dgm:prSet/>
      <dgm:spPr/>
      <dgm:t>
        <a:bodyPr/>
        <a:lstStyle/>
        <a:p>
          <a:endParaRPr lang="en-US"/>
        </a:p>
      </dgm:t>
    </dgm:pt>
    <dgm:pt modelId="{FCC22E2E-BC27-4BD2-A9CE-09CAF9E4617C}">
      <dgm:prSet phldrT="[Text]"/>
      <dgm:spPr/>
      <dgm:t>
        <a:bodyPr/>
        <a:lstStyle/>
        <a:p>
          <a:r>
            <a:rPr lang="en-US" dirty="0"/>
            <a:t>Old-fashioned, regressive, dull    (Bloomsbury group) </a:t>
          </a:r>
        </a:p>
      </dgm:t>
    </dgm:pt>
    <dgm:pt modelId="{3C581CB1-54DF-4526-ACA0-AA75CC36327B}" type="parTrans" cxnId="{DBA0EF2B-76AE-4C53-9C49-C7BDD41B822A}">
      <dgm:prSet/>
      <dgm:spPr/>
      <dgm:t>
        <a:bodyPr/>
        <a:lstStyle/>
        <a:p>
          <a:endParaRPr lang="en-US"/>
        </a:p>
      </dgm:t>
    </dgm:pt>
    <dgm:pt modelId="{7FD98971-A05C-47DE-975B-794CA5E2B9D6}" type="sibTrans" cxnId="{DBA0EF2B-76AE-4C53-9C49-C7BDD41B822A}">
      <dgm:prSet/>
      <dgm:spPr/>
      <dgm:t>
        <a:bodyPr/>
        <a:lstStyle/>
        <a:p>
          <a:endParaRPr lang="en-US"/>
        </a:p>
      </dgm:t>
    </dgm:pt>
    <dgm:pt modelId="{533A55C2-E872-4692-B435-6F7A72EA7800}">
      <dgm:prSet phldrT="[Text]"/>
      <dgm:spPr/>
      <dgm:t>
        <a:bodyPr/>
        <a:lstStyle/>
        <a:p>
          <a:r>
            <a:rPr lang="en-US" dirty="0"/>
            <a:t>1940</a:t>
          </a:r>
        </a:p>
      </dgm:t>
    </dgm:pt>
    <dgm:pt modelId="{3568BCF5-0858-4DA6-BEB3-AFE8520AAC9B}" type="parTrans" cxnId="{80967205-3B8B-4275-9F3D-76C886D5B13D}">
      <dgm:prSet/>
      <dgm:spPr/>
      <dgm:t>
        <a:bodyPr/>
        <a:lstStyle/>
        <a:p>
          <a:endParaRPr lang="en-US"/>
        </a:p>
      </dgm:t>
    </dgm:pt>
    <dgm:pt modelId="{AD37EF23-9061-4BD2-97A0-5821089EACF6}" type="sibTrans" cxnId="{80967205-3B8B-4275-9F3D-76C886D5B13D}">
      <dgm:prSet/>
      <dgm:spPr/>
      <dgm:t>
        <a:bodyPr/>
        <a:lstStyle/>
        <a:p>
          <a:endParaRPr lang="en-US"/>
        </a:p>
      </dgm:t>
    </dgm:pt>
    <dgm:pt modelId="{0DFFBA1F-A935-43EB-A8BC-9C01940D0A7B}">
      <dgm:prSet phldrT="[Text]"/>
      <dgm:spPr/>
      <dgm:t>
        <a:bodyPr/>
        <a:lstStyle/>
        <a:p>
          <a:r>
            <a:rPr lang="en-US" dirty="0"/>
            <a:t>Solid, consistent, naïve </a:t>
          </a:r>
        </a:p>
      </dgm:t>
    </dgm:pt>
    <dgm:pt modelId="{1644F3DE-6CB7-493F-B3FA-9CDD3BA58DCA}" type="parTrans" cxnId="{BB09F559-C4AD-49DD-AB0E-F0022C1F736F}">
      <dgm:prSet/>
      <dgm:spPr/>
      <dgm:t>
        <a:bodyPr/>
        <a:lstStyle/>
        <a:p>
          <a:endParaRPr lang="en-US"/>
        </a:p>
      </dgm:t>
    </dgm:pt>
    <dgm:pt modelId="{A2E63675-D893-4534-8CCC-27BB1421D606}" type="sibTrans" cxnId="{BB09F559-C4AD-49DD-AB0E-F0022C1F736F}">
      <dgm:prSet/>
      <dgm:spPr/>
      <dgm:t>
        <a:bodyPr/>
        <a:lstStyle/>
        <a:p>
          <a:endParaRPr lang="en-US"/>
        </a:p>
      </dgm:t>
    </dgm:pt>
    <dgm:pt modelId="{0B85B1E0-BBB0-40C8-86CD-C6D322255941}">
      <dgm:prSet/>
      <dgm:spPr/>
      <dgm:t>
        <a:bodyPr/>
        <a:lstStyle/>
        <a:p>
          <a:r>
            <a:rPr lang="en-US" dirty="0"/>
            <a:t>1870</a:t>
          </a:r>
        </a:p>
      </dgm:t>
    </dgm:pt>
    <dgm:pt modelId="{46DF8A8B-CCC6-4A7F-B6E4-5CA56CA624EF}" type="parTrans" cxnId="{5219DAD1-7808-4635-8BF9-D9DA4C9F4EBC}">
      <dgm:prSet/>
      <dgm:spPr/>
    </dgm:pt>
    <dgm:pt modelId="{1231E696-002C-433B-AA4A-E3C05685D84A}" type="sibTrans" cxnId="{5219DAD1-7808-4635-8BF9-D9DA4C9F4EBC}">
      <dgm:prSet/>
      <dgm:spPr/>
    </dgm:pt>
    <dgm:pt modelId="{520F7F82-9F45-4BE5-ACEF-AFE4C2928E69}">
      <dgm:prSet/>
      <dgm:spPr/>
      <dgm:t>
        <a:bodyPr/>
        <a:lstStyle/>
        <a:p>
          <a:r>
            <a:rPr lang="en-US" dirty="0"/>
            <a:t>Oppressive, outdate and strict                   (E.C. Stedman’s “The Victorian Poets”, 1876)</a:t>
          </a:r>
        </a:p>
      </dgm:t>
    </dgm:pt>
    <dgm:pt modelId="{C7B069A8-EB64-48CD-A231-BEE4837EDD6E}" type="parTrans" cxnId="{20B4DF81-CDC7-4BC9-A287-4B431037706C}">
      <dgm:prSet/>
      <dgm:spPr/>
    </dgm:pt>
    <dgm:pt modelId="{193192AB-5BEB-4C46-B2E1-6D91AADF7D71}" type="sibTrans" cxnId="{20B4DF81-CDC7-4BC9-A287-4B431037706C}">
      <dgm:prSet/>
      <dgm:spPr/>
    </dgm:pt>
    <dgm:pt modelId="{6E8D00E9-26F1-476A-AB51-FEBE72C96AA0}" type="pres">
      <dgm:prSet presAssocID="{6EE74CA3-8A50-42BA-BF57-E9C0EC89564A}" presName="linearFlow" presStyleCnt="0">
        <dgm:presLayoutVars>
          <dgm:dir/>
          <dgm:animLvl val="lvl"/>
          <dgm:resizeHandles val="exact"/>
        </dgm:presLayoutVars>
      </dgm:prSet>
      <dgm:spPr/>
    </dgm:pt>
    <dgm:pt modelId="{6EC8F57B-AE0B-4894-9298-6B95EA1C4C59}" type="pres">
      <dgm:prSet presAssocID="{569DCB08-4EE7-4EF5-AFF2-A0006BB6F198}" presName="composite" presStyleCnt="0"/>
      <dgm:spPr/>
    </dgm:pt>
    <dgm:pt modelId="{FF36CC40-37D9-46D8-B49F-A3C1502F0E93}" type="pres">
      <dgm:prSet presAssocID="{569DCB08-4EE7-4EF5-AFF2-A0006BB6F19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8AF4F10-DD01-4AB4-A5C6-7A2AB974ED35}" type="pres">
      <dgm:prSet presAssocID="{569DCB08-4EE7-4EF5-AFF2-A0006BB6F198}" presName="descendantText" presStyleLbl="alignAcc1" presStyleIdx="0" presStyleCnt="4">
        <dgm:presLayoutVars>
          <dgm:bulletEnabled val="1"/>
        </dgm:presLayoutVars>
      </dgm:prSet>
      <dgm:spPr/>
    </dgm:pt>
    <dgm:pt modelId="{8540FFDF-92DB-4882-9504-C02EDDAB90D9}" type="pres">
      <dgm:prSet presAssocID="{88175026-B67F-4035-B0EE-356FB9F627A5}" presName="sp" presStyleCnt="0"/>
      <dgm:spPr/>
    </dgm:pt>
    <dgm:pt modelId="{FFAD6B38-9F2E-43C9-9A0B-ED863ECAE6B6}" type="pres">
      <dgm:prSet presAssocID="{0B85B1E0-BBB0-40C8-86CD-C6D322255941}" presName="composite" presStyleCnt="0"/>
      <dgm:spPr/>
    </dgm:pt>
    <dgm:pt modelId="{7FEEBF42-D4D4-437A-BB59-AB296412892B}" type="pres">
      <dgm:prSet presAssocID="{0B85B1E0-BBB0-40C8-86CD-C6D322255941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CE9881E0-FEBF-461B-A6B5-106AB372FA09}" type="pres">
      <dgm:prSet presAssocID="{0B85B1E0-BBB0-40C8-86CD-C6D322255941}" presName="descendantText" presStyleLbl="alignAcc1" presStyleIdx="1" presStyleCnt="4">
        <dgm:presLayoutVars>
          <dgm:bulletEnabled val="1"/>
        </dgm:presLayoutVars>
      </dgm:prSet>
      <dgm:spPr/>
    </dgm:pt>
    <dgm:pt modelId="{62A5553F-A085-46C7-994A-12490A99CC0C}" type="pres">
      <dgm:prSet presAssocID="{1231E696-002C-433B-AA4A-E3C05685D84A}" presName="sp" presStyleCnt="0"/>
      <dgm:spPr/>
    </dgm:pt>
    <dgm:pt modelId="{0ADC88B6-3B0C-42CA-A57B-4387623DF7F7}" type="pres">
      <dgm:prSet presAssocID="{3873B83F-01CD-4BBF-88C2-CB32785AB30F}" presName="composite" presStyleCnt="0"/>
      <dgm:spPr/>
    </dgm:pt>
    <dgm:pt modelId="{2F7A159D-B35C-419F-ADBD-4D7307ED244E}" type="pres">
      <dgm:prSet presAssocID="{3873B83F-01CD-4BBF-88C2-CB32785AB30F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0C89834C-E7D9-4810-9E8C-066FD600C814}" type="pres">
      <dgm:prSet presAssocID="{3873B83F-01CD-4BBF-88C2-CB32785AB30F}" presName="descendantText" presStyleLbl="alignAcc1" presStyleIdx="2" presStyleCnt="4">
        <dgm:presLayoutVars>
          <dgm:bulletEnabled val="1"/>
        </dgm:presLayoutVars>
      </dgm:prSet>
      <dgm:spPr/>
    </dgm:pt>
    <dgm:pt modelId="{16838939-554F-488A-A2FA-26C79801BF23}" type="pres">
      <dgm:prSet presAssocID="{E3485809-1F8B-4D81-84F6-5026A6A02E10}" presName="sp" presStyleCnt="0"/>
      <dgm:spPr/>
    </dgm:pt>
    <dgm:pt modelId="{E0FA03AF-CD6C-4DCB-A8B9-F94F7B072E85}" type="pres">
      <dgm:prSet presAssocID="{533A55C2-E872-4692-B435-6F7A72EA7800}" presName="composite" presStyleCnt="0"/>
      <dgm:spPr/>
    </dgm:pt>
    <dgm:pt modelId="{D5FAC2C8-2A4C-4660-86D5-2ABA2A86C933}" type="pres">
      <dgm:prSet presAssocID="{533A55C2-E872-4692-B435-6F7A72EA780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8446BEBC-11E5-45E2-AA3E-5E48708AC697}" type="pres">
      <dgm:prSet presAssocID="{533A55C2-E872-4692-B435-6F7A72EA780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80967205-3B8B-4275-9F3D-76C886D5B13D}" srcId="{6EE74CA3-8A50-42BA-BF57-E9C0EC89564A}" destId="{533A55C2-E872-4692-B435-6F7A72EA7800}" srcOrd="3" destOrd="0" parTransId="{3568BCF5-0858-4DA6-BEB3-AFE8520AAC9B}" sibTransId="{AD37EF23-9061-4BD2-97A0-5821089EACF6}"/>
    <dgm:cxn modelId="{DBA0EF2B-76AE-4C53-9C49-C7BDD41B822A}" srcId="{3873B83F-01CD-4BBF-88C2-CB32785AB30F}" destId="{FCC22E2E-BC27-4BD2-A9CE-09CAF9E4617C}" srcOrd="0" destOrd="0" parTransId="{3C581CB1-54DF-4526-ACA0-AA75CC36327B}" sibTransId="{7FD98971-A05C-47DE-975B-794CA5E2B9D6}"/>
    <dgm:cxn modelId="{D165A62C-D7F0-40AC-B3B7-D12FF5BE656A}" srcId="{569DCB08-4EE7-4EF5-AFF2-A0006BB6F198}" destId="{8D8C12CB-08F9-473D-8AD7-0E587BC223D8}" srcOrd="0" destOrd="0" parTransId="{D57884EE-5A81-46AD-BC22-AB48A05C5B72}" sibTransId="{5E60D025-B257-4F2A-B6AB-0AA1FB08E511}"/>
    <dgm:cxn modelId="{B6CA8B31-4B35-481D-BC52-852EB5370D12}" type="presOf" srcId="{0DFFBA1F-A935-43EB-A8BC-9C01940D0A7B}" destId="{8446BEBC-11E5-45E2-AA3E-5E48708AC697}" srcOrd="0" destOrd="0" presId="urn:microsoft.com/office/officeart/2005/8/layout/chevron2"/>
    <dgm:cxn modelId="{6CF4C73A-26D5-458D-A324-53D3079EAD38}" type="presOf" srcId="{6EE74CA3-8A50-42BA-BF57-E9C0EC89564A}" destId="{6E8D00E9-26F1-476A-AB51-FEBE72C96AA0}" srcOrd="0" destOrd="0" presId="urn:microsoft.com/office/officeart/2005/8/layout/chevron2"/>
    <dgm:cxn modelId="{A72D285E-3622-415B-9F4C-0B76FDB2DF01}" srcId="{6EE74CA3-8A50-42BA-BF57-E9C0EC89564A}" destId="{3873B83F-01CD-4BBF-88C2-CB32785AB30F}" srcOrd="2" destOrd="0" parTransId="{CD9C4AD3-F044-4AAC-A804-24201B61D2E8}" sibTransId="{E3485809-1F8B-4D81-84F6-5026A6A02E10}"/>
    <dgm:cxn modelId="{8FF3A454-58B7-4C2C-8AE8-309327AA9192}" type="presOf" srcId="{0B85B1E0-BBB0-40C8-86CD-C6D322255941}" destId="{7FEEBF42-D4D4-437A-BB59-AB296412892B}" srcOrd="0" destOrd="0" presId="urn:microsoft.com/office/officeart/2005/8/layout/chevron2"/>
    <dgm:cxn modelId="{3DD78075-102B-4277-B995-9181732717AD}" type="presOf" srcId="{569DCB08-4EE7-4EF5-AFF2-A0006BB6F198}" destId="{FF36CC40-37D9-46D8-B49F-A3C1502F0E93}" srcOrd="0" destOrd="0" presId="urn:microsoft.com/office/officeart/2005/8/layout/chevron2"/>
    <dgm:cxn modelId="{BB09F559-C4AD-49DD-AB0E-F0022C1F736F}" srcId="{533A55C2-E872-4692-B435-6F7A72EA7800}" destId="{0DFFBA1F-A935-43EB-A8BC-9C01940D0A7B}" srcOrd="0" destOrd="0" parTransId="{1644F3DE-6CB7-493F-B3FA-9CDD3BA58DCA}" sibTransId="{A2E63675-D893-4534-8CCC-27BB1421D606}"/>
    <dgm:cxn modelId="{20B4DF81-CDC7-4BC9-A287-4B431037706C}" srcId="{0B85B1E0-BBB0-40C8-86CD-C6D322255941}" destId="{520F7F82-9F45-4BE5-ACEF-AFE4C2928E69}" srcOrd="0" destOrd="0" parTransId="{C7B069A8-EB64-48CD-A231-BEE4837EDD6E}" sibTransId="{193192AB-5BEB-4C46-B2E1-6D91AADF7D71}"/>
    <dgm:cxn modelId="{16E46C9F-2F07-406E-AB65-02931FDDBCC9}" type="presOf" srcId="{533A55C2-E872-4692-B435-6F7A72EA7800}" destId="{D5FAC2C8-2A4C-4660-86D5-2ABA2A86C933}" srcOrd="0" destOrd="0" presId="urn:microsoft.com/office/officeart/2005/8/layout/chevron2"/>
    <dgm:cxn modelId="{71E016A2-6839-4B9D-95DE-8BC2B75EF042}" type="presOf" srcId="{3873B83F-01CD-4BBF-88C2-CB32785AB30F}" destId="{2F7A159D-B35C-419F-ADBD-4D7307ED244E}" srcOrd="0" destOrd="0" presId="urn:microsoft.com/office/officeart/2005/8/layout/chevron2"/>
    <dgm:cxn modelId="{02041DAD-ADF0-4A05-896F-1BC68E911A77}" type="presOf" srcId="{FCC22E2E-BC27-4BD2-A9CE-09CAF9E4617C}" destId="{0C89834C-E7D9-4810-9E8C-066FD600C814}" srcOrd="0" destOrd="0" presId="urn:microsoft.com/office/officeart/2005/8/layout/chevron2"/>
    <dgm:cxn modelId="{83592EB8-3038-41C3-ACE4-B4C31617EEFD}" type="presOf" srcId="{8D8C12CB-08F9-473D-8AD7-0E587BC223D8}" destId="{98AF4F10-DD01-4AB4-A5C6-7A2AB974ED35}" srcOrd="0" destOrd="0" presId="urn:microsoft.com/office/officeart/2005/8/layout/chevron2"/>
    <dgm:cxn modelId="{5219DAD1-7808-4635-8BF9-D9DA4C9F4EBC}" srcId="{6EE74CA3-8A50-42BA-BF57-E9C0EC89564A}" destId="{0B85B1E0-BBB0-40C8-86CD-C6D322255941}" srcOrd="1" destOrd="0" parTransId="{46DF8A8B-CCC6-4A7F-B6E4-5CA56CA624EF}" sibTransId="{1231E696-002C-433B-AA4A-E3C05685D84A}"/>
    <dgm:cxn modelId="{52860BD9-CC29-404B-8250-88B7EAB2BC6B}" type="presOf" srcId="{520F7F82-9F45-4BE5-ACEF-AFE4C2928E69}" destId="{CE9881E0-FEBF-461B-A6B5-106AB372FA09}" srcOrd="0" destOrd="0" presId="urn:microsoft.com/office/officeart/2005/8/layout/chevron2"/>
    <dgm:cxn modelId="{107D99ED-8583-4D0F-8E1B-AF4767DC446F}" srcId="{6EE74CA3-8A50-42BA-BF57-E9C0EC89564A}" destId="{569DCB08-4EE7-4EF5-AFF2-A0006BB6F198}" srcOrd="0" destOrd="0" parTransId="{31CAEC5F-F58E-43C9-8D72-33EEB7EA21E4}" sibTransId="{88175026-B67F-4035-B0EE-356FB9F627A5}"/>
    <dgm:cxn modelId="{E33C9ACD-A5A2-48B9-B413-8211E01939B5}" type="presParOf" srcId="{6E8D00E9-26F1-476A-AB51-FEBE72C96AA0}" destId="{6EC8F57B-AE0B-4894-9298-6B95EA1C4C59}" srcOrd="0" destOrd="0" presId="urn:microsoft.com/office/officeart/2005/8/layout/chevron2"/>
    <dgm:cxn modelId="{6A072906-1549-447A-8653-5B82ABF6026B}" type="presParOf" srcId="{6EC8F57B-AE0B-4894-9298-6B95EA1C4C59}" destId="{FF36CC40-37D9-46D8-B49F-A3C1502F0E93}" srcOrd="0" destOrd="0" presId="urn:microsoft.com/office/officeart/2005/8/layout/chevron2"/>
    <dgm:cxn modelId="{84308F4D-C383-42CA-BC4D-B2B7EFFF064C}" type="presParOf" srcId="{6EC8F57B-AE0B-4894-9298-6B95EA1C4C59}" destId="{98AF4F10-DD01-4AB4-A5C6-7A2AB974ED35}" srcOrd="1" destOrd="0" presId="urn:microsoft.com/office/officeart/2005/8/layout/chevron2"/>
    <dgm:cxn modelId="{3D1D26BE-C541-45D9-A66E-256C212B6316}" type="presParOf" srcId="{6E8D00E9-26F1-476A-AB51-FEBE72C96AA0}" destId="{8540FFDF-92DB-4882-9504-C02EDDAB90D9}" srcOrd="1" destOrd="0" presId="urn:microsoft.com/office/officeart/2005/8/layout/chevron2"/>
    <dgm:cxn modelId="{1A7F958E-E690-43A1-94FA-4E524B802A8C}" type="presParOf" srcId="{6E8D00E9-26F1-476A-AB51-FEBE72C96AA0}" destId="{FFAD6B38-9F2E-43C9-9A0B-ED863ECAE6B6}" srcOrd="2" destOrd="0" presId="urn:microsoft.com/office/officeart/2005/8/layout/chevron2"/>
    <dgm:cxn modelId="{F3E54ADF-582D-46C3-B1D4-CA3422AF46D2}" type="presParOf" srcId="{FFAD6B38-9F2E-43C9-9A0B-ED863ECAE6B6}" destId="{7FEEBF42-D4D4-437A-BB59-AB296412892B}" srcOrd="0" destOrd="0" presId="urn:microsoft.com/office/officeart/2005/8/layout/chevron2"/>
    <dgm:cxn modelId="{B9EFEF54-96E4-4FEE-88D8-36AA0A27A6C6}" type="presParOf" srcId="{FFAD6B38-9F2E-43C9-9A0B-ED863ECAE6B6}" destId="{CE9881E0-FEBF-461B-A6B5-106AB372FA09}" srcOrd="1" destOrd="0" presId="urn:microsoft.com/office/officeart/2005/8/layout/chevron2"/>
    <dgm:cxn modelId="{469029ED-CD8A-4B7B-ABC6-B3DA08B1F879}" type="presParOf" srcId="{6E8D00E9-26F1-476A-AB51-FEBE72C96AA0}" destId="{62A5553F-A085-46C7-994A-12490A99CC0C}" srcOrd="3" destOrd="0" presId="urn:microsoft.com/office/officeart/2005/8/layout/chevron2"/>
    <dgm:cxn modelId="{4E8ED72B-BC2A-4EF3-BC95-065B237B2931}" type="presParOf" srcId="{6E8D00E9-26F1-476A-AB51-FEBE72C96AA0}" destId="{0ADC88B6-3B0C-42CA-A57B-4387623DF7F7}" srcOrd="4" destOrd="0" presId="urn:microsoft.com/office/officeart/2005/8/layout/chevron2"/>
    <dgm:cxn modelId="{CE6EB9EA-A7A0-4042-8535-6E4C5EC05D38}" type="presParOf" srcId="{0ADC88B6-3B0C-42CA-A57B-4387623DF7F7}" destId="{2F7A159D-B35C-419F-ADBD-4D7307ED244E}" srcOrd="0" destOrd="0" presId="urn:microsoft.com/office/officeart/2005/8/layout/chevron2"/>
    <dgm:cxn modelId="{3EB249D2-4077-4A71-A780-368499E0B6E4}" type="presParOf" srcId="{0ADC88B6-3B0C-42CA-A57B-4387623DF7F7}" destId="{0C89834C-E7D9-4810-9E8C-066FD600C814}" srcOrd="1" destOrd="0" presId="urn:microsoft.com/office/officeart/2005/8/layout/chevron2"/>
    <dgm:cxn modelId="{EE243098-7B6D-4391-B8A3-9402E63477F2}" type="presParOf" srcId="{6E8D00E9-26F1-476A-AB51-FEBE72C96AA0}" destId="{16838939-554F-488A-A2FA-26C79801BF23}" srcOrd="5" destOrd="0" presId="urn:microsoft.com/office/officeart/2005/8/layout/chevron2"/>
    <dgm:cxn modelId="{06BF0E31-7F88-4C1C-B382-79162AB59FEB}" type="presParOf" srcId="{6E8D00E9-26F1-476A-AB51-FEBE72C96AA0}" destId="{E0FA03AF-CD6C-4DCB-A8B9-F94F7B072E85}" srcOrd="6" destOrd="0" presId="urn:microsoft.com/office/officeart/2005/8/layout/chevron2"/>
    <dgm:cxn modelId="{D2D945FA-C63D-47DD-8EB6-2A3C47613263}" type="presParOf" srcId="{E0FA03AF-CD6C-4DCB-A8B9-F94F7B072E85}" destId="{D5FAC2C8-2A4C-4660-86D5-2ABA2A86C933}" srcOrd="0" destOrd="0" presId="urn:microsoft.com/office/officeart/2005/8/layout/chevron2"/>
    <dgm:cxn modelId="{919F7DA8-86BC-4203-91A5-60B7244EA143}" type="presParOf" srcId="{E0FA03AF-CD6C-4DCB-A8B9-F94F7B072E85}" destId="{8446BEBC-11E5-45E2-AA3E-5E48708AC6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11548A-5F23-4329-9A59-2E0EEAFF209F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52E6CC92-A13E-4E84-B175-E6A25FEC8672}">
      <dgm:prSet phldrT="[Text]"/>
      <dgm:spPr/>
      <dgm:t>
        <a:bodyPr/>
        <a:lstStyle/>
        <a:p>
          <a:r>
            <a:rPr lang="en-US" dirty="0"/>
            <a:t>General</a:t>
          </a:r>
        </a:p>
      </dgm:t>
    </dgm:pt>
    <dgm:pt modelId="{51AC91C5-1ABB-44FB-B58C-BD8CAA2AEB1B}" type="parTrans" cxnId="{97773785-EC6A-415D-A0CE-BF6D55CB3EDF}">
      <dgm:prSet/>
      <dgm:spPr/>
      <dgm:t>
        <a:bodyPr/>
        <a:lstStyle/>
        <a:p>
          <a:endParaRPr lang="en-US"/>
        </a:p>
      </dgm:t>
    </dgm:pt>
    <dgm:pt modelId="{F8321289-44A7-4AE2-B2CB-071B06E5D658}" type="sibTrans" cxnId="{97773785-EC6A-415D-A0CE-BF6D55CB3EDF}">
      <dgm:prSet/>
      <dgm:spPr/>
      <dgm:t>
        <a:bodyPr/>
        <a:lstStyle/>
        <a:p>
          <a:endParaRPr lang="en-US"/>
        </a:p>
      </dgm:t>
    </dgm:pt>
    <dgm:pt modelId="{946EA62B-965E-438F-9C81-4525D1F44C30}">
      <dgm:prSet phldrT="[Text]"/>
      <dgm:spPr/>
      <dgm:t>
        <a:bodyPr/>
        <a:lstStyle/>
        <a:p>
          <a:r>
            <a:rPr lang="en-US" dirty="0" err="1"/>
            <a:t>Victoriography</a:t>
          </a:r>
          <a:endParaRPr lang="en-US" dirty="0"/>
        </a:p>
      </dgm:t>
    </dgm:pt>
    <dgm:pt modelId="{8BBBF8B9-0DBE-4BEE-A856-6A9FDAC80F5F}" type="parTrans" cxnId="{7F3584C5-57F6-471B-A19A-7A0D22D13815}">
      <dgm:prSet/>
      <dgm:spPr/>
      <dgm:t>
        <a:bodyPr/>
        <a:lstStyle/>
        <a:p>
          <a:endParaRPr lang="en-US"/>
        </a:p>
      </dgm:t>
    </dgm:pt>
    <dgm:pt modelId="{2F038702-80F5-4274-A5F1-28EC2532F9DC}" type="sibTrans" cxnId="{7F3584C5-57F6-471B-A19A-7A0D22D13815}">
      <dgm:prSet/>
      <dgm:spPr/>
      <dgm:t>
        <a:bodyPr/>
        <a:lstStyle/>
        <a:p>
          <a:endParaRPr lang="en-US"/>
        </a:p>
      </dgm:t>
    </dgm:pt>
    <dgm:pt modelId="{E612F917-8469-40F9-919C-F01A8A0B22CE}">
      <dgm:prSet phldrT="[Text]"/>
      <dgm:spPr/>
      <dgm:t>
        <a:bodyPr/>
        <a:lstStyle/>
        <a:p>
          <a:r>
            <a:rPr lang="en-US" dirty="0"/>
            <a:t>Victoriana</a:t>
          </a:r>
        </a:p>
      </dgm:t>
    </dgm:pt>
    <dgm:pt modelId="{6714707A-01F5-4EB9-A7E7-D292D400356C}" type="parTrans" cxnId="{DEF0D15D-2564-4691-8AC5-486DB21273D8}">
      <dgm:prSet/>
      <dgm:spPr/>
      <dgm:t>
        <a:bodyPr/>
        <a:lstStyle/>
        <a:p>
          <a:endParaRPr lang="en-US"/>
        </a:p>
      </dgm:t>
    </dgm:pt>
    <dgm:pt modelId="{B7FECA8B-2BCE-4B5C-872B-7171211F89E6}" type="sibTrans" cxnId="{DEF0D15D-2564-4691-8AC5-486DB21273D8}">
      <dgm:prSet/>
      <dgm:spPr/>
      <dgm:t>
        <a:bodyPr/>
        <a:lstStyle/>
        <a:p>
          <a:endParaRPr lang="en-US"/>
        </a:p>
      </dgm:t>
    </dgm:pt>
    <dgm:pt modelId="{B56B57E9-FC97-45DE-B4DD-A05270C7677B}">
      <dgm:prSet phldrT="[Text]"/>
      <dgm:spPr/>
      <dgm:t>
        <a:bodyPr/>
        <a:lstStyle/>
        <a:p>
          <a:r>
            <a:rPr lang="en-US" dirty="0" err="1"/>
            <a:t>Tradi-tion</a:t>
          </a:r>
          <a:endParaRPr lang="en-US" dirty="0"/>
        </a:p>
      </dgm:t>
    </dgm:pt>
    <dgm:pt modelId="{BC5C0787-5F8F-4BD5-A1C3-66A1D590D333}" type="parTrans" cxnId="{16D3AFCD-822D-4E27-8017-EBC05CBF7C29}">
      <dgm:prSet/>
      <dgm:spPr/>
      <dgm:t>
        <a:bodyPr/>
        <a:lstStyle/>
        <a:p>
          <a:endParaRPr lang="en-US"/>
        </a:p>
      </dgm:t>
    </dgm:pt>
    <dgm:pt modelId="{F3E3C8FB-087F-4E86-8C45-7F890CF088F3}" type="sibTrans" cxnId="{16D3AFCD-822D-4E27-8017-EBC05CBF7C29}">
      <dgm:prSet/>
      <dgm:spPr/>
      <dgm:t>
        <a:bodyPr/>
        <a:lstStyle/>
        <a:p>
          <a:endParaRPr lang="en-US"/>
        </a:p>
      </dgm:t>
    </dgm:pt>
    <dgm:pt modelId="{78F4EAA0-40C7-4472-BC82-AA0C9BA75B20}">
      <dgm:prSet phldrT="[Text]"/>
      <dgm:spPr/>
      <dgm:t>
        <a:bodyPr/>
        <a:lstStyle/>
        <a:p>
          <a:r>
            <a:rPr lang="en-US" dirty="0"/>
            <a:t>Retro-Victorian</a:t>
          </a:r>
        </a:p>
      </dgm:t>
    </dgm:pt>
    <dgm:pt modelId="{EB212053-53B2-428C-B5A8-F98A40FD7EB7}" type="parTrans" cxnId="{55EDEAD4-28C9-44A8-A5EC-A9D2F9D28B6C}">
      <dgm:prSet/>
      <dgm:spPr/>
      <dgm:t>
        <a:bodyPr/>
        <a:lstStyle/>
        <a:p>
          <a:endParaRPr lang="en-US"/>
        </a:p>
      </dgm:t>
    </dgm:pt>
    <dgm:pt modelId="{AD0CF0AF-B44B-487B-8E61-C80BFF6CE739}" type="sibTrans" cxnId="{55EDEAD4-28C9-44A8-A5EC-A9D2F9D28B6C}">
      <dgm:prSet/>
      <dgm:spPr/>
      <dgm:t>
        <a:bodyPr/>
        <a:lstStyle/>
        <a:p>
          <a:endParaRPr lang="en-US"/>
        </a:p>
      </dgm:t>
    </dgm:pt>
    <dgm:pt modelId="{3A49696F-E59D-4EAC-A53A-41F0EACFDF8A}">
      <dgm:prSet phldrT="[Text]"/>
      <dgm:spPr/>
      <dgm:t>
        <a:bodyPr/>
        <a:lstStyle/>
        <a:p>
          <a:r>
            <a:rPr lang="en-US" dirty="0"/>
            <a:t>Pseudo-Victorian</a:t>
          </a:r>
        </a:p>
      </dgm:t>
    </dgm:pt>
    <dgm:pt modelId="{B816063F-0FDE-4C9C-85DB-92E2F0F6312D}" type="parTrans" cxnId="{C298F7E5-9C42-41C7-B0E2-5D35B2849B49}">
      <dgm:prSet/>
      <dgm:spPr/>
      <dgm:t>
        <a:bodyPr/>
        <a:lstStyle/>
        <a:p>
          <a:endParaRPr lang="en-US"/>
        </a:p>
      </dgm:t>
    </dgm:pt>
    <dgm:pt modelId="{44E8B1E6-4C1E-410E-8F92-94B3FE0AB3D0}" type="sibTrans" cxnId="{C298F7E5-9C42-41C7-B0E2-5D35B2849B49}">
      <dgm:prSet/>
      <dgm:spPr/>
      <dgm:t>
        <a:bodyPr/>
        <a:lstStyle/>
        <a:p>
          <a:endParaRPr lang="en-US"/>
        </a:p>
      </dgm:t>
    </dgm:pt>
    <dgm:pt modelId="{466EBF84-D71B-4FCD-A602-C56558FE0876}">
      <dgm:prSet phldrT="[Text]"/>
      <dgm:spPr/>
      <dgm:t>
        <a:bodyPr/>
        <a:lstStyle/>
        <a:p>
          <a:r>
            <a:rPr lang="en-US" dirty="0" err="1"/>
            <a:t>Innova-tion</a:t>
          </a:r>
          <a:endParaRPr lang="en-US" dirty="0"/>
        </a:p>
      </dgm:t>
    </dgm:pt>
    <dgm:pt modelId="{BEFBA353-CEEE-476A-881A-9DE5D38BFB67}" type="parTrans" cxnId="{7B963188-8865-4D65-A673-D2746D88D6DD}">
      <dgm:prSet/>
      <dgm:spPr/>
      <dgm:t>
        <a:bodyPr/>
        <a:lstStyle/>
        <a:p>
          <a:endParaRPr lang="en-US"/>
        </a:p>
      </dgm:t>
    </dgm:pt>
    <dgm:pt modelId="{F59075AB-8D4A-4A3C-B776-F37C5EEDB274}" type="sibTrans" cxnId="{7B963188-8865-4D65-A673-D2746D88D6DD}">
      <dgm:prSet/>
      <dgm:spPr/>
      <dgm:t>
        <a:bodyPr/>
        <a:lstStyle/>
        <a:p>
          <a:endParaRPr lang="en-US"/>
        </a:p>
      </dgm:t>
    </dgm:pt>
    <dgm:pt modelId="{FD0F24D6-F786-40E0-8D2A-0F2531B9E916}">
      <dgm:prSet phldrT="[Text]"/>
      <dgm:spPr/>
      <dgm:t>
        <a:bodyPr/>
        <a:lstStyle/>
        <a:p>
          <a:r>
            <a:rPr lang="en-US" dirty="0"/>
            <a:t>Post-Victorian</a:t>
          </a:r>
        </a:p>
      </dgm:t>
    </dgm:pt>
    <dgm:pt modelId="{9526BD6F-21D0-4277-8D80-DA9107D34DC1}" type="parTrans" cxnId="{4424D9C7-60CB-4624-A460-35E732C80684}">
      <dgm:prSet/>
      <dgm:spPr/>
      <dgm:t>
        <a:bodyPr/>
        <a:lstStyle/>
        <a:p>
          <a:endParaRPr lang="en-US"/>
        </a:p>
      </dgm:t>
    </dgm:pt>
    <dgm:pt modelId="{17750F2C-4D1C-4CF3-BC6C-C469F9A6FE12}" type="sibTrans" cxnId="{4424D9C7-60CB-4624-A460-35E732C80684}">
      <dgm:prSet/>
      <dgm:spPr/>
      <dgm:t>
        <a:bodyPr/>
        <a:lstStyle/>
        <a:p>
          <a:endParaRPr lang="en-US"/>
        </a:p>
      </dgm:t>
    </dgm:pt>
    <dgm:pt modelId="{B375D97A-69F1-4D36-B661-B4B5B28E5FAC}">
      <dgm:prSet phldrT="[Text]"/>
      <dgm:spPr/>
      <dgm:t>
        <a:bodyPr/>
        <a:lstStyle/>
        <a:p>
          <a:r>
            <a:rPr lang="en-US" b="0" i="0" u="sng" dirty="0"/>
            <a:t>Neo-Victorian (Schiller, 1991)</a:t>
          </a:r>
        </a:p>
      </dgm:t>
    </dgm:pt>
    <dgm:pt modelId="{ABBDAB71-4445-4D04-8E97-5E2D5067D315}" type="parTrans" cxnId="{A7080439-5ED3-4D39-A2DD-00DA1B665600}">
      <dgm:prSet/>
      <dgm:spPr/>
      <dgm:t>
        <a:bodyPr/>
        <a:lstStyle/>
        <a:p>
          <a:endParaRPr lang="en-US"/>
        </a:p>
      </dgm:t>
    </dgm:pt>
    <dgm:pt modelId="{3A7555A4-82D0-4CDC-854C-C104CCF65850}" type="sibTrans" cxnId="{A7080439-5ED3-4D39-A2DD-00DA1B665600}">
      <dgm:prSet/>
      <dgm:spPr/>
      <dgm:t>
        <a:bodyPr/>
        <a:lstStyle/>
        <a:p>
          <a:endParaRPr lang="en-US"/>
        </a:p>
      </dgm:t>
    </dgm:pt>
    <dgm:pt modelId="{8F3DE054-3B8B-4C4F-8FA5-0991FC225DBC}" type="pres">
      <dgm:prSet presAssocID="{5611548A-5F23-4329-9A59-2E0EEAFF209F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9F7D97AB-75EC-4C92-8EBB-BA5404BF44F3}" type="pres">
      <dgm:prSet presAssocID="{5611548A-5F23-4329-9A59-2E0EEAFF209F}" presName="cycle" presStyleCnt="0"/>
      <dgm:spPr/>
    </dgm:pt>
    <dgm:pt modelId="{CCEF067B-F824-4E04-A15A-5171C68A3AE6}" type="pres">
      <dgm:prSet presAssocID="{5611548A-5F23-4329-9A59-2E0EEAFF209F}" presName="centerShape" presStyleCnt="0"/>
      <dgm:spPr/>
    </dgm:pt>
    <dgm:pt modelId="{6D8D0CC2-FB02-471E-ADB2-438A8378587D}" type="pres">
      <dgm:prSet presAssocID="{5611548A-5F23-4329-9A59-2E0EEAFF209F}" presName="connSite" presStyleLbl="node1" presStyleIdx="0" presStyleCnt="4"/>
      <dgm:spPr/>
    </dgm:pt>
    <dgm:pt modelId="{59F89F75-13AA-4B9A-88D3-F68B2C9E843B}" type="pres">
      <dgm:prSet presAssocID="{5611548A-5F23-4329-9A59-2E0EEAFF209F}" presName="visible" presStyleLbl="node1" presStyleIdx="0" presStyleCnt="4"/>
      <dgm:spPr/>
    </dgm:pt>
    <dgm:pt modelId="{3F64B3A7-DFE7-4483-87B3-4155DE0BEA7B}" type="pres">
      <dgm:prSet presAssocID="{51AC91C5-1ABB-44FB-B58C-BD8CAA2AEB1B}" presName="Name25" presStyleLbl="parChTrans1D1" presStyleIdx="0" presStyleCnt="3"/>
      <dgm:spPr/>
    </dgm:pt>
    <dgm:pt modelId="{244E7318-C5A1-47D7-A6FE-CE2F0D55D847}" type="pres">
      <dgm:prSet presAssocID="{52E6CC92-A13E-4E84-B175-E6A25FEC8672}" presName="node" presStyleCnt="0"/>
      <dgm:spPr/>
    </dgm:pt>
    <dgm:pt modelId="{A3F15CAD-0032-4B43-913B-FAF4DD512206}" type="pres">
      <dgm:prSet presAssocID="{52E6CC92-A13E-4E84-B175-E6A25FEC8672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00293C30-82EC-477D-87B8-427A0EE2B329}" type="pres">
      <dgm:prSet presAssocID="{52E6CC92-A13E-4E84-B175-E6A25FEC8672}" presName="childNode" presStyleLbl="revTx" presStyleIdx="0" presStyleCnt="3">
        <dgm:presLayoutVars>
          <dgm:bulletEnabled val="1"/>
        </dgm:presLayoutVars>
      </dgm:prSet>
      <dgm:spPr/>
    </dgm:pt>
    <dgm:pt modelId="{25A4734C-8178-4870-8D9E-0050E58C878C}" type="pres">
      <dgm:prSet presAssocID="{BC5C0787-5F8F-4BD5-A1C3-66A1D590D333}" presName="Name25" presStyleLbl="parChTrans1D1" presStyleIdx="1" presStyleCnt="3"/>
      <dgm:spPr/>
    </dgm:pt>
    <dgm:pt modelId="{217DAF35-0A5C-4B81-8999-6B35C28ACE79}" type="pres">
      <dgm:prSet presAssocID="{B56B57E9-FC97-45DE-B4DD-A05270C7677B}" presName="node" presStyleCnt="0"/>
      <dgm:spPr/>
    </dgm:pt>
    <dgm:pt modelId="{8A5953DB-F025-43B8-B80F-1910ADDED126}" type="pres">
      <dgm:prSet presAssocID="{B56B57E9-FC97-45DE-B4DD-A05270C7677B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0E2DFFEB-C84E-4A73-81E7-93CC2E77FEDF}" type="pres">
      <dgm:prSet presAssocID="{B56B57E9-FC97-45DE-B4DD-A05270C7677B}" presName="childNode" presStyleLbl="revTx" presStyleIdx="1" presStyleCnt="3">
        <dgm:presLayoutVars>
          <dgm:bulletEnabled val="1"/>
        </dgm:presLayoutVars>
      </dgm:prSet>
      <dgm:spPr/>
    </dgm:pt>
    <dgm:pt modelId="{CD94FC12-D45D-4FAF-AF3E-6C7FCB11C626}" type="pres">
      <dgm:prSet presAssocID="{BEFBA353-CEEE-476A-881A-9DE5D38BFB67}" presName="Name25" presStyleLbl="parChTrans1D1" presStyleIdx="2" presStyleCnt="3"/>
      <dgm:spPr/>
    </dgm:pt>
    <dgm:pt modelId="{762FCB4D-CF8D-400A-8031-6C832B47B09E}" type="pres">
      <dgm:prSet presAssocID="{466EBF84-D71B-4FCD-A602-C56558FE0876}" presName="node" presStyleCnt="0"/>
      <dgm:spPr/>
    </dgm:pt>
    <dgm:pt modelId="{193EEAD6-9ECD-454D-B99D-967048CF1E93}" type="pres">
      <dgm:prSet presAssocID="{466EBF84-D71B-4FCD-A602-C56558FE0876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B21F4B0E-841E-42F1-89DD-715376A4FD7E}" type="pres">
      <dgm:prSet presAssocID="{466EBF84-D71B-4FCD-A602-C56558FE0876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0DC75B09-464A-4F8C-BB0C-236BD525D3EC}" type="presOf" srcId="{466EBF84-D71B-4FCD-A602-C56558FE0876}" destId="{193EEAD6-9ECD-454D-B99D-967048CF1E93}" srcOrd="0" destOrd="0" presId="urn:microsoft.com/office/officeart/2005/8/layout/radial2"/>
    <dgm:cxn modelId="{50D0A02A-A758-4527-BE0E-62EC6FCDA91A}" type="presOf" srcId="{78F4EAA0-40C7-4472-BC82-AA0C9BA75B20}" destId="{0E2DFFEB-C84E-4A73-81E7-93CC2E77FEDF}" srcOrd="0" destOrd="0" presId="urn:microsoft.com/office/officeart/2005/8/layout/radial2"/>
    <dgm:cxn modelId="{A7080439-5ED3-4D39-A2DD-00DA1B665600}" srcId="{466EBF84-D71B-4FCD-A602-C56558FE0876}" destId="{B375D97A-69F1-4D36-B661-B4B5B28E5FAC}" srcOrd="1" destOrd="0" parTransId="{ABBDAB71-4445-4D04-8E97-5E2D5067D315}" sibTransId="{3A7555A4-82D0-4CDC-854C-C104CCF65850}"/>
    <dgm:cxn modelId="{2839C43B-B35C-41E8-B4D6-CBFA2EFA1EA1}" type="presOf" srcId="{52E6CC92-A13E-4E84-B175-E6A25FEC8672}" destId="{A3F15CAD-0032-4B43-913B-FAF4DD512206}" srcOrd="0" destOrd="0" presId="urn:microsoft.com/office/officeart/2005/8/layout/radial2"/>
    <dgm:cxn modelId="{DEF0D15D-2564-4691-8AC5-486DB21273D8}" srcId="{52E6CC92-A13E-4E84-B175-E6A25FEC8672}" destId="{E612F917-8469-40F9-919C-F01A8A0B22CE}" srcOrd="1" destOrd="0" parTransId="{6714707A-01F5-4EB9-A7E7-D292D400356C}" sibTransId="{B7FECA8B-2BCE-4B5C-872B-7171211F89E6}"/>
    <dgm:cxn modelId="{3096D860-B7E2-44E2-96BC-BACFDBB43B62}" type="presOf" srcId="{5611548A-5F23-4329-9A59-2E0EEAFF209F}" destId="{8F3DE054-3B8B-4C4F-8FA5-0991FC225DBC}" srcOrd="0" destOrd="0" presId="urn:microsoft.com/office/officeart/2005/8/layout/radial2"/>
    <dgm:cxn modelId="{B6924C41-2E51-4804-BE67-3444689C2B23}" type="presOf" srcId="{B375D97A-69F1-4D36-B661-B4B5B28E5FAC}" destId="{B21F4B0E-841E-42F1-89DD-715376A4FD7E}" srcOrd="0" destOrd="1" presId="urn:microsoft.com/office/officeart/2005/8/layout/radial2"/>
    <dgm:cxn modelId="{2E32C454-0FF4-415A-AF9D-217DBF81FD5B}" type="presOf" srcId="{3A49696F-E59D-4EAC-A53A-41F0EACFDF8A}" destId="{0E2DFFEB-C84E-4A73-81E7-93CC2E77FEDF}" srcOrd="0" destOrd="1" presId="urn:microsoft.com/office/officeart/2005/8/layout/radial2"/>
    <dgm:cxn modelId="{E024747E-0B8E-40E9-9A3A-3BE1EA072553}" type="presOf" srcId="{BC5C0787-5F8F-4BD5-A1C3-66A1D590D333}" destId="{25A4734C-8178-4870-8D9E-0050E58C878C}" srcOrd="0" destOrd="0" presId="urn:microsoft.com/office/officeart/2005/8/layout/radial2"/>
    <dgm:cxn modelId="{97773785-EC6A-415D-A0CE-BF6D55CB3EDF}" srcId="{5611548A-5F23-4329-9A59-2E0EEAFF209F}" destId="{52E6CC92-A13E-4E84-B175-E6A25FEC8672}" srcOrd="0" destOrd="0" parTransId="{51AC91C5-1ABB-44FB-B58C-BD8CAA2AEB1B}" sibTransId="{F8321289-44A7-4AE2-B2CB-071B06E5D658}"/>
    <dgm:cxn modelId="{7B963188-8865-4D65-A673-D2746D88D6DD}" srcId="{5611548A-5F23-4329-9A59-2E0EEAFF209F}" destId="{466EBF84-D71B-4FCD-A602-C56558FE0876}" srcOrd="2" destOrd="0" parTransId="{BEFBA353-CEEE-476A-881A-9DE5D38BFB67}" sibTransId="{F59075AB-8D4A-4A3C-B776-F37C5EEDB274}"/>
    <dgm:cxn modelId="{2336A49E-E3D0-429C-946C-3C1039097D72}" type="presOf" srcId="{51AC91C5-1ABB-44FB-B58C-BD8CAA2AEB1B}" destId="{3F64B3A7-DFE7-4483-87B3-4155DE0BEA7B}" srcOrd="0" destOrd="0" presId="urn:microsoft.com/office/officeart/2005/8/layout/radial2"/>
    <dgm:cxn modelId="{328C7DBF-5168-44A1-892C-0362F722C490}" type="presOf" srcId="{B56B57E9-FC97-45DE-B4DD-A05270C7677B}" destId="{8A5953DB-F025-43B8-B80F-1910ADDED126}" srcOrd="0" destOrd="0" presId="urn:microsoft.com/office/officeart/2005/8/layout/radial2"/>
    <dgm:cxn modelId="{7538A6C4-1180-4A38-A0CD-1152474B70CA}" type="presOf" srcId="{E612F917-8469-40F9-919C-F01A8A0B22CE}" destId="{00293C30-82EC-477D-87B8-427A0EE2B329}" srcOrd="0" destOrd="1" presId="urn:microsoft.com/office/officeart/2005/8/layout/radial2"/>
    <dgm:cxn modelId="{7F3584C5-57F6-471B-A19A-7A0D22D13815}" srcId="{52E6CC92-A13E-4E84-B175-E6A25FEC8672}" destId="{946EA62B-965E-438F-9C81-4525D1F44C30}" srcOrd="0" destOrd="0" parTransId="{8BBBF8B9-0DBE-4BEE-A856-6A9FDAC80F5F}" sibTransId="{2F038702-80F5-4274-A5F1-28EC2532F9DC}"/>
    <dgm:cxn modelId="{4424D9C7-60CB-4624-A460-35E732C80684}" srcId="{466EBF84-D71B-4FCD-A602-C56558FE0876}" destId="{FD0F24D6-F786-40E0-8D2A-0F2531B9E916}" srcOrd="0" destOrd="0" parTransId="{9526BD6F-21D0-4277-8D80-DA9107D34DC1}" sibTransId="{17750F2C-4D1C-4CF3-BC6C-C469F9A6FE12}"/>
    <dgm:cxn modelId="{75DCF6C7-490F-45E9-A617-203FD9C3B413}" type="presOf" srcId="{FD0F24D6-F786-40E0-8D2A-0F2531B9E916}" destId="{B21F4B0E-841E-42F1-89DD-715376A4FD7E}" srcOrd="0" destOrd="0" presId="urn:microsoft.com/office/officeart/2005/8/layout/radial2"/>
    <dgm:cxn modelId="{16D3AFCD-822D-4E27-8017-EBC05CBF7C29}" srcId="{5611548A-5F23-4329-9A59-2E0EEAFF209F}" destId="{B56B57E9-FC97-45DE-B4DD-A05270C7677B}" srcOrd="1" destOrd="0" parTransId="{BC5C0787-5F8F-4BD5-A1C3-66A1D590D333}" sibTransId="{F3E3C8FB-087F-4E86-8C45-7F890CF088F3}"/>
    <dgm:cxn modelId="{55EDEAD4-28C9-44A8-A5EC-A9D2F9D28B6C}" srcId="{B56B57E9-FC97-45DE-B4DD-A05270C7677B}" destId="{78F4EAA0-40C7-4472-BC82-AA0C9BA75B20}" srcOrd="0" destOrd="0" parTransId="{EB212053-53B2-428C-B5A8-F98A40FD7EB7}" sibTransId="{AD0CF0AF-B44B-487B-8E61-C80BFF6CE739}"/>
    <dgm:cxn modelId="{C298F7E5-9C42-41C7-B0E2-5D35B2849B49}" srcId="{B56B57E9-FC97-45DE-B4DD-A05270C7677B}" destId="{3A49696F-E59D-4EAC-A53A-41F0EACFDF8A}" srcOrd="1" destOrd="0" parTransId="{B816063F-0FDE-4C9C-85DB-92E2F0F6312D}" sibTransId="{44E8B1E6-4C1E-410E-8F92-94B3FE0AB3D0}"/>
    <dgm:cxn modelId="{8139B3F1-7202-4699-B1E1-A6B5A68EBC94}" type="presOf" srcId="{BEFBA353-CEEE-476A-881A-9DE5D38BFB67}" destId="{CD94FC12-D45D-4FAF-AF3E-6C7FCB11C626}" srcOrd="0" destOrd="0" presId="urn:microsoft.com/office/officeart/2005/8/layout/radial2"/>
    <dgm:cxn modelId="{36CAD8F1-F3AD-40B2-8334-EFD9725A4E2B}" type="presOf" srcId="{946EA62B-965E-438F-9C81-4525D1F44C30}" destId="{00293C30-82EC-477D-87B8-427A0EE2B329}" srcOrd="0" destOrd="0" presId="urn:microsoft.com/office/officeart/2005/8/layout/radial2"/>
    <dgm:cxn modelId="{8CD6D27A-84DE-4A2A-BE72-813192220F02}" type="presParOf" srcId="{8F3DE054-3B8B-4C4F-8FA5-0991FC225DBC}" destId="{9F7D97AB-75EC-4C92-8EBB-BA5404BF44F3}" srcOrd="0" destOrd="0" presId="urn:microsoft.com/office/officeart/2005/8/layout/radial2"/>
    <dgm:cxn modelId="{FEA440E5-14B7-4FF2-9C30-9570A1CDC83F}" type="presParOf" srcId="{9F7D97AB-75EC-4C92-8EBB-BA5404BF44F3}" destId="{CCEF067B-F824-4E04-A15A-5171C68A3AE6}" srcOrd="0" destOrd="0" presId="urn:microsoft.com/office/officeart/2005/8/layout/radial2"/>
    <dgm:cxn modelId="{CD6E7319-FD4C-4CDA-B37B-6E80A0657CE3}" type="presParOf" srcId="{CCEF067B-F824-4E04-A15A-5171C68A3AE6}" destId="{6D8D0CC2-FB02-471E-ADB2-438A8378587D}" srcOrd="0" destOrd="0" presId="urn:microsoft.com/office/officeart/2005/8/layout/radial2"/>
    <dgm:cxn modelId="{DBD07953-8470-4FB2-A521-FE2F3E7E689C}" type="presParOf" srcId="{CCEF067B-F824-4E04-A15A-5171C68A3AE6}" destId="{59F89F75-13AA-4B9A-88D3-F68B2C9E843B}" srcOrd="1" destOrd="0" presId="urn:microsoft.com/office/officeart/2005/8/layout/radial2"/>
    <dgm:cxn modelId="{D253B4EE-FF30-432C-AFA1-01D161C06D52}" type="presParOf" srcId="{9F7D97AB-75EC-4C92-8EBB-BA5404BF44F3}" destId="{3F64B3A7-DFE7-4483-87B3-4155DE0BEA7B}" srcOrd="1" destOrd="0" presId="urn:microsoft.com/office/officeart/2005/8/layout/radial2"/>
    <dgm:cxn modelId="{791C705B-CE74-4FEE-BD4E-CCD082D37CB5}" type="presParOf" srcId="{9F7D97AB-75EC-4C92-8EBB-BA5404BF44F3}" destId="{244E7318-C5A1-47D7-A6FE-CE2F0D55D847}" srcOrd="2" destOrd="0" presId="urn:microsoft.com/office/officeart/2005/8/layout/radial2"/>
    <dgm:cxn modelId="{32D3BD5F-E116-4FDC-80FA-844FD82C7D1E}" type="presParOf" srcId="{244E7318-C5A1-47D7-A6FE-CE2F0D55D847}" destId="{A3F15CAD-0032-4B43-913B-FAF4DD512206}" srcOrd="0" destOrd="0" presId="urn:microsoft.com/office/officeart/2005/8/layout/radial2"/>
    <dgm:cxn modelId="{73257435-8273-4FD0-96D3-0A2F14578210}" type="presParOf" srcId="{244E7318-C5A1-47D7-A6FE-CE2F0D55D847}" destId="{00293C30-82EC-477D-87B8-427A0EE2B329}" srcOrd="1" destOrd="0" presId="urn:microsoft.com/office/officeart/2005/8/layout/radial2"/>
    <dgm:cxn modelId="{0E875418-35FD-456B-98C5-5408E6FC9AEA}" type="presParOf" srcId="{9F7D97AB-75EC-4C92-8EBB-BA5404BF44F3}" destId="{25A4734C-8178-4870-8D9E-0050E58C878C}" srcOrd="3" destOrd="0" presId="urn:microsoft.com/office/officeart/2005/8/layout/radial2"/>
    <dgm:cxn modelId="{BDDFA261-A78B-41BC-BEAE-A0868BD9E730}" type="presParOf" srcId="{9F7D97AB-75EC-4C92-8EBB-BA5404BF44F3}" destId="{217DAF35-0A5C-4B81-8999-6B35C28ACE79}" srcOrd="4" destOrd="0" presId="urn:microsoft.com/office/officeart/2005/8/layout/radial2"/>
    <dgm:cxn modelId="{799B8743-C7B4-4245-9D0C-E9600E9E5615}" type="presParOf" srcId="{217DAF35-0A5C-4B81-8999-6B35C28ACE79}" destId="{8A5953DB-F025-43B8-B80F-1910ADDED126}" srcOrd="0" destOrd="0" presId="urn:microsoft.com/office/officeart/2005/8/layout/radial2"/>
    <dgm:cxn modelId="{E7E152AF-CAD8-4605-9C25-2373A097BF9E}" type="presParOf" srcId="{217DAF35-0A5C-4B81-8999-6B35C28ACE79}" destId="{0E2DFFEB-C84E-4A73-81E7-93CC2E77FEDF}" srcOrd="1" destOrd="0" presId="urn:microsoft.com/office/officeart/2005/8/layout/radial2"/>
    <dgm:cxn modelId="{7E3DF195-DB3D-4155-A4B6-14DBBB2EE48E}" type="presParOf" srcId="{9F7D97AB-75EC-4C92-8EBB-BA5404BF44F3}" destId="{CD94FC12-D45D-4FAF-AF3E-6C7FCB11C626}" srcOrd="5" destOrd="0" presId="urn:microsoft.com/office/officeart/2005/8/layout/radial2"/>
    <dgm:cxn modelId="{ED7EB09A-89D9-4F77-8AE2-7CFA1CF63925}" type="presParOf" srcId="{9F7D97AB-75EC-4C92-8EBB-BA5404BF44F3}" destId="{762FCB4D-CF8D-400A-8031-6C832B47B09E}" srcOrd="6" destOrd="0" presId="urn:microsoft.com/office/officeart/2005/8/layout/radial2"/>
    <dgm:cxn modelId="{214E3244-E598-4553-9E8B-E18E6DC97FD6}" type="presParOf" srcId="{762FCB4D-CF8D-400A-8031-6C832B47B09E}" destId="{193EEAD6-9ECD-454D-B99D-967048CF1E93}" srcOrd="0" destOrd="0" presId="urn:microsoft.com/office/officeart/2005/8/layout/radial2"/>
    <dgm:cxn modelId="{F4596280-19A0-4F78-82F7-518977A4EC1E}" type="presParOf" srcId="{762FCB4D-CF8D-400A-8031-6C832B47B09E}" destId="{B21F4B0E-841E-42F1-89DD-715376A4FD7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979617-BA93-4FA0-8D16-D0302AEB6712}" type="doc">
      <dgm:prSet loTypeId="urn:microsoft.com/office/officeart/2005/8/layout/vProcess5" loCatId="process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6D1DDF14-90EA-4D7B-A970-A52ACD0A9873}">
      <dgm:prSet phldrT="[Text]"/>
      <dgm:spPr/>
      <dgm:t>
        <a:bodyPr/>
        <a:lstStyle/>
        <a:p>
          <a:r>
            <a:rPr lang="en-US" dirty="0"/>
            <a:t>Creates </a:t>
          </a:r>
          <a:r>
            <a:rPr lang="en-US" b="1" u="sng" dirty="0"/>
            <a:t>meaning</a:t>
          </a:r>
          <a:r>
            <a:rPr lang="en-US" dirty="0"/>
            <a:t> from problematic relationship between the Victorian past and the present</a:t>
          </a:r>
        </a:p>
      </dgm:t>
    </dgm:pt>
    <dgm:pt modelId="{75D55464-0DD1-4921-AD78-1B3BAEBB1797}" type="parTrans" cxnId="{41EEEBA5-F5E3-40CC-B7E9-3737D524C3F1}">
      <dgm:prSet/>
      <dgm:spPr/>
      <dgm:t>
        <a:bodyPr/>
        <a:lstStyle/>
        <a:p>
          <a:endParaRPr lang="en-US"/>
        </a:p>
      </dgm:t>
    </dgm:pt>
    <dgm:pt modelId="{3BEBE538-B897-443A-9C38-AA93FDE465FC}" type="sibTrans" cxnId="{41EEEBA5-F5E3-40CC-B7E9-3737D524C3F1}">
      <dgm:prSet/>
      <dgm:spPr/>
      <dgm:t>
        <a:bodyPr/>
        <a:lstStyle/>
        <a:p>
          <a:endParaRPr lang="en-US"/>
        </a:p>
      </dgm:t>
    </dgm:pt>
    <dgm:pt modelId="{ED8A81F5-34C5-4E5E-9343-913909CEE9BD}">
      <dgm:prSet phldrT="[Text]"/>
      <dgm:spPr/>
      <dgm:t>
        <a:bodyPr/>
        <a:lstStyle/>
        <a:p>
          <a:r>
            <a:rPr lang="en-US" b="1" u="sng" dirty="0"/>
            <a:t>Themes:</a:t>
          </a:r>
          <a:r>
            <a:rPr lang="en-US" dirty="0"/>
            <a:t> history, historiography and/or philosophy of history in dialogue with a Victorian past</a:t>
          </a:r>
        </a:p>
      </dgm:t>
    </dgm:pt>
    <dgm:pt modelId="{D84BA42A-5D95-4998-A37D-FCCCF48900C6}" type="parTrans" cxnId="{C498658B-63CE-45D9-B7C6-628685528426}">
      <dgm:prSet/>
      <dgm:spPr/>
      <dgm:t>
        <a:bodyPr/>
        <a:lstStyle/>
        <a:p>
          <a:endParaRPr lang="en-US"/>
        </a:p>
      </dgm:t>
    </dgm:pt>
    <dgm:pt modelId="{6A254330-E83F-4A1F-99C2-C97E8050429E}" type="sibTrans" cxnId="{C498658B-63CE-45D9-B7C6-628685528426}">
      <dgm:prSet/>
      <dgm:spPr/>
      <dgm:t>
        <a:bodyPr/>
        <a:lstStyle/>
        <a:p>
          <a:endParaRPr lang="en-US"/>
        </a:p>
      </dgm:t>
    </dgm:pt>
    <dgm:pt modelId="{CA6F5375-4E5E-464E-84FF-2AEB40EEF84D}">
      <dgm:prSet phldrT="[Text]"/>
      <dgm:spPr/>
      <dgm:t>
        <a:bodyPr/>
        <a:lstStyle/>
        <a:p>
          <a:r>
            <a:rPr lang="en-US" dirty="0"/>
            <a:t>Deals with Victorian past </a:t>
          </a:r>
          <a:r>
            <a:rPr lang="en-US" b="1" u="sng" dirty="0"/>
            <a:t>at all narrative levels and in any possible discursive form </a:t>
          </a:r>
        </a:p>
      </dgm:t>
    </dgm:pt>
    <dgm:pt modelId="{2D9DBD66-C582-4BCB-AE5A-083553EBD855}" type="parTrans" cxnId="{C1D38602-CAF6-409E-B6A2-2C7A8B04DB83}">
      <dgm:prSet/>
      <dgm:spPr/>
      <dgm:t>
        <a:bodyPr/>
        <a:lstStyle/>
        <a:p>
          <a:endParaRPr lang="en-US"/>
        </a:p>
      </dgm:t>
    </dgm:pt>
    <dgm:pt modelId="{8D725906-166A-48BF-B52A-B312556933BF}" type="sibTrans" cxnId="{C1D38602-CAF6-409E-B6A2-2C7A8B04DB83}">
      <dgm:prSet/>
      <dgm:spPr/>
      <dgm:t>
        <a:bodyPr/>
        <a:lstStyle/>
        <a:p>
          <a:endParaRPr lang="en-US"/>
        </a:p>
      </dgm:t>
    </dgm:pt>
    <dgm:pt modelId="{50D05A89-5695-4BB9-B151-2D1FF0D22A79}" type="pres">
      <dgm:prSet presAssocID="{83979617-BA93-4FA0-8D16-D0302AEB6712}" presName="outerComposite" presStyleCnt="0">
        <dgm:presLayoutVars>
          <dgm:chMax val="5"/>
          <dgm:dir/>
          <dgm:resizeHandles val="exact"/>
        </dgm:presLayoutVars>
      </dgm:prSet>
      <dgm:spPr/>
    </dgm:pt>
    <dgm:pt modelId="{71819127-615B-46C3-84F4-5E2AD5DE3F73}" type="pres">
      <dgm:prSet presAssocID="{83979617-BA93-4FA0-8D16-D0302AEB6712}" presName="dummyMaxCanvas" presStyleCnt="0">
        <dgm:presLayoutVars/>
      </dgm:prSet>
      <dgm:spPr/>
    </dgm:pt>
    <dgm:pt modelId="{B1ED91AC-5EB0-48AC-9504-7745EE93834B}" type="pres">
      <dgm:prSet presAssocID="{83979617-BA93-4FA0-8D16-D0302AEB6712}" presName="ThreeNodes_1" presStyleLbl="node1" presStyleIdx="0" presStyleCnt="3">
        <dgm:presLayoutVars>
          <dgm:bulletEnabled val="1"/>
        </dgm:presLayoutVars>
      </dgm:prSet>
      <dgm:spPr/>
    </dgm:pt>
    <dgm:pt modelId="{02F755DB-5BB1-4045-8DFB-0C6C3E64B6FC}" type="pres">
      <dgm:prSet presAssocID="{83979617-BA93-4FA0-8D16-D0302AEB6712}" presName="ThreeNodes_2" presStyleLbl="node1" presStyleIdx="1" presStyleCnt="3">
        <dgm:presLayoutVars>
          <dgm:bulletEnabled val="1"/>
        </dgm:presLayoutVars>
      </dgm:prSet>
      <dgm:spPr/>
    </dgm:pt>
    <dgm:pt modelId="{CD859B52-330B-4F10-B24C-89548D3B313C}" type="pres">
      <dgm:prSet presAssocID="{83979617-BA93-4FA0-8D16-D0302AEB6712}" presName="ThreeNodes_3" presStyleLbl="node1" presStyleIdx="2" presStyleCnt="3">
        <dgm:presLayoutVars>
          <dgm:bulletEnabled val="1"/>
        </dgm:presLayoutVars>
      </dgm:prSet>
      <dgm:spPr/>
    </dgm:pt>
    <dgm:pt modelId="{B9280CD9-C788-4DBD-9808-A0C5DE3F31D0}" type="pres">
      <dgm:prSet presAssocID="{83979617-BA93-4FA0-8D16-D0302AEB6712}" presName="ThreeConn_1-2" presStyleLbl="fgAccFollowNode1" presStyleIdx="0" presStyleCnt="2">
        <dgm:presLayoutVars>
          <dgm:bulletEnabled val="1"/>
        </dgm:presLayoutVars>
      </dgm:prSet>
      <dgm:spPr/>
    </dgm:pt>
    <dgm:pt modelId="{47266416-6A54-4DD5-9F37-5E3F800E681C}" type="pres">
      <dgm:prSet presAssocID="{83979617-BA93-4FA0-8D16-D0302AEB6712}" presName="ThreeConn_2-3" presStyleLbl="fgAccFollowNode1" presStyleIdx="1" presStyleCnt="2">
        <dgm:presLayoutVars>
          <dgm:bulletEnabled val="1"/>
        </dgm:presLayoutVars>
      </dgm:prSet>
      <dgm:spPr/>
    </dgm:pt>
    <dgm:pt modelId="{63E8A29F-BD7B-49DB-AEB5-2A7D0496802E}" type="pres">
      <dgm:prSet presAssocID="{83979617-BA93-4FA0-8D16-D0302AEB6712}" presName="ThreeNodes_1_text" presStyleLbl="node1" presStyleIdx="2" presStyleCnt="3">
        <dgm:presLayoutVars>
          <dgm:bulletEnabled val="1"/>
        </dgm:presLayoutVars>
      </dgm:prSet>
      <dgm:spPr/>
    </dgm:pt>
    <dgm:pt modelId="{8BDEBF87-B6B3-4DB9-B7D6-DC34EA59075E}" type="pres">
      <dgm:prSet presAssocID="{83979617-BA93-4FA0-8D16-D0302AEB6712}" presName="ThreeNodes_2_text" presStyleLbl="node1" presStyleIdx="2" presStyleCnt="3">
        <dgm:presLayoutVars>
          <dgm:bulletEnabled val="1"/>
        </dgm:presLayoutVars>
      </dgm:prSet>
      <dgm:spPr/>
    </dgm:pt>
    <dgm:pt modelId="{C00E1F75-25E5-42B3-BACE-7419D5BC83B2}" type="pres">
      <dgm:prSet presAssocID="{83979617-BA93-4FA0-8D16-D0302AEB671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1D38602-CAF6-409E-B6A2-2C7A8B04DB83}" srcId="{83979617-BA93-4FA0-8D16-D0302AEB6712}" destId="{CA6F5375-4E5E-464E-84FF-2AEB40EEF84D}" srcOrd="2" destOrd="0" parTransId="{2D9DBD66-C582-4BCB-AE5A-083553EBD855}" sibTransId="{8D725906-166A-48BF-B52A-B312556933BF}"/>
    <dgm:cxn modelId="{6C214609-E3FA-46A3-BCFB-6BE535975C26}" type="presOf" srcId="{3BEBE538-B897-443A-9C38-AA93FDE465FC}" destId="{B9280CD9-C788-4DBD-9808-A0C5DE3F31D0}" srcOrd="0" destOrd="0" presId="urn:microsoft.com/office/officeart/2005/8/layout/vProcess5"/>
    <dgm:cxn modelId="{CF0C5D35-0A1B-4FBB-B734-5E33A80E1328}" type="presOf" srcId="{ED8A81F5-34C5-4E5E-9343-913909CEE9BD}" destId="{8BDEBF87-B6B3-4DB9-B7D6-DC34EA59075E}" srcOrd="1" destOrd="0" presId="urn:microsoft.com/office/officeart/2005/8/layout/vProcess5"/>
    <dgm:cxn modelId="{D894B468-84A1-4675-9D4E-DA39D808C138}" type="presOf" srcId="{ED8A81F5-34C5-4E5E-9343-913909CEE9BD}" destId="{02F755DB-5BB1-4045-8DFB-0C6C3E64B6FC}" srcOrd="0" destOrd="0" presId="urn:microsoft.com/office/officeart/2005/8/layout/vProcess5"/>
    <dgm:cxn modelId="{6B6AEB48-5F45-4DE7-80A5-529DEF7A7813}" type="presOf" srcId="{CA6F5375-4E5E-464E-84FF-2AEB40EEF84D}" destId="{C00E1F75-25E5-42B3-BACE-7419D5BC83B2}" srcOrd="1" destOrd="0" presId="urn:microsoft.com/office/officeart/2005/8/layout/vProcess5"/>
    <dgm:cxn modelId="{2D6C576B-374D-4FD6-9805-51E4F5479384}" type="presOf" srcId="{6D1DDF14-90EA-4D7B-A970-A52ACD0A9873}" destId="{63E8A29F-BD7B-49DB-AEB5-2A7D0496802E}" srcOrd="1" destOrd="0" presId="urn:microsoft.com/office/officeart/2005/8/layout/vProcess5"/>
    <dgm:cxn modelId="{C3FE0C71-1A35-473E-A46A-3BCA80C65757}" type="presOf" srcId="{83979617-BA93-4FA0-8D16-D0302AEB6712}" destId="{50D05A89-5695-4BB9-B151-2D1FF0D22A79}" srcOrd="0" destOrd="0" presId="urn:microsoft.com/office/officeart/2005/8/layout/vProcess5"/>
    <dgm:cxn modelId="{C498658B-63CE-45D9-B7C6-628685528426}" srcId="{83979617-BA93-4FA0-8D16-D0302AEB6712}" destId="{ED8A81F5-34C5-4E5E-9343-913909CEE9BD}" srcOrd="1" destOrd="0" parTransId="{D84BA42A-5D95-4998-A37D-FCCCF48900C6}" sibTransId="{6A254330-E83F-4A1F-99C2-C97E8050429E}"/>
    <dgm:cxn modelId="{41EEEBA5-F5E3-40CC-B7E9-3737D524C3F1}" srcId="{83979617-BA93-4FA0-8D16-D0302AEB6712}" destId="{6D1DDF14-90EA-4D7B-A970-A52ACD0A9873}" srcOrd="0" destOrd="0" parTransId="{75D55464-0DD1-4921-AD78-1B3BAEBB1797}" sibTransId="{3BEBE538-B897-443A-9C38-AA93FDE465FC}"/>
    <dgm:cxn modelId="{1B270EAE-3AC0-4922-A5B4-18F1435DB5E1}" type="presOf" srcId="{6A254330-E83F-4A1F-99C2-C97E8050429E}" destId="{47266416-6A54-4DD5-9F37-5E3F800E681C}" srcOrd="0" destOrd="0" presId="urn:microsoft.com/office/officeart/2005/8/layout/vProcess5"/>
    <dgm:cxn modelId="{706CB8DF-3A7B-4262-9E28-6F2ABD5FFD84}" type="presOf" srcId="{CA6F5375-4E5E-464E-84FF-2AEB40EEF84D}" destId="{CD859B52-330B-4F10-B24C-89548D3B313C}" srcOrd="0" destOrd="0" presId="urn:microsoft.com/office/officeart/2005/8/layout/vProcess5"/>
    <dgm:cxn modelId="{DD59C9DF-37CB-4771-910E-06EE7FBA0718}" type="presOf" srcId="{6D1DDF14-90EA-4D7B-A970-A52ACD0A9873}" destId="{B1ED91AC-5EB0-48AC-9504-7745EE93834B}" srcOrd="0" destOrd="0" presId="urn:microsoft.com/office/officeart/2005/8/layout/vProcess5"/>
    <dgm:cxn modelId="{34B6489D-AF56-44C9-BD24-A97312D1B2AA}" type="presParOf" srcId="{50D05A89-5695-4BB9-B151-2D1FF0D22A79}" destId="{71819127-615B-46C3-84F4-5E2AD5DE3F73}" srcOrd="0" destOrd="0" presId="urn:microsoft.com/office/officeart/2005/8/layout/vProcess5"/>
    <dgm:cxn modelId="{A684C79A-C5C9-4A35-BCF4-B487ADF37A03}" type="presParOf" srcId="{50D05A89-5695-4BB9-B151-2D1FF0D22A79}" destId="{B1ED91AC-5EB0-48AC-9504-7745EE93834B}" srcOrd="1" destOrd="0" presId="urn:microsoft.com/office/officeart/2005/8/layout/vProcess5"/>
    <dgm:cxn modelId="{6E901885-8F9A-4A78-87DA-85BE4A4AA6F6}" type="presParOf" srcId="{50D05A89-5695-4BB9-B151-2D1FF0D22A79}" destId="{02F755DB-5BB1-4045-8DFB-0C6C3E64B6FC}" srcOrd="2" destOrd="0" presId="urn:microsoft.com/office/officeart/2005/8/layout/vProcess5"/>
    <dgm:cxn modelId="{33C14FAC-5C5A-48E5-92CB-78B653469196}" type="presParOf" srcId="{50D05A89-5695-4BB9-B151-2D1FF0D22A79}" destId="{CD859B52-330B-4F10-B24C-89548D3B313C}" srcOrd="3" destOrd="0" presId="urn:microsoft.com/office/officeart/2005/8/layout/vProcess5"/>
    <dgm:cxn modelId="{ED4BC532-B8DE-4B80-A59B-3975FD8783F0}" type="presParOf" srcId="{50D05A89-5695-4BB9-B151-2D1FF0D22A79}" destId="{B9280CD9-C788-4DBD-9808-A0C5DE3F31D0}" srcOrd="4" destOrd="0" presId="urn:microsoft.com/office/officeart/2005/8/layout/vProcess5"/>
    <dgm:cxn modelId="{597CAFCC-2D67-479B-9229-E0AF92C99170}" type="presParOf" srcId="{50D05A89-5695-4BB9-B151-2D1FF0D22A79}" destId="{47266416-6A54-4DD5-9F37-5E3F800E681C}" srcOrd="5" destOrd="0" presId="urn:microsoft.com/office/officeart/2005/8/layout/vProcess5"/>
    <dgm:cxn modelId="{3DC20466-57BF-4381-B6DC-2EC89306A960}" type="presParOf" srcId="{50D05A89-5695-4BB9-B151-2D1FF0D22A79}" destId="{63E8A29F-BD7B-49DB-AEB5-2A7D0496802E}" srcOrd="6" destOrd="0" presId="urn:microsoft.com/office/officeart/2005/8/layout/vProcess5"/>
    <dgm:cxn modelId="{A389F71A-332E-4BE4-8B9E-17375FB0ECA2}" type="presParOf" srcId="{50D05A89-5695-4BB9-B151-2D1FF0D22A79}" destId="{8BDEBF87-B6B3-4DB9-B7D6-DC34EA59075E}" srcOrd="7" destOrd="0" presId="urn:microsoft.com/office/officeart/2005/8/layout/vProcess5"/>
    <dgm:cxn modelId="{206ACB83-22FB-4E67-9A71-49FB9CD102EA}" type="presParOf" srcId="{50D05A89-5695-4BB9-B151-2D1FF0D22A79}" destId="{C00E1F75-25E5-42B3-BACE-7419D5BC83B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CD4140-6869-4664-839F-B8D1DB5701DA}" type="doc">
      <dgm:prSet loTypeId="urn:microsoft.com/office/officeart/2005/8/layout/bProcess4" loCatId="process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6DBB16E0-DD92-4929-B808-6F8BF181C769}">
      <dgm:prSet phldrT="[Text]"/>
      <dgm:spPr/>
      <dgm:t>
        <a:bodyPr/>
        <a:lstStyle/>
        <a:p>
          <a:r>
            <a:rPr lang="en-US" b="1" dirty="0"/>
            <a:t>1910 </a:t>
          </a:r>
        </a:p>
        <a:p>
          <a:r>
            <a:rPr lang="en-US" dirty="0" err="1"/>
            <a:t>E.M.Forster</a:t>
          </a:r>
          <a:r>
            <a:rPr lang="en-US" dirty="0"/>
            <a:t> </a:t>
          </a:r>
          <a:r>
            <a:rPr lang="en-US" i="1" dirty="0"/>
            <a:t>Howard’s End </a:t>
          </a:r>
        </a:p>
      </dgm:t>
    </dgm:pt>
    <dgm:pt modelId="{159EA196-3CAA-4C77-805B-B410FB7ADAEE}" type="parTrans" cxnId="{075105F5-E041-4F33-A802-A59D69C585DB}">
      <dgm:prSet/>
      <dgm:spPr/>
      <dgm:t>
        <a:bodyPr/>
        <a:lstStyle/>
        <a:p>
          <a:endParaRPr lang="en-US"/>
        </a:p>
      </dgm:t>
    </dgm:pt>
    <dgm:pt modelId="{F4B2B5A5-627B-44E6-A447-8B654B1FCBF2}" type="sibTrans" cxnId="{075105F5-E041-4F33-A802-A59D69C585DB}">
      <dgm:prSet/>
      <dgm:spPr/>
      <dgm:t>
        <a:bodyPr/>
        <a:lstStyle/>
        <a:p>
          <a:endParaRPr lang="en-US"/>
        </a:p>
      </dgm:t>
    </dgm:pt>
    <dgm:pt modelId="{78877283-B877-40FF-A108-155E44336893}">
      <dgm:prSet phldrT="[Text]"/>
      <dgm:spPr/>
      <dgm:t>
        <a:bodyPr/>
        <a:lstStyle/>
        <a:p>
          <a:r>
            <a:rPr lang="en-US" b="1" dirty="0"/>
            <a:t>1920ies: </a:t>
          </a:r>
        </a:p>
        <a:p>
          <a:r>
            <a:rPr lang="en-US" dirty="0" err="1"/>
            <a:t>Oxfordian</a:t>
          </a:r>
          <a:r>
            <a:rPr lang="en-US" dirty="0"/>
            <a:t> Revival </a:t>
          </a:r>
        </a:p>
      </dgm:t>
    </dgm:pt>
    <dgm:pt modelId="{A2B42309-D272-463A-9F92-AAA23DF683D6}" type="parTrans" cxnId="{2645A698-5933-418B-A8DA-CB618736FED7}">
      <dgm:prSet/>
      <dgm:spPr/>
      <dgm:t>
        <a:bodyPr/>
        <a:lstStyle/>
        <a:p>
          <a:endParaRPr lang="en-US"/>
        </a:p>
      </dgm:t>
    </dgm:pt>
    <dgm:pt modelId="{89FD6DB0-5727-4831-8982-4BDA8AE658FA}" type="sibTrans" cxnId="{2645A698-5933-418B-A8DA-CB618736FED7}">
      <dgm:prSet/>
      <dgm:spPr/>
      <dgm:t>
        <a:bodyPr/>
        <a:lstStyle/>
        <a:p>
          <a:endParaRPr lang="en-US"/>
        </a:p>
      </dgm:t>
    </dgm:pt>
    <dgm:pt modelId="{600220CE-3A86-4DA7-8072-01CC41DC9C91}">
      <dgm:prSet phldrT="[Text]"/>
      <dgm:spPr/>
      <dgm:t>
        <a:bodyPr/>
        <a:lstStyle/>
        <a:p>
          <a:r>
            <a:rPr lang="en-US" b="1" i="0" dirty="0"/>
            <a:t>1933</a:t>
          </a:r>
        </a:p>
        <a:p>
          <a:r>
            <a:rPr lang="en-US" i="0" dirty="0" err="1"/>
            <a:t>R.Grave</a:t>
          </a:r>
          <a:r>
            <a:rPr lang="en-US" i="0" dirty="0"/>
            <a:t>                   </a:t>
          </a:r>
          <a:r>
            <a:rPr lang="en-US" i="1" dirty="0"/>
            <a:t>The Real David Copperfield</a:t>
          </a:r>
        </a:p>
      </dgm:t>
    </dgm:pt>
    <dgm:pt modelId="{D820CA50-93D1-4AE3-AAB8-4119C03113C4}" type="parTrans" cxnId="{FD0D3E52-E3FD-40A2-A3F6-5AA346D0C84E}">
      <dgm:prSet/>
      <dgm:spPr/>
      <dgm:t>
        <a:bodyPr/>
        <a:lstStyle/>
        <a:p>
          <a:endParaRPr lang="en-US"/>
        </a:p>
      </dgm:t>
    </dgm:pt>
    <dgm:pt modelId="{C986ECB6-B26B-4142-90B1-FCEAC91C1B9F}" type="sibTrans" cxnId="{FD0D3E52-E3FD-40A2-A3F6-5AA346D0C84E}">
      <dgm:prSet/>
      <dgm:spPr/>
      <dgm:t>
        <a:bodyPr/>
        <a:lstStyle/>
        <a:p>
          <a:endParaRPr lang="en-US"/>
        </a:p>
      </dgm:t>
    </dgm:pt>
    <dgm:pt modelId="{5CB5A781-FFBA-4ED0-9AF5-CE1C2C2E3411}">
      <dgm:prSet phldrT="[Text]"/>
      <dgm:spPr/>
      <dgm:t>
        <a:bodyPr/>
        <a:lstStyle/>
        <a:p>
          <a:r>
            <a:rPr lang="en-US" b="1" dirty="0"/>
            <a:t>1935 </a:t>
          </a:r>
        </a:p>
        <a:p>
          <a:r>
            <a:rPr lang="en-US" dirty="0" err="1"/>
            <a:t>V.Woolf</a:t>
          </a:r>
          <a:endParaRPr lang="en-US" dirty="0"/>
        </a:p>
        <a:p>
          <a:r>
            <a:rPr lang="en-US" i="1" dirty="0"/>
            <a:t>Freshwater</a:t>
          </a:r>
          <a:endParaRPr lang="en-US" dirty="0"/>
        </a:p>
      </dgm:t>
    </dgm:pt>
    <dgm:pt modelId="{3E363EB9-BE78-4CB4-B78B-FF9890E503A9}" type="parTrans" cxnId="{52616B9B-0970-47C0-867C-E19E855F09B1}">
      <dgm:prSet/>
      <dgm:spPr/>
      <dgm:t>
        <a:bodyPr/>
        <a:lstStyle/>
        <a:p>
          <a:endParaRPr lang="en-US"/>
        </a:p>
      </dgm:t>
    </dgm:pt>
    <dgm:pt modelId="{35C0DA70-AB65-4251-AAE9-29EE2AD015E4}" type="sibTrans" cxnId="{52616B9B-0970-47C0-867C-E19E855F09B1}">
      <dgm:prSet/>
      <dgm:spPr/>
      <dgm:t>
        <a:bodyPr/>
        <a:lstStyle/>
        <a:p>
          <a:endParaRPr lang="en-US"/>
        </a:p>
      </dgm:t>
    </dgm:pt>
    <dgm:pt modelId="{0A8C5224-276D-4841-9BA1-1E4E8A938A86}">
      <dgm:prSet phldrT="[Text]"/>
      <dgm:spPr/>
      <dgm:t>
        <a:bodyPr/>
        <a:lstStyle/>
        <a:p>
          <a:r>
            <a:rPr lang="en-US" b="1" dirty="0"/>
            <a:t>1944</a:t>
          </a:r>
        </a:p>
        <a:p>
          <a:r>
            <a:rPr lang="en-US" dirty="0" err="1"/>
            <a:t>M.Sadleir</a:t>
          </a:r>
          <a:endParaRPr lang="en-US" dirty="0"/>
        </a:p>
        <a:p>
          <a:r>
            <a:rPr lang="en-US" i="1" dirty="0"/>
            <a:t>Fanny by Gaslight</a:t>
          </a:r>
          <a:endParaRPr lang="en-US" dirty="0"/>
        </a:p>
      </dgm:t>
    </dgm:pt>
    <dgm:pt modelId="{38E3CC1A-92AB-4C56-87C8-99B5844A34E6}" type="parTrans" cxnId="{5568A6A6-FC5B-4D82-A03C-57D5D4510650}">
      <dgm:prSet/>
      <dgm:spPr/>
      <dgm:t>
        <a:bodyPr/>
        <a:lstStyle/>
        <a:p>
          <a:endParaRPr lang="en-US"/>
        </a:p>
      </dgm:t>
    </dgm:pt>
    <dgm:pt modelId="{C2A668BE-9D4E-424C-98F9-89F42D7C8891}" type="sibTrans" cxnId="{5568A6A6-FC5B-4D82-A03C-57D5D4510650}">
      <dgm:prSet/>
      <dgm:spPr/>
      <dgm:t>
        <a:bodyPr/>
        <a:lstStyle/>
        <a:p>
          <a:endParaRPr lang="en-US"/>
        </a:p>
      </dgm:t>
    </dgm:pt>
    <dgm:pt modelId="{82C89ADE-EA7F-45D2-BA75-92F07B52D023}">
      <dgm:prSet phldrT="[Text]"/>
      <dgm:spPr/>
      <dgm:t>
        <a:bodyPr/>
        <a:lstStyle/>
        <a:p>
          <a:r>
            <a:rPr lang="en-US" b="1" dirty="0"/>
            <a:t>1945</a:t>
          </a:r>
        </a:p>
        <a:p>
          <a:r>
            <a:rPr lang="en-US" dirty="0" err="1"/>
            <a:t>E.Waugh</a:t>
          </a:r>
          <a:endParaRPr lang="en-US" dirty="0"/>
        </a:p>
        <a:p>
          <a:r>
            <a:rPr lang="en-US" i="1" dirty="0" err="1"/>
            <a:t>Brideshead</a:t>
          </a:r>
          <a:r>
            <a:rPr lang="en-US" i="1" dirty="0"/>
            <a:t> Revisited</a:t>
          </a:r>
        </a:p>
      </dgm:t>
    </dgm:pt>
    <dgm:pt modelId="{4F4D7214-D9DB-44EC-953B-275DF25A858F}" type="parTrans" cxnId="{8F445D58-FA24-4AC6-BA6A-1DD7C0508F29}">
      <dgm:prSet/>
      <dgm:spPr/>
      <dgm:t>
        <a:bodyPr/>
        <a:lstStyle/>
        <a:p>
          <a:endParaRPr lang="en-US"/>
        </a:p>
      </dgm:t>
    </dgm:pt>
    <dgm:pt modelId="{77975AEE-0844-457F-A08A-0A9008A8782D}" type="sibTrans" cxnId="{8F445D58-FA24-4AC6-BA6A-1DD7C0508F29}">
      <dgm:prSet/>
      <dgm:spPr/>
      <dgm:t>
        <a:bodyPr/>
        <a:lstStyle/>
        <a:p>
          <a:endParaRPr lang="en-US"/>
        </a:p>
      </dgm:t>
    </dgm:pt>
    <dgm:pt modelId="{6505A0CB-CBB1-4CA0-A2EA-1817C3BBF542}">
      <dgm:prSet phldrT="[Text]"/>
      <dgm:spPr/>
      <dgm:t>
        <a:bodyPr/>
        <a:lstStyle/>
        <a:p>
          <a:r>
            <a:rPr lang="en-US" b="1" dirty="0"/>
            <a:t>1953</a:t>
          </a:r>
        </a:p>
        <a:p>
          <a:r>
            <a:rPr lang="en-US" dirty="0" err="1"/>
            <a:t>M.Laskie</a:t>
          </a:r>
          <a:endParaRPr lang="en-US" dirty="0"/>
        </a:p>
        <a:p>
          <a:r>
            <a:rPr lang="en-US" i="1" dirty="0"/>
            <a:t>The Victorian Chaise-Longue</a:t>
          </a:r>
        </a:p>
      </dgm:t>
    </dgm:pt>
    <dgm:pt modelId="{5D31D5FE-26B9-447E-9496-16C8D4BB8567}" type="parTrans" cxnId="{E384CE9C-D536-4833-880F-660954C0B057}">
      <dgm:prSet/>
      <dgm:spPr/>
      <dgm:t>
        <a:bodyPr/>
        <a:lstStyle/>
        <a:p>
          <a:endParaRPr lang="en-US"/>
        </a:p>
      </dgm:t>
    </dgm:pt>
    <dgm:pt modelId="{3C43DC07-F3DA-44FB-845D-40D9DA64BE48}" type="sibTrans" cxnId="{E384CE9C-D536-4833-880F-660954C0B057}">
      <dgm:prSet/>
      <dgm:spPr/>
      <dgm:t>
        <a:bodyPr/>
        <a:lstStyle/>
        <a:p>
          <a:endParaRPr lang="en-US"/>
        </a:p>
      </dgm:t>
    </dgm:pt>
    <dgm:pt modelId="{0F6EB228-D3EB-4B6C-9692-9375F56CDF13}">
      <dgm:prSet phldrT="[Text]"/>
      <dgm:spPr/>
      <dgm:t>
        <a:bodyPr/>
        <a:lstStyle/>
        <a:p>
          <a:r>
            <a:rPr lang="en-US" b="1" dirty="0"/>
            <a:t>1966</a:t>
          </a:r>
          <a:r>
            <a:rPr lang="en-US" dirty="0"/>
            <a:t> </a:t>
          </a:r>
        </a:p>
        <a:p>
          <a:r>
            <a:rPr lang="en-US" dirty="0" err="1"/>
            <a:t>J.Rhys</a:t>
          </a:r>
          <a:r>
            <a:rPr lang="en-US" dirty="0"/>
            <a:t> </a:t>
          </a:r>
        </a:p>
        <a:p>
          <a:r>
            <a:rPr lang="en-US" i="1" dirty="0"/>
            <a:t>Wide Sargasso Sea</a:t>
          </a:r>
        </a:p>
      </dgm:t>
    </dgm:pt>
    <dgm:pt modelId="{5DBA2A28-9D8C-4234-82DE-2F9C966C7F15}" type="parTrans" cxnId="{EE22BD22-E2C2-4939-913B-8123FFC261F6}">
      <dgm:prSet/>
      <dgm:spPr/>
      <dgm:t>
        <a:bodyPr/>
        <a:lstStyle/>
        <a:p>
          <a:endParaRPr lang="en-US"/>
        </a:p>
      </dgm:t>
    </dgm:pt>
    <dgm:pt modelId="{0FD507CC-508A-45B4-9C2F-88C5C36BDB55}" type="sibTrans" cxnId="{EE22BD22-E2C2-4939-913B-8123FFC261F6}">
      <dgm:prSet/>
      <dgm:spPr/>
      <dgm:t>
        <a:bodyPr/>
        <a:lstStyle/>
        <a:p>
          <a:endParaRPr lang="en-US"/>
        </a:p>
      </dgm:t>
    </dgm:pt>
    <dgm:pt modelId="{C7BC2BA9-2C78-459C-8E20-39D9FA0B5BC8}">
      <dgm:prSet phldrT="[Text]"/>
      <dgm:spPr/>
      <dgm:t>
        <a:bodyPr/>
        <a:lstStyle/>
        <a:p>
          <a:r>
            <a:rPr lang="en-US" b="1" dirty="0"/>
            <a:t>1969 </a:t>
          </a:r>
        </a:p>
        <a:p>
          <a:r>
            <a:rPr lang="en-US" dirty="0" err="1"/>
            <a:t>J.Fowles</a:t>
          </a:r>
          <a:endParaRPr lang="en-US" dirty="0"/>
        </a:p>
        <a:p>
          <a:r>
            <a:rPr lang="en-US" i="1" dirty="0"/>
            <a:t>The French Lieutenant’s Woman</a:t>
          </a:r>
        </a:p>
      </dgm:t>
    </dgm:pt>
    <dgm:pt modelId="{862DCCAC-A831-4F21-A96B-B22AD1F02ABD}" type="parTrans" cxnId="{4282D0CB-E126-4C4F-80E7-4B3E46B83416}">
      <dgm:prSet/>
      <dgm:spPr/>
      <dgm:t>
        <a:bodyPr/>
        <a:lstStyle/>
        <a:p>
          <a:endParaRPr lang="en-US"/>
        </a:p>
      </dgm:t>
    </dgm:pt>
    <dgm:pt modelId="{C930967B-7B12-4E10-B269-7FE4AABA4315}" type="sibTrans" cxnId="{4282D0CB-E126-4C4F-80E7-4B3E46B83416}">
      <dgm:prSet/>
      <dgm:spPr/>
      <dgm:t>
        <a:bodyPr/>
        <a:lstStyle/>
        <a:p>
          <a:endParaRPr lang="en-US"/>
        </a:p>
      </dgm:t>
    </dgm:pt>
    <dgm:pt modelId="{6E475EDD-E6C9-4B18-9BF3-9431B2A89003}" type="pres">
      <dgm:prSet presAssocID="{41CD4140-6869-4664-839F-B8D1DB5701DA}" presName="Name0" presStyleCnt="0">
        <dgm:presLayoutVars>
          <dgm:dir/>
          <dgm:resizeHandles/>
        </dgm:presLayoutVars>
      </dgm:prSet>
      <dgm:spPr/>
    </dgm:pt>
    <dgm:pt modelId="{BBDC5380-97D0-4448-8D6D-BBF33EAB1380}" type="pres">
      <dgm:prSet presAssocID="{6DBB16E0-DD92-4929-B808-6F8BF181C769}" presName="compNode" presStyleCnt="0"/>
      <dgm:spPr/>
    </dgm:pt>
    <dgm:pt modelId="{669CD4CC-740E-4640-AF89-BA3D9C828566}" type="pres">
      <dgm:prSet presAssocID="{6DBB16E0-DD92-4929-B808-6F8BF181C769}" presName="dummyConnPt" presStyleCnt="0"/>
      <dgm:spPr/>
    </dgm:pt>
    <dgm:pt modelId="{90E97726-AD0A-4D8E-B3A4-9C78F72B9D3C}" type="pres">
      <dgm:prSet presAssocID="{6DBB16E0-DD92-4929-B808-6F8BF181C769}" presName="node" presStyleLbl="node1" presStyleIdx="0" presStyleCnt="9">
        <dgm:presLayoutVars>
          <dgm:bulletEnabled val="1"/>
        </dgm:presLayoutVars>
      </dgm:prSet>
      <dgm:spPr/>
    </dgm:pt>
    <dgm:pt modelId="{F9B2A41C-2962-4CC8-8A49-71516C5C9DCB}" type="pres">
      <dgm:prSet presAssocID="{F4B2B5A5-627B-44E6-A447-8B654B1FCBF2}" presName="sibTrans" presStyleLbl="bgSibTrans2D1" presStyleIdx="0" presStyleCnt="8"/>
      <dgm:spPr/>
    </dgm:pt>
    <dgm:pt modelId="{3EF5B0DD-266A-47B9-9645-8660806F75FE}" type="pres">
      <dgm:prSet presAssocID="{78877283-B877-40FF-A108-155E44336893}" presName="compNode" presStyleCnt="0"/>
      <dgm:spPr/>
    </dgm:pt>
    <dgm:pt modelId="{CC18F570-C33F-4C8B-99EF-DF99F22C0E3E}" type="pres">
      <dgm:prSet presAssocID="{78877283-B877-40FF-A108-155E44336893}" presName="dummyConnPt" presStyleCnt="0"/>
      <dgm:spPr/>
    </dgm:pt>
    <dgm:pt modelId="{013C6E7E-DDD7-46CA-A2EF-6DC056C69B67}" type="pres">
      <dgm:prSet presAssocID="{78877283-B877-40FF-A108-155E44336893}" presName="node" presStyleLbl="node1" presStyleIdx="1" presStyleCnt="9">
        <dgm:presLayoutVars>
          <dgm:bulletEnabled val="1"/>
        </dgm:presLayoutVars>
      </dgm:prSet>
      <dgm:spPr/>
    </dgm:pt>
    <dgm:pt modelId="{449D4E61-EF7C-46C9-8A1B-E4223085A086}" type="pres">
      <dgm:prSet presAssocID="{89FD6DB0-5727-4831-8982-4BDA8AE658FA}" presName="sibTrans" presStyleLbl="bgSibTrans2D1" presStyleIdx="1" presStyleCnt="8"/>
      <dgm:spPr/>
    </dgm:pt>
    <dgm:pt modelId="{A19D53B5-B5AB-47A2-AB6F-DC6D25F7C384}" type="pres">
      <dgm:prSet presAssocID="{600220CE-3A86-4DA7-8072-01CC41DC9C91}" presName="compNode" presStyleCnt="0"/>
      <dgm:spPr/>
    </dgm:pt>
    <dgm:pt modelId="{4DF5BA3B-F378-430C-A5F9-834B6A7E3D36}" type="pres">
      <dgm:prSet presAssocID="{600220CE-3A86-4DA7-8072-01CC41DC9C91}" presName="dummyConnPt" presStyleCnt="0"/>
      <dgm:spPr/>
    </dgm:pt>
    <dgm:pt modelId="{C3C5B2AF-BA22-45D0-90FF-88F2A308D0CC}" type="pres">
      <dgm:prSet presAssocID="{600220CE-3A86-4DA7-8072-01CC41DC9C91}" presName="node" presStyleLbl="node1" presStyleIdx="2" presStyleCnt="9">
        <dgm:presLayoutVars>
          <dgm:bulletEnabled val="1"/>
        </dgm:presLayoutVars>
      </dgm:prSet>
      <dgm:spPr/>
    </dgm:pt>
    <dgm:pt modelId="{FDFAD119-707B-4913-9DC3-182957348C99}" type="pres">
      <dgm:prSet presAssocID="{C986ECB6-B26B-4142-90B1-FCEAC91C1B9F}" presName="sibTrans" presStyleLbl="bgSibTrans2D1" presStyleIdx="2" presStyleCnt="8"/>
      <dgm:spPr/>
    </dgm:pt>
    <dgm:pt modelId="{75905420-2903-4F54-BFB4-8FAA4AC873BE}" type="pres">
      <dgm:prSet presAssocID="{5CB5A781-FFBA-4ED0-9AF5-CE1C2C2E3411}" presName="compNode" presStyleCnt="0"/>
      <dgm:spPr/>
    </dgm:pt>
    <dgm:pt modelId="{DA6088C8-78B0-4C26-B3F2-46A01557BE95}" type="pres">
      <dgm:prSet presAssocID="{5CB5A781-FFBA-4ED0-9AF5-CE1C2C2E3411}" presName="dummyConnPt" presStyleCnt="0"/>
      <dgm:spPr/>
    </dgm:pt>
    <dgm:pt modelId="{A9D49838-6913-4F56-84E1-FC6D2EC3247E}" type="pres">
      <dgm:prSet presAssocID="{5CB5A781-FFBA-4ED0-9AF5-CE1C2C2E3411}" presName="node" presStyleLbl="node1" presStyleIdx="3" presStyleCnt="9">
        <dgm:presLayoutVars>
          <dgm:bulletEnabled val="1"/>
        </dgm:presLayoutVars>
      </dgm:prSet>
      <dgm:spPr/>
    </dgm:pt>
    <dgm:pt modelId="{499397B7-DA48-444C-9590-E5A5B587CFD6}" type="pres">
      <dgm:prSet presAssocID="{35C0DA70-AB65-4251-AAE9-29EE2AD015E4}" presName="sibTrans" presStyleLbl="bgSibTrans2D1" presStyleIdx="3" presStyleCnt="8"/>
      <dgm:spPr/>
    </dgm:pt>
    <dgm:pt modelId="{035DE0F1-8F9D-44DC-A36A-18F6E99A615C}" type="pres">
      <dgm:prSet presAssocID="{0A8C5224-276D-4841-9BA1-1E4E8A938A86}" presName="compNode" presStyleCnt="0"/>
      <dgm:spPr/>
    </dgm:pt>
    <dgm:pt modelId="{F1C6AE6A-14C8-4025-825A-A73D884D5592}" type="pres">
      <dgm:prSet presAssocID="{0A8C5224-276D-4841-9BA1-1E4E8A938A86}" presName="dummyConnPt" presStyleCnt="0"/>
      <dgm:spPr/>
    </dgm:pt>
    <dgm:pt modelId="{03508F38-E4F6-4148-A128-09800C61C004}" type="pres">
      <dgm:prSet presAssocID="{0A8C5224-276D-4841-9BA1-1E4E8A938A86}" presName="node" presStyleLbl="node1" presStyleIdx="4" presStyleCnt="9">
        <dgm:presLayoutVars>
          <dgm:bulletEnabled val="1"/>
        </dgm:presLayoutVars>
      </dgm:prSet>
      <dgm:spPr/>
    </dgm:pt>
    <dgm:pt modelId="{FA1A6DB3-7486-4DE8-9E4A-27A220951B0A}" type="pres">
      <dgm:prSet presAssocID="{C2A668BE-9D4E-424C-98F9-89F42D7C8891}" presName="sibTrans" presStyleLbl="bgSibTrans2D1" presStyleIdx="4" presStyleCnt="8"/>
      <dgm:spPr/>
    </dgm:pt>
    <dgm:pt modelId="{7DEA0C5A-CCCC-40E9-8F37-F4C63E990A5C}" type="pres">
      <dgm:prSet presAssocID="{82C89ADE-EA7F-45D2-BA75-92F07B52D023}" presName="compNode" presStyleCnt="0"/>
      <dgm:spPr/>
    </dgm:pt>
    <dgm:pt modelId="{95D68150-F942-49DD-87AB-B7F65378817D}" type="pres">
      <dgm:prSet presAssocID="{82C89ADE-EA7F-45D2-BA75-92F07B52D023}" presName="dummyConnPt" presStyleCnt="0"/>
      <dgm:spPr/>
    </dgm:pt>
    <dgm:pt modelId="{E0F8BA58-D855-4F67-88C2-FDAAE9F1AC0C}" type="pres">
      <dgm:prSet presAssocID="{82C89ADE-EA7F-45D2-BA75-92F07B52D023}" presName="node" presStyleLbl="node1" presStyleIdx="5" presStyleCnt="9">
        <dgm:presLayoutVars>
          <dgm:bulletEnabled val="1"/>
        </dgm:presLayoutVars>
      </dgm:prSet>
      <dgm:spPr/>
    </dgm:pt>
    <dgm:pt modelId="{F9EB7DAF-8488-429F-8C11-2443E01302D0}" type="pres">
      <dgm:prSet presAssocID="{77975AEE-0844-457F-A08A-0A9008A8782D}" presName="sibTrans" presStyleLbl="bgSibTrans2D1" presStyleIdx="5" presStyleCnt="8"/>
      <dgm:spPr/>
    </dgm:pt>
    <dgm:pt modelId="{3FB60A6D-80EB-40C5-950F-9F6FBCE4A9C3}" type="pres">
      <dgm:prSet presAssocID="{6505A0CB-CBB1-4CA0-A2EA-1817C3BBF542}" presName="compNode" presStyleCnt="0"/>
      <dgm:spPr/>
    </dgm:pt>
    <dgm:pt modelId="{0E425F26-DAC5-4081-8AEE-86EFB7EBAF9F}" type="pres">
      <dgm:prSet presAssocID="{6505A0CB-CBB1-4CA0-A2EA-1817C3BBF542}" presName="dummyConnPt" presStyleCnt="0"/>
      <dgm:spPr/>
    </dgm:pt>
    <dgm:pt modelId="{FCE8447E-9060-43A2-9BA0-738C531A9E88}" type="pres">
      <dgm:prSet presAssocID="{6505A0CB-CBB1-4CA0-A2EA-1817C3BBF542}" presName="node" presStyleLbl="node1" presStyleIdx="6" presStyleCnt="9">
        <dgm:presLayoutVars>
          <dgm:bulletEnabled val="1"/>
        </dgm:presLayoutVars>
      </dgm:prSet>
      <dgm:spPr/>
    </dgm:pt>
    <dgm:pt modelId="{F6C855E2-9AD3-4141-959F-60FB57C083EC}" type="pres">
      <dgm:prSet presAssocID="{3C43DC07-F3DA-44FB-845D-40D9DA64BE48}" presName="sibTrans" presStyleLbl="bgSibTrans2D1" presStyleIdx="6" presStyleCnt="8"/>
      <dgm:spPr/>
    </dgm:pt>
    <dgm:pt modelId="{99663063-982A-43BC-9FCF-4813419751F0}" type="pres">
      <dgm:prSet presAssocID="{0F6EB228-D3EB-4B6C-9692-9375F56CDF13}" presName="compNode" presStyleCnt="0"/>
      <dgm:spPr/>
    </dgm:pt>
    <dgm:pt modelId="{69C7CD19-9479-4F52-BDD7-E4344E6619D0}" type="pres">
      <dgm:prSet presAssocID="{0F6EB228-D3EB-4B6C-9692-9375F56CDF13}" presName="dummyConnPt" presStyleCnt="0"/>
      <dgm:spPr/>
    </dgm:pt>
    <dgm:pt modelId="{960E64DD-783F-4D05-A018-38D4C44B49A1}" type="pres">
      <dgm:prSet presAssocID="{0F6EB228-D3EB-4B6C-9692-9375F56CDF13}" presName="node" presStyleLbl="node1" presStyleIdx="7" presStyleCnt="9">
        <dgm:presLayoutVars>
          <dgm:bulletEnabled val="1"/>
        </dgm:presLayoutVars>
      </dgm:prSet>
      <dgm:spPr/>
    </dgm:pt>
    <dgm:pt modelId="{F79C0565-2C49-4EAD-B919-C4762E733E53}" type="pres">
      <dgm:prSet presAssocID="{0FD507CC-508A-45B4-9C2F-88C5C36BDB55}" presName="sibTrans" presStyleLbl="bgSibTrans2D1" presStyleIdx="7" presStyleCnt="8"/>
      <dgm:spPr/>
    </dgm:pt>
    <dgm:pt modelId="{270044AE-A955-4696-B119-9175AF288626}" type="pres">
      <dgm:prSet presAssocID="{C7BC2BA9-2C78-459C-8E20-39D9FA0B5BC8}" presName="compNode" presStyleCnt="0"/>
      <dgm:spPr/>
    </dgm:pt>
    <dgm:pt modelId="{F09018EE-55D7-468A-8D0C-111F3B8F3030}" type="pres">
      <dgm:prSet presAssocID="{C7BC2BA9-2C78-459C-8E20-39D9FA0B5BC8}" presName="dummyConnPt" presStyleCnt="0"/>
      <dgm:spPr/>
    </dgm:pt>
    <dgm:pt modelId="{A8D14E67-848B-4F7B-9567-3A603B1BA5AA}" type="pres">
      <dgm:prSet presAssocID="{C7BC2BA9-2C78-459C-8E20-39D9FA0B5BC8}" presName="node" presStyleLbl="node1" presStyleIdx="8" presStyleCnt="9">
        <dgm:presLayoutVars>
          <dgm:bulletEnabled val="1"/>
        </dgm:presLayoutVars>
      </dgm:prSet>
      <dgm:spPr/>
    </dgm:pt>
  </dgm:ptLst>
  <dgm:cxnLst>
    <dgm:cxn modelId="{B52E7400-BD91-468C-93FB-F906E71D0427}" type="presOf" srcId="{78877283-B877-40FF-A108-155E44336893}" destId="{013C6E7E-DDD7-46CA-A2EF-6DC056C69B67}" srcOrd="0" destOrd="0" presId="urn:microsoft.com/office/officeart/2005/8/layout/bProcess4"/>
    <dgm:cxn modelId="{3BD7FC08-79B5-42D2-97F6-BFFF44F939CF}" type="presOf" srcId="{0F6EB228-D3EB-4B6C-9692-9375F56CDF13}" destId="{960E64DD-783F-4D05-A018-38D4C44B49A1}" srcOrd="0" destOrd="0" presId="urn:microsoft.com/office/officeart/2005/8/layout/bProcess4"/>
    <dgm:cxn modelId="{0C7B4E1C-E38D-4548-87B7-411F5FF13DE6}" type="presOf" srcId="{F4B2B5A5-627B-44E6-A447-8B654B1FCBF2}" destId="{F9B2A41C-2962-4CC8-8A49-71516C5C9DCB}" srcOrd="0" destOrd="0" presId="urn:microsoft.com/office/officeart/2005/8/layout/bProcess4"/>
    <dgm:cxn modelId="{EE22BD22-E2C2-4939-913B-8123FFC261F6}" srcId="{41CD4140-6869-4664-839F-B8D1DB5701DA}" destId="{0F6EB228-D3EB-4B6C-9692-9375F56CDF13}" srcOrd="7" destOrd="0" parTransId="{5DBA2A28-9D8C-4234-82DE-2F9C966C7F15}" sibTransId="{0FD507CC-508A-45B4-9C2F-88C5C36BDB55}"/>
    <dgm:cxn modelId="{6B2FED31-51A5-4B08-8D09-93A4FC94A341}" type="presOf" srcId="{5CB5A781-FFBA-4ED0-9AF5-CE1C2C2E3411}" destId="{A9D49838-6913-4F56-84E1-FC6D2EC3247E}" srcOrd="0" destOrd="0" presId="urn:microsoft.com/office/officeart/2005/8/layout/bProcess4"/>
    <dgm:cxn modelId="{5052E040-1A42-4E3B-B662-DD2867AD3652}" type="presOf" srcId="{600220CE-3A86-4DA7-8072-01CC41DC9C91}" destId="{C3C5B2AF-BA22-45D0-90FF-88F2A308D0CC}" srcOrd="0" destOrd="0" presId="urn:microsoft.com/office/officeart/2005/8/layout/bProcess4"/>
    <dgm:cxn modelId="{11B82F5C-1B6F-4D92-A1FC-3F197C00FE0A}" type="presOf" srcId="{6505A0CB-CBB1-4CA0-A2EA-1817C3BBF542}" destId="{FCE8447E-9060-43A2-9BA0-738C531A9E88}" srcOrd="0" destOrd="0" presId="urn:microsoft.com/office/officeart/2005/8/layout/bProcess4"/>
    <dgm:cxn modelId="{83259161-83C9-4FD7-8464-ABAF53B8E163}" type="presOf" srcId="{C2A668BE-9D4E-424C-98F9-89F42D7C8891}" destId="{FA1A6DB3-7486-4DE8-9E4A-27A220951B0A}" srcOrd="0" destOrd="0" presId="urn:microsoft.com/office/officeart/2005/8/layout/bProcess4"/>
    <dgm:cxn modelId="{8F175363-77E9-4AD1-8F1B-35B7E9E26112}" type="presOf" srcId="{82C89ADE-EA7F-45D2-BA75-92F07B52D023}" destId="{E0F8BA58-D855-4F67-88C2-FDAAE9F1AC0C}" srcOrd="0" destOrd="0" presId="urn:microsoft.com/office/officeart/2005/8/layout/bProcess4"/>
    <dgm:cxn modelId="{FD0D3E52-E3FD-40A2-A3F6-5AA346D0C84E}" srcId="{41CD4140-6869-4664-839F-B8D1DB5701DA}" destId="{600220CE-3A86-4DA7-8072-01CC41DC9C91}" srcOrd="2" destOrd="0" parTransId="{D820CA50-93D1-4AE3-AAB8-4119C03113C4}" sibTransId="{C986ECB6-B26B-4142-90B1-FCEAC91C1B9F}"/>
    <dgm:cxn modelId="{28B9C576-4480-4E15-8417-BCB6A9F43CE7}" type="presOf" srcId="{41CD4140-6869-4664-839F-B8D1DB5701DA}" destId="{6E475EDD-E6C9-4B18-9BF3-9431B2A89003}" srcOrd="0" destOrd="0" presId="urn:microsoft.com/office/officeart/2005/8/layout/bProcess4"/>
    <dgm:cxn modelId="{8F445D58-FA24-4AC6-BA6A-1DD7C0508F29}" srcId="{41CD4140-6869-4664-839F-B8D1DB5701DA}" destId="{82C89ADE-EA7F-45D2-BA75-92F07B52D023}" srcOrd="5" destOrd="0" parTransId="{4F4D7214-D9DB-44EC-953B-275DF25A858F}" sibTransId="{77975AEE-0844-457F-A08A-0A9008A8782D}"/>
    <dgm:cxn modelId="{9564BC79-4B68-461A-868B-CA1D479E010A}" type="presOf" srcId="{77975AEE-0844-457F-A08A-0A9008A8782D}" destId="{F9EB7DAF-8488-429F-8C11-2443E01302D0}" srcOrd="0" destOrd="0" presId="urn:microsoft.com/office/officeart/2005/8/layout/bProcess4"/>
    <dgm:cxn modelId="{2645A698-5933-418B-A8DA-CB618736FED7}" srcId="{41CD4140-6869-4664-839F-B8D1DB5701DA}" destId="{78877283-B877-40FF-A108-155E44336893}" srcOrd="1" destOrd="0" parTransId="{A2B42309-D272-463A-9F92-AAA23DF683D6}" sibTransId="{89FD6DB0-5727-4831-8982-4BDA8AE658FA}"/>
    <dgm:cxn modelId="{52616B9B-0970-47C0-867C-E19E855F09B1}" srcId="{41CD4140-6869-4664-839F-B8D1DB5701DA}" destId="{5CB5A781-FFBA-4ED0-9AF5-CE1C2C2E3411}" srcOrd="3" destOrd="0" parTransId="{3E363EB9-BE78-4CB4-B78B-FF9890E503A9}" sibTransId="{35C0DA70-AB65-4251-AAE9-29EE2AD015E4}"/>
    <dgm:cxn modelId="{E384CE9C-D536-4833-880F-660954C0B057}" srcId="{41CD4140-6869-4664-839F-B8D1DB5701DA}" destId="{6505A0CB-CBB1-4CA0-A2EA-1817C3BBF542}" srcOrd="6" destOrd="0" parTransId="{5D31D5FE-26B9-447E-9496-16C8D4BB8567}" sibTransId="{3C43DC07-F3DA-44FB-845D-40D9DA64BE48}"/>
    <dgm:cxn modelId="{9A39B0A1-62BA-445E-B96B-F7720B9D8B54}" type="presOf" srcId="{35C0DA70-AB65-4251-AAE9-29EE2AD015E4}" destId="{499397B7-DA48-444C-9590-E5A5B587CFD6}" srcOrd="0" destOrd="0" presId="urn:microsoft.com/office/officeart/2005/8/layout/bProcess4"/>
    <dgm:cxn modelId="{F3E0F9A5-3B54-4D5F-96F8-BE433ACAA72D}" type="presOf" srcId="{0A8C5224-276D-4841-9BA1-1E4E8A938A86}" destId="{03508F38-E4F6-4148-A128-09800C61C004}" srcOrd="0" destOrd="0" presId="urn:microsoft.com/office/officeart/2005/8/layout/bProcess4"/>
    <dgm:cxn modelId="{5568A6A6-FC5B-4D82-A03C-57D5D4510650}" srcId="{41CD4140-6869-4664-839F-B8D1DB5701DA}" destId="{0A8C5224-276D-4841-9BA1-1E4E8A938A86}" srcOrd="4" destOrd="0" parTransId="{38E3CC1A-92AB-4C56-87C8-99B5844A34E6}" sibTransId="{C2A668BE-9D4E-424C-98F9-89F42D7C8891}"/>
    <dgm:cxn modelId="{907940B3-76FB-4274-9FEF-79EBCBE048EE}" type="presOf" srcId="{6DBB16E0-DD92-4929-B808-6F8BF181C769}" destId="{90E97726-AD0A-4D8E-B3A4-9C78F72B9D3C}" srcOrd="0" destOrd="0" presId="urn:microsoft.com/office/officeart/2005/8/layout/bProcess4"/>
    <dgm:cxn modelId="{15F07DB5-3528-4A2E-9498-196FBAC0B196}" type="presOf" srcId="{C7BC2BA9-2C78-459C-8E20-39D9FA0B5BC8}" destId="{A8D14E67-848B-4F7B-9567-3A603B1BA5AA}" srcOrd="0" destOrd="0" presId="urn:microsoft.com/office/officeart/2005/8/layout/bProcess4"/>
    <dgm:cxn modelId="{C6B276BB-A9B0-46C6-951B-771098196690}" type="presOf" srcId="{3C43DC07-F3DA-44FB-845D-40D9DA64BE48}" destId="{F6C855E2-9AD3-4141-959F-60FB57C083EC}" srcOrd="0" destOrd="0" presId="urn:microsoft.com/office/officeart/2005/8/layout/bProcess4"/>
    <dgm:cxn modelId="{EAC0DDC5-2E7B-4158-91C5-6D6DFC8B0558}" type="presOf" srcId="{C986ECB6-B26B-4142-90B1-FCEAC91C1B9F}" destId="{FDFAD119-707B-4913-9DC3-182957348C99}" srcOrd="0" destOrd="0" presId="urn:microsoft.com/office/officeart/2005/8/layout/bProcess4"/>
    <dgm:cxn modelId="{4282D0CB-E126-4C4F-80E7-4B3E46B83416}" srcId="{41CD4140-6869-4664-839F-B8D1DB5701DA}" destId="{C7BC2BA9-2C78-459C-8E20-39D9FA0B5BC8}" srcOrd="8" destOrd="0" parTransId="{862DCCAC-A831-4F21-A96B-B22AD1F02ABD}" sibTransId="{C930967B-7B12-4E10-B269-7FE4AABA4315}"/>
    <dgm:cxn modelId="{6438C9F2-5CAB-4306-B28E-48B82435B413}" type="presOf" srcId="{89FD6DB0-5727-4831-8982-4BDA8AE658FA}" destId="{449D4E61-EF7C-46C9-8A1B-E4223085A086}" srcOrd="0" destOrd="0" presId="urn:microsoft.com/office/officeart/2005/8/layout/bProcess4"/>
    <dgm:cxn modelId="{075105F5-E041-4F33-A802-A59D69C585DB}" srcId="{41CD4140-6869-4664-839F-B8D1DB5701DA}" destId="{6DBB16E0-DD92-4929-B808-6F8BF181C769}" srcOrd="0" destOrd="0" parTransId="{159EA196-3CAA-4C77-805B-B410FB7ADAEE}" sibTransId="{F4B2B5A5-627B-44E6-A447-8B654B1FCBF2}"/>
    <dgm:cxn modelId="{2A9CFFFE-ED11-49B1-BCE4-FFF539F1798A}" type="presOf" srcId="{0FD507CC-508A-45B4-9C2F-88C5C36BDB55}" destId="{F79C0565-2C49-4EAD-B919-C4762E733E53}" srcOrd="0" destOrd="0" presId="urn:microsoft.com/office/officeart/2005/8/layout/bProcess4"/>
    <dgm:cxn modelId="{5D368353-ACE1-48D7-AC83-0F414BDD4AFD}" type="presParOf" srcId="{6E475EDD-E6C9-4B18-9BF3-9431B2A89003}" destId="{BBDC5380-97D0-4448-8D6D-BBF33EAB1380}" srcOrd="0" destOrd="0" presId="urn:microsoft.com/office/officeart/2005/8/layout/bProcess4"/>
    <dgm:cxn modelId="{DCC7E499-B04B-4312-970B-00C42AE8C118}" type="presParOf" srcId="{BBDC5380-97D0-4448-8D6D-BBF33EAB1380}" destId="{669CD4CC-740E-4640-AF89-BA3D9C828566}" srcOrd="0" destOrd="0" presId="urn:microsoft.com/office/officeart/2005/8/layout/bProcess4"/>
    <dgm:cxn modelId="{50A9E326-0FCA-4C39-B6C7-720D677D596D}" type="presParOf" srcId="{BBDC5380-97D0-4448-8D6D-BBF33EAB1380}" destId="{90E97726-AD0A-4D8E-B3A4-9C78F72B9D3C}" srcOrd="1" destOrd="0" presId="urn:microsoft.com/office/officeart/2005/8/layout/bProcess4"/>
    <dgm:cxn modelId="{03C4ECE9-E4A4-4665-B2B8-79B01E89CDB3}" type="presParOf" srcId="{6E475EDD-E6C9-4B18-9BF3-9431B2A89003}" destId="{F9B2A41C-2962-4CC8-8A49-71516C5C9DCB}" srcOrd="1" destOrd="0" presId="urn:microsoft.com/office/officeart/2005/8/layout/bProcess4"/>
    <dgm:cxn modelId="{A47442FF-F9C2-4CAC-9028-E931654D7A33}" type="presParOf" srcId="{6E475EDD-E6C9-4B18-9BF3-9431B2A89003}" destId="{3EF5B0DD-266A-47B9-9645-8660806F75FE}" srcOrd="2" destOrd="0" presId="urn:microsoft.com/office/officeart/2005/8/layout/bProcess4"/>
    <dgm:cxn modelId="{97C9024F-9954-4B85-A89F-59FC2F7BE6E1}" type="presParOf" srcId="{3EF5B0DD-266A-47B9-9645-8660806F75FE}" destId="{CC18F570-C33F-4C8B-99EF-DF99F22C0E3E}" srcOrd="0" destOrd="0" presId="urn:microsoft.com/office/officeart/2005/8/layout/bProcess4"/>
    <dgm:cxn modelId="{4BE584AC-0AC1-47AF-8408-609F896B75F6}" type="presParOf" srcId="{3EF5B0DD-266A-47B9-9645-8660806F75FE}" destId="{013C6E7E-DDD7-46CA-A2EF-6DC056C69B67}" srcOrd="1" destOrd="0" presId="urn:microsoft.com/office/officeart/2005/8/layout/bProcess4"/>
    <dgm:cxn modelId="{15BA34AD-1F69-4E30-B0D8-E2E283417CEA}" type="presParOf" srcId="{6E475EDD-E6C9-4B18-9BF3-9431B2A89003}" destId="{449D4E61-EF7C-46C9-8A1B-E4223085A086}" srcOrd="3" destOrd="0" presId="urn:microsoft.com/office/officeart/2005/8/layout/bProcess4"/>
    <dgm:cxn modelId="{620D3D2D-4F4C-4E39-8D2F-41EF923BCBEB}" type="presParOf" srcId="{6E475EDD-E6C9-4B18-9BF3-9431B2A89003}" destId="{A19D53B5-B5AB-47A2-AB6F-DC6D25F7C384}" srcOrd="4" destOrd="0" presId="urn:microsoft.com/office/officeart/2005/8/layout/bProcess4"/>
    <dgm:cxn modelId="{82F150AA-9AAD-4F3E-979B-DFE756B45623}" type="presParOf" srcId="{A19D53B5-B5AB-47A2-AB6F-DC6D25F7C384}" destId="{4DF5BA3B-F378-430C-A5F9-834B6A7E3D36}" srcOrd="0" destOrd="0" presId="urn:microsoft.com/office/officeart/2005/8/layout/bProcess4"/>
    <dgm:cxn modelId="{922164B1-5581-4B23-89F7-C5C57F174D20}" type="presParOf" srcId="{A19D53B5-B5AB-47A2-AB6F-DC6D25F7C384}" destId="{C3C5B2AF-BA22-45D0-90FF-88F2A308D0CC}" srcOrd="1" destOrd="0" presId="urn:microsoft.com/office/officeart/2005/8/layout/bProcess4"/>
    <dgm:cxn modelId="{36426E56-CD27-4BF2-BA99-02212F268F82}" type="presParOf" srcId="{6E475EDD-E6C9-4B18-9BF3-9431B2A89003}" destId="{FDFAD119-707B-4913-9DC3-182957348C99}" srcOrd="5" destOrd="0" presId="urn:microsoft.com/office/officeart/2005/8/layout/bProcess4"/>
    <dgm:cxn modelId="{AFECD19B-C61E-4B9E-96E2-43F98E5C0E31}" type="presParOf" srcId="{6E475EDD-E6C9-4B18-9BF3-9431B2A89003}" destId="{75905420-2903-4F54-BFB4-8FAA4AC873BE}" srcOrd="6" destOrd="0" presId="urn:microsoft.com/office/officeart/2005/8/layout/bProcess4"/>
    <dgm:cxn modelId="{2696A8A3-28DF-4490-A73C-2C5ADFCC6B17}" type="presParOf" srcId="{75905420-2903-4F54-BFB4-8FAA4AC873BE}" destId="{DA6088C8-78B0-4C26-B3F2-46A01557BE95}" srcOrd="0" destOrd="0" presId="urn:microsoft.com/office/officeart/2005/8/layout/bProcess4"/>
    <dgm:cxn modelId="{29BC1666-215B-4D50-A6CA-0E881E95B8A4}" type="presParOf" srcId="{75905420-2903-4F54-BFB4-8FAA4AC873BE}" destId="{A9D49838-6913-4F56-84E1-FC6D2EC3247E}" srcOrd="1" destOrd="0" presId="urn:microsoft.com/office/officeart/2005/8/layout/bProcess4"/>
    <dgm:cxn modelId="{975B3F84-7D54-4BAF-BACE-A1136205076F}" type="presParOf" srcId="{6E475EDD-E6C9-4B18-9BF3-9431B2A89003}" destId="{499397B7-DA48-444C-9590-E5A5B587CFD6}" srcOrd="7" destOrd="0" presId="urn:microsoft.com/office/officeart/2005/8/layout/bProcess4"/>
    <dgm:cxn modelId="{880DBED4-AD4F-4DAC-8E3A-443DF831F95E}" type="presParOf" srcId="{6E475EDD-E6C9-4B18-9BF3-9431B2A89003}" destId="{035DE0F1-8F9D-44DC-A36A-18F6E99A615C}" srcOrd="8" destOrd="0" presId="urn:microsoft.com/office/officeart/2005/8/layout/bProcess4"/>
    <dgm:cxn modelId="{84AE410F-1657-4825-BBC3-3B1C0A812F7B}" type="presParOf" srcId="{035DE0F1-8F9D-44DC-A36A-18F6E99A615C}" destId="{F1C6AE6A-14C8-4025-825A-A73D884D5592}" srcOrd="0" destOrd="0" presId="urn:microsoft.com/office/officeart/2005/8/layout/bProcess4"/>
    <dgm:cxn modelId="{7AC63F07-0782-465F-AAF1-AE97BB345D75}" type="presParOf" srcId="{035DE0F1-8F9D-44DC-A36A-18F6E99A615C}" destId="{03508F38-E4F6-4148-A128-09800C61C004}" srcOrd="1" destOrd="0" presId="urn:microsoft.com/office/officeart/2005/8/layout/bProcess4"/>
    <dgm:cxn modelId="{88F0DA44-12D6-443F-9F6C-DA4A33A059D0}" type="presParOf" srcId="{6E475EDD-E6C9-4B18-9BF3-9431B2A89003}" destId="{FA1A6DB3-7486-4DE8-9E4A-27A220951B0A}" srcOrd="9" destOrd="0" presId="urn:microsoft.com/office/officeart/2005/8/layout/bProcess4"/>
    <dgm:cxn modelId="{8C4C576F-0E6C-4905-8D62-CB5A9ECDCB24}" type="presParOf" srcId="{6E475EDD-E6C9-4B18-9BF3-9431B2A89003}" destId="{7DEA0C5A-CCCC-40E9-8F37-F4C63E990A5C}" srcOrd="10" destOrd="0" presId="urn:microsoft.com/office/officeart/2005/8/layout/bProcess4"/>
    <dgm:cxn modelId="{BCEAA5F8-48D4-42F0-B455-9562A94BEEC6}" type="presParOf" srcId="{7DEA0C5A-CCCC-40E9-8F37-F4C63E990A5C}" destId="{95D68150-F942-49DD-87AB-B7F65378817D}" srcOrd="0" destOrd="0" presId="urn:microsoft.com/office/officeart/2005/8/layout/bProcess4"/>
    <dgm:cxn modelId="{7B46A803-EB00-4AA6-B37C-BEC82DABD4D5}" type="presParOf" srcId="{7DEA0C5A-CCCC-40E9-8F37-F4C63E990A5C}" destId="{E0F8BA58-D855-4F67-88C2-FDAAE9F1AC0C}" srcOrd="1" destOrd="0" presId="urn:microsoft.com/office/officeart/2005/8/layout/bProcess4"/>
    <dgm:cxn modelId="{55E3274A-400C-4EFE-959A-3E0BF7BE291C}" type="presParOf" srcId="{6E475EDD-E6C9-4B18-9BF3-9431B2A89003}" destId="{F9EB7DAF-8488-429F-8C11-2443E01302D0}" srcOrd="11" destOrd="0" presId="urn:microsoft.com/office/officeart/2005/8/layout/bProcess4"/>
    <dgm:cxn modelId="{FB70AC2C-5AE1-4DF9-A406-1B05612212A5}" type="presParOf" srcId="{6E475EDD-E6C9-4B18-9BF3-9431B2A89003}" destId="{3FB60A6D-80EB-40C5-950F-9F6FBCE4A9C3}" srcOrd="12" destOrd="0" presId="urn:microsoft.com/office/officeart/2005/8/layout/bProcess4"/>
    <dgm:cxn modelId="{053342C5-C5B8-4569-BA3D-B131EB7D0C5C}" type="presParOf" srcId="{3FB60A6D-80EB-40C5-950F-9F6FBCE4A9C3}" destId="{0E425F26-DAC5-4081-8AEE-86EFB7EBAF9F}" srcOrd="0" destOrd="0" presId="urn:microsoft.com/office/officeart/2005/8/layout/bProcess4"/>
    <dgm:cxn modelId="{2BD8854F-E942-4A98-814C-AB39840F738E}" type="presParOf" srcId="{3FB60A6D-80EB-40C5-950F-9F6FBCE4A9C3}" destId="{FCE8447E-9060-43A2-9BA0-738C531A9E88}" srcOrd="1" destOrd="0" presId="urn:microsoft.com/office/officeart/2005/8/layout/bProcess4"/>
    <dgm:cxn modelId="{99D433E2-39E6-4A80-8173-EEDA4CE63D48}" type="presParOf" srcId="{6E475EDD-E6C9-4B18-9BF3-9431B2A89003}" destId="{F6C855E2-9AD3-4141-959F-60FB57C083EC}" srcOrd="13" destOrd="0" presId="urn:microsoft.com/office/officeart/2005/8/layout/bProcess4"/>
    <dgm:cxn modelId="{59D35855-5EE5-4D0D-A6D1-4A3D895959B3}" type="presParOf" srcId="{6E475EDD-E6C9-4B18-9BF3-9431B2A89003}" destId="{99663063-982A-43BC-9FCF-4813419751F0}" srcOrd="14" destOrd="0" presId="urn:microsoft.com/office/officeart/2005/8/layout/bProcess4"/>
    <dgm:cxn modelId="{2567EF57-54C5-4D12-9737-1F4674F45F98}" type="presParOf" srcId="{99663063-982A-43BC-9FCF-4813419751F0}" destId="{69C7CD19-9479-4F52-BDD7-E4344E6619D0}" srcOrd="0" destOrd="0" presId="urn:microsoft.com/office/officeart/2005/8/layout/bProcess4"/>
    <dgm:cxn modelId="{EEE3EBC1-6E85-46C1-A245-0224BC6F2E80}" type="presParOf" srcId="{99663063-982A-43BC-9FCF-4813419751F0}" destId="{960E64DD-783F-4D05-A018-38D4C44B49A1}" srcOrd="1" destOrd="0" presId="urn:microsoft.com/office/officeart/2005/8/layout/bProcess4"/>
    <dgm:cxn modelId="{4BEDCBEB-9D47-413D-AECA-DC73C093A102}" type="presParOf" srcId="{6E475EDD-E6C9-4B18-9BF3-9431B2A89003}" destId="{F79C0565-2C49-4EAD-B919-C4762E733E53}" srcOrd="15" destOrd="0" presId="urn:microsoft.com/office/officeart/2005/8/layout/bProcess4"/>
    <dgm:cxn modelId="{24CEA48F-3EF9-44D2-B9A6-A03900CECEF8}" type="presParOf" srcId="{6E475EDD-E6C9-4B18-9BF3-9431B2A89003}" destId="{270044AE-A955-4696-B119-9175AF288626}" srcOrd="16" destOrd="0" presId="urn:microsoft.com/office/officeart/2005/8/layout/bProcess4"/>
    <dgm:cxn modelId="{F8A8DF20-1B85-4F8B-AC44-D47EF86E3CA3}" type="presParOf" srcId="{270044AE-A955-4696-B119-9175AF288626}" destId="{F09018EE-55D7-468A-8D0C-111F3B8F3030}" srcOrd="0" destOrd="0" presId="urn:microsoft.com/office/officeart/2005/8/layout/bProcess4"/>
    <dgm:cxn modelId="{C1C6FB9A-54F2-4997-BAC3-D6778E0A2425}" type="presParOf" srcId="{270044AE-A955-4696-B119-9175AF288626}" destId="{A8D14E67-848B-4F7B-9567-3A603B1BA5A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6CC40-37D9-46D8-B49F-A3C1502F0E93}">
      <dsp:nvSpPr>
        <dsp:cNvPr id="0" name=""/>
        <dsp:cNvSpPr/>
      </dsp:nvSpPr>
      <dsp:spPr>
        <a:xfrm rot="5400000">
          <a:off x="-199156" y="199178"/>
          <a:ext cx="1327710" cy="9293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1859</a:t>
          </a:r>
        </a:p>
      </dsp:txBody>
      <dsp:txXfrm rot="-5400000">
        <a:off x="1" y="464721"/>
        <a:ext cx="929397" cy="398313"/>
      </dsp:txXfrm>
    </dsp:sp>
    <dsp:sp modelId="{98AF4F10-DD01-4AB4-A5C6-7A2AB974ED35}">
      <dsp:nvSpPr>
        <dsp:cNvPr id="0" name=""/>
        <dsp:cNvSpPr/>
      </dsp:nvSpPr>
      <dsp:spPr>
        <a:xfrm rot="5400000">
          <a:off x="4147992" y="-3218573"/>
          <a:ext cx="863011" cy="73002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Progressive, innovative, powerful            (“The Great Exhibition”) </a:t>
          </a:r>
        </a:p>
      </dsp:txBody>
      <dsp:txXfrm rot="-5400000">
        <a:off x="929397" y="42151"/>
        <a:ext cx="7258073" cy="778753"/>
      </dsp:txXfrm>
    </dsp:sp>
    <dsp:sp modelId="{7FEEBF42-D4D4-437A-BB59-AB296412892B}">
      <dsp:nvSpPr>
        <dsp:cNvPr id="0" name=""/>
        <dsp:cNvSpPr/>
      </dsp:nvSpPr>
      <dsp:spPr>
        <a:xfrm rot="5400000">
          <a:off x="-199156" y="1380937"/>
          <a:ext cx="1327710" cy="92939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1870</a:t>
          </a:r>
        </a:p>
      </dsp:txBody>
      <dsp:txXfrm rot="-5400000">
        <a:off x="1" y="1646480"/>
        <a:ext cx="929397" cy="398313"/>
      </dsp:txXfrm>
    </dsp:sp>
    <dsp:sp modelId="{CE9881E0-FEBF-461B-A6B5-106AB372FA09}">
      <dsp:nvSpPr>
        <dsp:cNvPr id="0" name=""/>
        <dsp:cNvSpPr/>
      </dsp:nvSpPr>
      <dsp:spPr>
        <a:xfrm rot="5400000">
          <a:off x="4147992" y="-2036814"/>
          <a:ext cx="863011" cy="73002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Oppressive, outdate and strict                   (E.C. Stedman’s “The Victorian Poets”, 1876)</a:t>
          </a:r>
        </a:p>
      </dsp:txBody>
      <dsp:txXfrm rot="-5400000">
        <a:off x="929397" y="1223910"/>
        <a:ext cx="7258073" cy="778753"/>
      </dsp:txXfrm>
    </dsp:sp>
    <dsp:sp modelId="{2F7A159D-B35C-419F-ADBD-4D7307ED244E}">
      <dsp:nvSpPr>
        <dsp:cNvPr id="0" name=""/>
        <dsp:cNvSpPr/>
      </dsp:nvSpPr>
      <dsp:spPr>
        <a:xfrm rot="5400000">
          <a:off x="-199156" y="2562695"/>
          <a:ext cx="1327710" cy="92939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1910</a:t>
          </a:r>
        </a:p>
      </dsp:txBody>
      <dsp:txXfrm rot="-5400000">
        <a:off x="1" y="2828238"/>
        <a:ext cx="929397" cy="398313"/>
      </dsp:txXfrm>
    </dsp:sp>
    <dsp:sp modelId="{0C89834C-E7D9-4810-9E8C-066FD600C814}">
      <dsp:nvSpPr>
        <dsp:cNvPr id="0" name=""/>
        <dsp:cNvSpPr/>
      </dsp:nvSpPr>
      <dsp:spPr>
        <a:xfrm rot="5400000">
          <a:off x="4147992" y="-855056"/>
          <a:ext cx="863011" cy="73002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Old-fashioned, regressive, dull    (Bloomsbury group) </a:t>
          </a:r>
        </a:p>
      </dsp:txBody>
      <dsp:txXfrm rot="-5400000">
        <a:off x="929397" y="2405668"/>
        <a:ext cx="7258073" cy="778753"/>
      </dsp:txXfrm>
    </dsp:sp>
    <dsp:sp modelId="{D5FAC2C8-2A4C-4660-86D5-2ABA2A86C933}">
      <dsp:nvSpPr>
        <dsp:cNvPr id="0" name=""/>
        <dsp:cNvSpPr/>
      </dsp:nvSpPr>
      <dsp:spPr>
        <a:xfrm rot="5400000">
          <a:off x="-199156" y="3744454"/>
          <a:ext cx="1327710" cy="92939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1940</a:t>
          </a:r>
        </a:p>
      </dsp:txBody>
      <dsp:txXfrm rot="-5400000">
        <a:off x="1" y="4009997"/>
        <a:ext cx="929397" cy="398313"/>
      </dsp:txXfrm>
    </dsp:sp>
    <dsp:sp modelId="{8446BEBC-11E5-45E2-AA3E-5E48708AC697}">
      <dsp:nvSpPr>
        <dsp:cNvPr id="0" name=""/>
        <dsp:cNvSpPr/>
      </dsp:nvSpPr>
      <dsp:spPr>
        <a:xfrm rot="5400000">
          <a:off x="4147992" y="326701"/>
          <a:ext cx="863011" cy="73002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Solid, consistent, naïve </a:t>
          </a:r>
        </a:p>
      </dsp:txBody>
      <dsp:txXfrm rot="-5400000">
        <a:off x="929397" y="3587426"/>
        <a:ext cx="7258073" cy="7787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4FC12-D45D-4FAF-AF3E-6C7FCB11C626}">
      <dsp:nvSpPr>
        <dsp:cNvPr id="0" name=""/>
        <dsp:cNvSpPr/>
      </dsp:nvSpPr>
      <dsp:spPr>
        <a:xfrm rot="2563068">
          <a:off x="2878645" y="4327108"/>
          <a:ext cx="930268" cy="58359"/>
        </a:xfrm>
        <a:custGeom>
          <a:avLst/>
          <a:gdLst/>
          <a:ahLst/>
          <a:cxnLst/>
          <a:rect l="0" t="0" r="0" b="0"/>
          <a:pathLst>
            <a:path>
              <a:moveTo>
                <a:pt x="0" y="29179"/>
              </a:moveTo>
              <a:lnTo>
                <a:pt x="930268" y="29179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A4734C-8178-4870-8D9E-0050E58C878C}">
      <dsp:nvSpPr>
        <dsp:cNvPr id="0" name=""/>
        <dsp:cNvSpPr/>
      </dsp:nvSpPr>
      <dsp:spPr>
        <a:xfrm>
          <a:off x="3002043" y="3053472"/>
          <a:ext cx="1035006" cy="58359"/>
        </a:xfrm>
        <a:custGeom>
          <a:avLst/>
          <a:gdLst/>
          <a:ahLst/>
          <a:cxnLst/>
          <a:rect l="0" t="0" r="0" b="0"/>
          <a:pathLst>
            <a:path>
              <a:moveTo>
                <a:pt x="0" y="29179"/>
              </a:moveTo>
              <a:lnTo>
                <a:pt x="1035006" y="29179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4B3A7-DFE7-4483-87B3-4155DE0BEA7B}">
      <dsp:nvSpPr>
        <dsp:cNvPr id="0" name=""/>
        <dsp:cNvSpPr/>
      </dsp:nvSpPr>
      <dsp:spPr>
        <a:xfrm rot="19036932">
          <a:off x="2878645" y="1779836"/>
          <a:ext cx="930268" cy="58359"/>
        </a:xfrm>
        <a:custGeom>
          <a:avLst/>
          <a:gdLst/>
          <a:ahLst/>
          <a:cxnLst/>
          <a:rect l="0" t="0" r="0" b="0"/>
          <a:pathLst>
            <a:path>
              <a:moveTo>
                <a:pt x="0" y="29179"/>
              </a:moveTo>
              <a:lnTo>
                <a:pt x="930268" y="29179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F89F75-13AA-4B9A-88D3-F68B2C9E843B}">
      <dsp:nvSpPr>
        <dsp:cNvPr id="0" name=""/>
        <dsp:cNvSpPr/>
      </dsp:nvSpPr>
      <dsp:spPr>
        <a:xfrm>
          <a:off x="482086" y="1600323"/>
          <a:ext cx="2964656" cy="29646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15CAD-0032-4B43-913B-FAF4DD512206}">
      <dsp:nvSpPr>
        <dsp:cNvPr id="0" name=""/>
        <dsp:cNvSpPr/>
      </dsp:nvSpPr>
      <dsp:spPr>
        <a:xfrm>
          <a:off x="3449562" y="721"/>
          <a:ext cx="1778793" cy="177879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General</a:t>
          </a:r>
        </a:p>
      </dsp:txBody>
      <dsp:txXfrm>
        <a:off x="3710060" y="261219"/>
        <a:ext cx="1257797" cy="1257797"/>
      </dsp:txXfrm>
    </dsp:sp>
    <dsp:sp modelId="{00293C30-82EC-477D-87B8-427A0EE2B329}">
      <dsp:nvSpPr>
        <dsp:cNvPr id="0" name=""/>
        <dsp:cNvSpPr/>
      </dsp:nvSpPr>
      <dsp:spPr>
        <a:xfrm>
          <a:off x="5406235" y="721"/>
          <a:ext cx="2668190" cy="177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Victoriography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Victoriana</a:t>
          </a:r>
        </a:p>
      </dsp:txBody>
      <dsp:txXfrm>
        <a:off x="5406235" y="721"/>
        <a:ext cx="2668190" cy="1778793"/>
      </dsp:txXfrm>
    </dsp:sp>
    <dsp:sp modelId="{8A5953DB-F025-43B8-B80F-1910ADDED126}">
      <dsp:nvSpPr>
        <dsp:cNvPr id="0" name=""/>
        <dsp:cNvSpPr/>
      </dsp:nvSpPr>
      <dsp:spPr>
        <a:xfrm>
          <a:off x="4037050" y="2193255"/>
          <a:ext cx="1778793" cy="177879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Tradi-tion</a:t>
          </a:r>
          <a:endParaRPr lang="en-US" sz="2700" kern="1200" dirty="0"/>
        </a:p>
      </dsp:txBody>
      <dsp:txXfrm>
        <a:off x="4297548" y="2453753"/>
        <a:ext cx="1257797" cy="1257797"/>
      </dsp:txXfrm>
    </dsp:sp>
    <dsp:sp modelId="{0E2DFFEB-C84E-4A73-81E7-93CC2E77FEDF}">
      <dsp:nvSpPr>
        <dsp:cNvPr id="0" name=""/>
        <dsp:cNvSpPr/>
      </dsp:nvSpPr>
      <dsp:spPr>
        <a:xfrm>
          <a:off x="5993723" y="2193255"/>
          <a:ext cx="2668190" cy="177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Retro-Victorian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Pseudo-Victorian</a:t>
          </a:r>
        </a:p>
      </dsp:txBody>
      <dsp:txXfrm>
        <a:off x="5993723" y="2193255"/>
        <a:ext cx="2668190" cy="1778793"/>
      </dsp:txXfrm>
    </dsp:sp>
    <dsp:sp modelId="{193EEAD6-9ECD-454D-B99D-967048CF1E93}">
      <dsp:nvSpPr>
        <dsp:cNvPr id="0" name=""/>
        <dsp:cNvSpPr/>
      </dsp:nvSpPr>
      <dsp:spPr>
        <a:xfrm>
          <a:off x="3449562" y="4385789"/>
          <a:ext cx="1778793" cy="17787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Innova-tion</a:t>
          </a:r>
          <a:endParaRPr lang="en-US" sz="2700" kern="1200" dirty="0"/>
        </a:p>
      </dsp:txBody>
      <dsp:txXfrm>
        <a:off x="3710060" y="4646287"/>
        <a:ext cx="1257797" cy="1257797"/>
      </dsp:txXfrm>
    </dsp:sp>
    <dsp:sp modelId="{B21F4B0E-841E-42F1-89DD-715376A4FD7E}">
      <dsp:nvSpPr>
        <dsp:cNvPr id="0" name=""/>
        <dsp:cNvSpPr/>
      </dsp:nvSpPr>
      <dsp:spPr>
        <a:xfrm>
          <a:off x="5406235" y="4385789"/>
          <a:ext cx="2668190" cy="177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Post-Victorian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u="sng" kern="1200" dirty="0"/>
            <a:t>Neo-Victorian (Schiller, 1991)</a:t>
          </a:r>
        </a:p>
      </dsp:txBody>
      <dsp:txXfrm>
        <a:off x="5406235" y="4385789"/>
        <a:ext cx="2668190" cy="1778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D91AC-5EB0-48AC-9504-7745EE93834B}">
      <dsp:nvSpPr>
        <dsp:cNvPr id="0" name=""/>
        <dsp:cNvSpPr/>
      </dsp:nvSpPr>
      <dsp:spPr>
        <a:xfrm>
          <a:off x="0" y="0"/>
          <a:ext cx="6995160" cy="15051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Creates </a:t>
          </a:r>
          <a:r>
            <a:rPr lang="en-US" sz="2700" b="1" u="sng" kern="1200" dirty="0"/>
            <a:t>meaning</a:t>
          </a:r>
          <a:r>
            <a:rPr lang="en-US" sz="2700" kern="1200" dirty="0"/>
            <a:t> from problematic relationship between the Victorian past and the present</a:t>
          </a:r>
        </a:p>
      </dsp:txBody>
      <dsp:txXfrm>
        <a:off x="44083" y="44083"/>
        <a:ext cx="5371025" cy="1416947"/>
      </dsp:txXfrm>
    </dsp:sp>
    <dsp:sp modelId="{02F755DB-5BB1-4045-8DFB-0C6C3E64B6FC}">
      <dsp:nvSpPr>
        <dsp:cNvPr id="0" name=""/>
        <dsp:cNvSpPr/>
      </dsp:nvSpPr>
      <dsp:spPr>
        <a:xfrm>
          <a:off x="617219" y="1755966"/>
          <a:ext cx="6995160" cy="15051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u="sng" kern="1200" dirty="0"/>
            <a:t>Themes:</a:t>
          </a:r>
          <a:r>
            <a:rPr lang="en-US" sz="2700" kern="1200" dirty="0"/>
            <a:t> history, historiography and/or philosophy of history in dialogue with a Victorian past</a:t>
          </a:r>
        </a:p>
      </dsp:txBody>
      <dsp:txXfrm>
        <a:off x="661302" y="1800049"/>
        <a:ext cx="5311450" cy="1416947"/>
      </dsp:txXfrm>
    </dsp:sp>
    <dsp:sp modelId="{CD859B52-330B-4F10-B24C-89548D3B313C}">
      <dsp:nvSpPr>
        <dsp:cNvPr id="0" name=""/>
        <dsp:cNvSpPr/>
      </dsp:nvSpPr>
      <dsp:spPr>
        <a:xfrm>
          <a:off x="1234439" y="3511932"/>
          <a:ext cx="6995160" cy="150511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Deals with Victorian past </a:t>
          </a:r>
          <a:r>
            <a:rPr lang="en-US" sz="2700" b="1" u="sng" kern="1200" dirty="0"/>
            <a:t>at all narrative levels and in any possible discursive form </a:t>
          </a:r>
        </a:p>
      </dsp:txBody>
      <dsp:txXfrm>
        <a:off x="1278522" y="3556015"/>
        <a:ext cx="5311450" cy="1416947"/>
      </dsp:txXfrm>
    </dsp:sp>
    <dsp:sp modelId="{B9280CD9-C788-4DBD-9808-A0C5DE3F31D0}">
      <dsp:nvSpPr>
        <dsp:cNvPr id="0" name=""/>
        <dsp:cNvSpPr/>
      </dsp:nvSpPr>
      <dsp:spPr>
        <a:xfrm>
          <a:off x="6016836" y="1141377"/>
          <a:ext cx="978323" cy="9783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236959" y="1141377"/>
        <a:ext cx="538077" cy="736188"/>
      </dsp:txXfrm>
    </dsp:sp>
    <dsp:sp modelId="{47266416-6A54-4DD5-9F37-5E3F800E681C}">
      <dsp:nvSpPr>
        <dsp:cNvPr id="0" name=""/>
        <dsp:cNvSpPr/>
      </dsp:nvSpPr>
      <dsp:spPr>
        <a:xfrm>
          <a:off x="6634056" y="2887309"/>
          <a:ext cx="978323" cy="97832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854179" y="2887309"/>
        <a:ext cx="538077" cy="7361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B2A41C-2962-4CC8-8A49-71516C5C9DCB}">
      <dsp:nvSpPr>
        <dsp:cNvPr id="0" name=""/>
        <dsp:cNvSpPr/>
      </dsp:nvSpPr>
      <dsp:spPr>
        <a:xfrm rot="5400000">
          <a:off x="-341938" y="1171423"/>
          <a:ext cx="1832080" cy="221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97726-AD0A-4D8E-B3A4-9C78F72B9D3C}">
      <dsp:nvSpPr>
        <dsp:cNvPr id="0" name=""/>
        <dsp:cNvSpPr/>
      </dsp:nvSpPr>
      <dsp:spPr>
        <a:xfrm>
          <a:off x="78134" y="148"/>
          <a:ext cx="2455664" cy="14733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1910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E.M.Forster</a:t>
          </a:r>
          <a:r>
            <a:rPr lang="en-US" sz="1800" kern="1200" dirty="0"/>
            <a:t> </a:t>
          </a:r>
          <a:r>
            <a:rPr lang="en-US" sz="1800" i="1" kern="1200" dirty="0"/>
            <a:t>Howard’s End </a:t>
          </a:r>
        </a:p>
      </dsp:txBody>
      <dsp:txXfrm>
        <a:off x="121288" y="43302"/>
        <a:ext cx="2369356" cy="1387090"/>
      </dsp:txXfrm>
    </dsp:sp>
    <dsp:sp modelId="{449D4E61-EF7C-46C9-8A1B-E4223085A086}">
      <dsp:nvSpPr>
        <dsp:cNvPr id="0" name=""/>
        <dsp:cNvSpPr/>
      </dsp:nvSpPr>
      <dsp:spPr>
        <a:xfrm rot="5400000">
          <a:off x="-341938" y="3013171"/>
          <a:ext cx="1832080" cy="2210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C6E7E-DDD7-46CA-A2EF-6DC056C69B67}">
      <dsp:nvSpPr>
        <dsp:cNvPr id="0" name=""/>
        <dsp:cNvSpPr/>
      </dsp:nvSpPr>
      <dsp:spPr>
        <a:xfrm>
          <a:off x="78134" y="1841896"/>
          <a:ext cx="2455664" cy="147339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1920ies: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Oxfordian</a:t>
          </a:r>
          <a:r>
            <a:rPr lang="en-US" sz="1800" kern="1200" dirty="0"/>
            <a:t> Revival </a:t>
          </a:r>
        </a:p>
      </dsp:txBody>
      <dsp:txXfrm>
        <a:off x="121288" y="1885050"/>
        <a:ext cx="2369356" cy="1387090"/>
      </dsp:txXfrm>
    </dsp:sp>
    <dsp:sp modelId="{FDFAD119-707B-4913-9DC3-182957348C99}">
      <dsp:nvSpPr>
        <dsp:cNvPr id="0" name=""/>
        <dsp:cNvSpPr/>
      </dsp:nvSpPr>
      <dsp:spPr>
        <a:xfrm>
          <a:off x="578935" y="3934045"/>
          <a:ext cx="3256365" cy="2210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5B2AF-BA22-45D0-90FF-88F2A308D0CC}">
      <dsp:nvSpPr>
        <dsp:cNvPr id="0" name=""/>
        <dsp:cNvSpPr/>
      </dsp:nvSpPr>
      <dsp:spPr>
        <a:xfrm>
          <a:off x="78134" y="3683644"/>
          <a:ext cx="2455664" cy="14733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1933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0" kern="1200" dirty="0" err="1"/>
            <a:t>R.Grave</a:t>
          </a:r>
          <a:r>
            <a:rPr lang="en-US" sz="1800" i="0" kern="1200" dirty="0"/>
            <a:t>                   </a:t>
          </a:r>
          <a:r>
            <a:rPr lang="en-US" sz="1800" i="1" kern="1200" dirty="0"/>
            <a:t>The Real David Copperfield</a:t>
          </a:r>
        </a:p>
      </dsp:txBody>
      <dsp:txXfrm>
        <a:off x="121288" y="3726798"/>
        <a:ext cx="2369356" cy="1387090"/>
      </dsp:txXfrm>
    </dsp:sp>
    <dsp:sp modelId="{499397B7-DA48-444C-9590-E5A5B587CFD6}">
      <dsp:nvSpPr>
        <dsp:cNvPr id="0" name=""/>
        <dsp:cNvSpPr/>
      </dsp:nvSpPr>
      <dsp:spPr>
        <a:xfrm rot="16200000">
          <a:off x="2924094" y="3013171"/>
          <a:ext cx="1832080" cy="2210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49838-6913-4F56-84E1-FC6D2EC3247E}">
      <dsp:nvSpPr>
        <dsp:cNvPr id="0" name=""/>
        <dsp:cNvSpPr/>
      </dsp:nvSpPr>
      <dsp:spPr>
        <a:xfrm>
          <a:off x="3344167" y="3683644"/>
          <a:ext cx="2455664" cy="14733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1935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V.Woolf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Freshwater</a:t>
          </a:r>
          <a:endParaRPr lang="en-US" sz="1800" kern="1200" dirty="0"/>
        </a:p>
      </dsp:txBody>
      <dsp:txXfrm>
        <a:off x="3387321" y="3726798"/>
        <a:ext cx="2369356" cy="1387090"/>
      </dsp:txXfrm>
    </dsp:sp>
    <dsp:sp modelId="{FA1A6DB3-7486-4DE8-9E4A-27A220951B0A}">
      <dsp:nvSpPr>
        <dsp:cNvPr id="0" name=""/>
        <dsp:cNvSpPr/>
      </dsp:nvSpPr>
      <dsp:spPr>
        <a:xfrm rot="16200000">
          <a:off x="2924094" y="1171423"/>
          <a:ext cx="1832080" cy="22100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08F38-E4F6-4148-A128-09800C61C004}">
      <dsp:nvSpPr>
        <dsp:cNvPr id="0" name=""/>
        <dsp:cNvSpPr/>
      </dsp:nvSpPr>
      <dsp:spPr>
        <a:xfrm>
          <a:off x="3344167" y="1841896"/>
          <a:ext cx="2455664" cy="147339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1944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M.Sadleir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Fanny by Gaslight</a:t>
          </a:r>
          <a:endParaRPr lang="en-US" sz="1800" kern="1200" dirty="0"/>
        </a:p>
      </dsp:txBody>
      <dsp:txXfrm>
        <a:off x="3387321" y="1885050"/>
        <a:ext cx="2369356" cy="1387090"/>
      </dsp:txXfrm>
    </dsp:sp>
    <dsp:sp modelId="{F9EB7DAF-8488-429F-8C11-2443E01302D0}">
      <dsp:nvSpPr>
        <dsp:cNvPr id="0" name=""/>
        <dsp:cNvSpPr/>
      </dsp:nvSpPr>
      <dsp:spPr>
        <a:xfrm>
          <a:off x="3844968" y="250549"/>
          <a:ext cx="3256365" cy="221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8BA58-D855-4F67-88C2-FDAAE9F1AC0C}">
      <dsp:nvSpPr>
        <dsp:cNvPr id="0" name=""/>
        <dsp:cNvSpPr/>
      </dsp:nvSpPr>
      <dsp:spPr>
        <a:xfrm>
          <a:off x="3344167" y="148"/>
          <a:ext cx="2455664" cy="14733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1945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E.Waugh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 err="1"/>
            <a:t>Brideshead</a:t>
          </a:r>
          <a:r>
            <a:rPr lang="en-US" sz="1800" i="1" kern="1200" dirty="0"/>
            <a:t> Revisited</a:t>
          </a:r>
        </a:p>
      </dsp:txBody>
      <dsp:txXfrm>
        <a:off x="3387321" y="43302"/>
        <a:ext cx="2369356" cy="1387090"/>
      </dsp:txXfrm>
    </dsp:sp>
    <dsp:sp modelId="{F6C855E2-9AD3-4141-959F-60FB57C083EC}">
      <dsp:nvSpPr>
        <dsp:cNvPr id="0" name=""/>
        <dsp:cNvSpPr/>
      </dsp:nvSpPr>
      <dsp:spPr>
        <a:xfrm rot="5400000">
          <a:off x="6190127" y="1171423"/>
          <a:ext cx="1832080" cy="2210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8447E-9060-43A2-9BA0-738C531A9E88}">
      <dsp:nvSpPr>
        <dsp:cNvPr id="0" name=""/>
        <dsp:cNvSpPr/>
      </dsp:nvSpPr>
      <dsp:spPr>
        <a:xfrm>
          <a:off x="6610201" y="148"/>
          <a:ext cx="2455664" cy="147339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1953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M.Laskie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The Victorian Chaise-Longue</a:t>
          </a:r>
        </a:p>
      </dsp:txBody>
      <dsp:txXfrm>
        <a:off x="6653355" y="43302"/>
        <a:ext cx="2369356" cy="1387090"/>
      </dsp:txXfrm>
    </dsp:sp>
    <dsp:sp modelId="{F79C0565-2C49-4EAD-B919-C4762E733E53}">
      <dsp:nvSpPr>
        <dsp:cNvPr id="0" name=""/>
        <dsp:cNvSpPr/>
      </dsp:nvSpPr>
      <dsp:spPr>
        <a:xfrm rot="5400000">
          <a:off x="6190127" y="3013171"/>
          <a:ext cx="1832080" cy="2210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E64DD-783F-4D05-A018-38D4C44B49A1}">
      <dsp:nvSpPr>
        <dsp:cNvPr id="0" name=""/>
        <dsp:cNvSpPr/>
      </dsp:nvSpPr>
      <dsp:spPr>
        <a:xfrm>
          <a:off x="6610201" y="1841896"/>
          <a:ext cx="2455664" cy="14733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1966</a:t>
          </a:r>
          <a:r>
            <a:rPr lang="en-US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J.Rhys</a:t>
          </a:r>
          <a:r>
            <a:rPr lang="en-US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Wide Sargasso Sea</a:t>
          </a:r>
        </a:p>
      </dsp:txBody>
      <dsp:txXfrm>
        <a:off x="6653355" y="1885050"/>
        <a:ext cx="2369356" cy="1387090"/>
      </dsp:txXfrm>
    </dsp:sp>
    <dsp:sp modelId="{A8D14E67-848B-4F7B-9567-3A603B1BA5AA}">
      <dsp:nvSpPr>
        <dsp:cNvPr id="0" name=""/>
        <dsp:cNvSpPr/>
      </dsp:nvSpPr>
      <dsp:spPr>
        <a:xfrm>
          <a:off x="6610201" y="3683644"/>
          <a:ext cx="2455664" cy="14733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1969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J.Fowles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The French Lieutenant’s Woman</a:t>
          </a:r>
        </a:p>
      </dsp:txBody>
      <dsp:txXfrm>
        <a:off x="6653355" y="3726798"/>
        <a:ext cx="2369356" cy="1387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45C2999-8799-4434-BB4F-CBF4B3575748}" type="datetimeFigureOut">
              <a:rPr lang="en-US" smtClean="0"/>
              <a:pPr/>
              <a:t>03-Sep-18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3D45B26-0587-4743-B239-C4264AA59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2999-8799-4434-BB4F-CBF4B3575748}" type="datetimeFigureOut">
              <a:rPr lang="en-US" smtClean="0"/>
              <a:pPr/>
              <a:t>03-Sep-18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5B26-0587-4743-B239-C4264AA59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2999-8799-4434-BB4F-CBF4B3575748}" type="datetimeFigureOut">
              <a:rPr lang="en-US" smtClean="0"/>
              <a:pPr/>
              <a:t>03-Sep-18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5B26-0587-4743-B239-C4264AA59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2999-8799-4434-BB4F-CBF4B3575748}" type="datetimeFigureOut">
              <a:rPr lang="en-US" smtClean="0"/>
              <a:pPr/>
              <a:t>03-Sep-18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5B26-0587-4743-B239-C4264AA59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2999-8799-4434-BB4F-CBF4B3575748}" type="datetimeFigureOut">
              <a:rPr lang="en-US" smtClean="0"/>
              <a:pPr/>
              <a:t>03-Sep-18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5B26-0587-4743-B239-C4264AA59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2999-8799-4434-BB4F-CBF4B3575748}" type="datetimeFigureOut">
              <a:rPr lang="en-US" smtClean="0"/>
              <a:pPr/>
              <a:t>03-Sep-18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5B26-0587-4743-B239-C4264AA59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45C2999-8799-4434-BB4F-CBF4B3575748}" type="datetimeFigureOut">
              <a:rPr lang="en-US" smtClean="0"/>
              <a:pPr/>
              <a:t>03-Sep-18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3D45B26-0587-4743-B239-C4264AA59F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45C2999-8799-4434-BB4F-CBF4B3575748}" type="datetimeFigureOut">
              <a:rPr lang="en-US" smtClean="0"/>
              <a:pPr/>
              <a:t>03-Sep-18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3D45B26-0587-4743-B239-C4264AA59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2999-8799-4434-BB4F-CBF4B3575748}" type="datetimeFigureOut">
              <a:rPr lang="en-US" smtClean="0"/>
              <a:pPr/>
              <a:t>03-Sep-18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5B26-0587-4743-B239-C4264AA59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2999-8799-4434-BB4F-CBF4B3575748}" type="datetimeFigureOut">
              <a:rPr lang="en-US" smtClean="0"/>
              <a:pPr/>
              <a:t>03-Sep-18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5B26-0587-4743-B239-C4264AA59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2999-8799-4434-BB4F-CBF4B3575748}" type="datetimeFigureOut">
              <a:rPr lang="en-US" smtClean="0"/>
              <a:pPr/>
              <a:t>03-Sep-18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45B26-0587-4743-B239-C4264AA59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45C2999-8799-4434-BB4F-CBF4B3575748}" type="datetimeFigureOut">
              <a:rPr lang="en-US" smtClean="0"/>
              <a:pPr/>
              <a:t>03-Sep-18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3D45B26-0587-4743-B239-C4264AA59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upakhina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0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Картинки по запросу steampunk london"/>
          <p:cNvPicPr>
            <a:picLocks noChangeAspect="1" noChangeArrowheads="1"/>
          </p:cNvPicPr>
          <p:nvPr/>
        </p:nvPicPr>
        <p:blipFill>
          <a:blip r:embed="rId2" cstate="print"/>
          <a:srcRect t="14961"/>
          <a:stretch>
            <a:fillRect/>
          </a:stretch>
        </p:blipFill>
        <p:spPr bwMode="auto">
          <a:xfrm>
            <a:off x="0" y="0"/>
            <a:ext cx="9144000" cy="437388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852936"/>
            <a:ext cx="8458200" cy="1470025"/>
          </a:xfrm>
          <a:solidFill>
            <a:srgbClr val="996633">
              <a:alpha val="32941"/>
            </a:srgbClr>
          </a:solidFill>
        </p:spPr>
        <p:txBody>
          <a:bodyPr/>
          <a:lstStyle/>
          <a:p>
            <a:r>
              <a:rPr lang="en-US" dirty="0"/>
              <a:t>Neo-Victorian Fiction: </a:t>
            </a:r>
            <a:br>
              <a:rPr lang="en-US" dirty="0"/>
            </a:br>
            <a:r>
              <a:rPr lang="en-US" dirty="0"/>
              <a:t>An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4581128"/>
            <a:ext cx="5266928" cy="1752600"/>
          </a:xfrm>
        </p:spPr>
        <p:txBody>
          <a:bodyPr/>
          <a:lstStyle/>
          <a:p>
            <a:pPr algn="r"/>
            <a:r>
              <a:rPr lang="en-US" dirty="0" err="1"/>
              <a:t>Olena</a:t>
            </a:r>
            <a:r>
              <a:rPr lang="en-US" dirty="0"/>
              <a:t> </a:t>
            </a:r>
            <a:r>
              <a:rPr lang="en-US" dirty="0" err="1"/>
              <a:t>Tupakhina</a:t>
            </a:r>
            <a:endParaRPr lang="en-US" dirty="0"/>
          </a:p>
          <a:p>
            <a:pPr algn="r"/>
            <a:r>
              <a:rPr lang="en-US" dirty="0"/>
              <a:t>Tutorials: Tuesdays, 12:00</a:t>
            </a:r>
          </a:p>
          <a:p>
            <a:pPr algn="r"/>
            <a:r>
              <a:rPr lang="en-US" dirty="0"/>
              <a:t>room 307</a:t>
            </a:r>
          </a:p>
          <a:p>
            <a:pPr algn="r"/>
            <a:r>
              <a:rPr lang="en-US" dirty="0">
                <a:hlinkClick r:id="rId3"/>
              </a:rPr>
              <a:t>tupakhina@gmail.com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2362" r="2756"/>
          <a:stretch>
            <a:fillRect/>
          </a:stretch>
        </p:blipFill>
        <p:spPr bwMode="auto">
          <a:xfrm>
            <a:off x="0" y="0"/>
            <a:ext cx="9195098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14000"/>
          </a:blip>
          <a:srcRect l="36246" t="29528" r="17155" b="9350"/>
          <a:stretch>
            <a:fillRect/>
          </a:stretch>
        </p:blipFill>
        <p:spPr bwMode="auto">
          <a:xfrm>
            <a:off x="-18914" y="0"/>
            <a:ext cx="91629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509120"/>
            <a:ext cx="6599584" cy="2132856"/>
          </a:xfrm>
          <a:solidFill>
            <a:srgbClr val="F8F8F8">
              <a:alpha val="50196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/>
              <a:t>…We never really encounter                   “the Victorians” themselves                    but instead a mediated image like         the one we get from our rearview mirrors while driving.</a:t>
            </a:r>
          </a:p>
          <a:p>
            <a:pPr algn="r">
              <a:buNone/>
            </a:pPr>
            <a:r>
              <a:rPr lang="en-US" dirty="0"/>
              <a:t>Simon Joyce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85051-7EC6-4F5D-94CA-D837DC487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43000"/>
            <a:ext cx="8712968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Victorian = Relating to Victoria’s Reign?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6A6D4-A37C-4EC2-A47D-289372C4D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“Nobody takes 1837 – 1901 seriously” (Richard Price) </a:t>
            </a:r>
          </a:p>
          <a:p>
            <a:r>
              <a:rPr lang="en-US" dirty="0"/>
              <a:t>1836 – Dickens’s “The Pickwick Papers”  published</a:t>
            </a:r>
          </a:p>
          <a:p>
            <a:r>
              <a:rPr lang="en-US" dirty="0"/>
              <a:t>1832 – Reform Act </a:t>
            </a:r>
          </a:p>
          <a:p>
            <a:r>
              <a:rPr lang="en-US" dirty="0"/>
              <a:t>1815 – Napoleon defeated </a:t>
            </a:r>
          </a:p>
          <a:p>
            <a:r>
              <a:rPr lang="en-US" dirty="0"/>
              <a:t>“Long XIX century” (1780 – 1901) instead of “Victorian Era”?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81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When did the Victorian Era really end?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1774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“The Victorian Era has definitely closed” (C.F.G. </a:t>
            </a:r>
            <a:r>
              <a:rPr lang="en-US" dirty="0" err="1"/>
              <a:t>Masterman</a:t>
            </a:r>
            <a:r>
              <a:rPr lang="en-US" dirty="0"/>
              <a:t>, 1901)</a:t>
            </a:r>
          </a:p>
          <a:p>
            <a:r>
              <a:rPr lang="en-US" dirty="0"/>
              <a:t>“On or about December 1910 human character changed” (Virginia Woolf, 1924)</a:t>
            </a:r>
          </a:p>
          <a:p>
            <a:r>
              <a:rPr lang="en-US" dirty="0"/>
              <a:t>“The war of 1914 destroyed a new, and civilized or semi-civilized, way of life which had established itself or was establishing itself all over Europe” (Leonard Woolf, 1964)</a:t>
            </a:r>
          </a:p>
          <a:p>
            <a:r>
              <a:rPr lang="en-US" dirty="0"/>
              <a:t>“The decisive shift in the national character had begun in the early years of George V’s reign” (George Dangerfield, 1935)</a:t>
            </a:r>
          </a:p>
          <a:p>
            <a:r>
              <a:rPr lang="en-US" dirty="0"/>
              <a:t>“My contemporaries were all brought up in some degree of the nineteenth century, since the twentieth did not begin till 1945” (John </a:t>
            </a:r>
            <a:r>
              <a:rPr lang="en-US" dirty="0" err="1"/>
              <a:t>Fowles</a:t>
            </a:r>
            <a:r>
              <a:rPr lang="en-US" dirty="0"/>
              <a:t>,  1977) </a:t>
            </a:r>
          </a:p>
          <a:p>
            <a:r>
              <a:rPr lang="en-US" dirty="0"/>
              <a:t>“</a:t>
            </a:r>
            <a:r>
              <a:rPr lang="ru-RU" dirty="0"/>
              <a:t>Наконец, и Россия вошла в ХХ век. Викторианская эра кончилась</a:t>
            </a:r>
            <a:r>
              <a:rPr lang="en-US" dirty="0"/>
              <a:t>” (</a:t>
            </a:r>
            <a:r>
              <a:rPr lang="ru-RU" dirty="0"/>
              <a:t>Иосиф Бродский, 1992)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Top 10 Things Associated with Victorian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532888"/>
            <a:ext cx="5266928" cy="43251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Prudery</a:t>
            </a:r>
          </a:p>
          <a:p>
            <a:r>
              <a:rPr lang="en-US" dirty="0"/>
              <a:t>Sexual restraint and repression</a:t>
            </a:r>
          </a:p>
          <a:p>
            <a:r>
              <a:rPr lang="en-US" dirty="0"/>
              <a:t>Family values</a:t>
            </a:r>
          </a:p>
          <a:p>
            <a:r>
              <a:rPr lang="en-US" dirty="0"/>
              <a:t>Progress and Technology</a:t>
            </a:r>
          </a:p>
          <a:p>
            <a:r>
              <a:rPr lang="en-US" dirty="0"/>
              <a:t>Gentleman’s Code </a:t>
            </a:r>
          </a:p>
          <a:p>
            <a:r>
              <a:rPr lang="en-US" dirty="0"/>
              <a:t>Hard Work </a:t>
            </a:r>
          </a:p>
          <a:p>
            <a:r>
              <a:rPr lang="en-US" dirty="0"/>
              <a:t>Tidiness </a:t>
            </a:r>
          </a:p>
          <a:p>
            <a:r>
              <a:rPr lang="en-US" dirty="0"/>
              <a:t>“Angel in the House” </a:t>
            </a:r>
          </a:p>
          <a:p>
            <a:r>
              <a:rPr lang="en-US" dirty="0"/>
              <a:t>Imperialism and Colonialism  </a:t>
            </a:r>
          </a:p>
          <a:p>
            <a:r>
              <a:rPr lang="en-US" dirty="0"/>
              <a:t>Duty and Self-command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8370" name="Picture 2" descr="Картинки по запросу victorian mem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420888"/>
            <a:ext cx="2915816" cy="4201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The V-word: Connotative Dynamics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700808"/>
          <a:ext cx="8229600" cy="4873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856" y="3933056"/>
            <a:ext cx="5410944" cy="2641480"/>
          </a:xfrm>
        </p:spPr>
        <p:txBody>
          <a:bodyPr/>
          <a:lstStyle/>
          <a:p>
            <a:r>
              <a:rPr lang="en-US" dirty="0"/>
              <a:t>Social improvements</a:t>
            </a:r>
          </a:p>
          <a:p>
            <a:r>
              <a:rPr lang="en-US" dirty="0"/>
              <a:t>Colonial expansion </a:t>
            </a:r>
          </a:p>
          <a:p>
            <a:r>
              <a:rPr lang="en-US" dirty="0"/>
              <a:t>Development of Science and Technologies </a:t>
            </a:r>
          </a:p>
          <a:p>
            <a:r>
              <a:rPr lang="en-US" dirty="0"/>
              <a:t>The Great Exhibition</a:t>
            </a:r>
          </a:p>
        </p:txBody>
      </p:sp>
      <p:pic>
        <p:nvPicPr>
          <p:cNvPr id="38914" name="Picture 2" descr="Картинки по запросу Victorian gentle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95500"/>
            <a:ext cx="3038475" cy="4762500"/>
          </a:xfrm>
          <a:prstGeom prst="rect">
            <a:avLst/>
          </a:prstGeom>
          <a:noFill/>
        </p:spPr>
      </p:pic>
      <p:sp>
        <p:nvSpPr>
          <p:cNvPr id="5" name="Oval Callout 4"/>
          <p:cNvSpPr/>
          <p:nvPr/>
        </p:nvSpPr>
        <p:spPr>
          <a:xfrm>
            <a:off x="2483768" y="476672"/>
            <a:ext cx="5256584" cy="2880320"/>
          </a:xfrm>
          <a:prstGeom prst="wedgeEllipseCallout">
            <a:avLst>
              <a:gd name="adj1" fmla="val -54286"/>
              <a:gd name="adj2" fmla="val 4931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1851: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</a:rPr>
              <a:t>Proud to be Victorian! </a:t>
            </a:r>
          </a:p>
        </p:txBody>
      </p:sp>
      <p:sp>
        <p:nvSpPr>
          <p:cNvPr id="2052" name="AutoShape 4" descr="Картинки по запросу virginia woolf transpar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Картинки по запросу virginia woolf transpar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Картинки по запросу virginia woolf 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8542" y="2996952"/>
            <a:ext cx="2835457" cy="3861048"/>
          </a:xfrm>
          <a:prstGeom prst="rect">
            <a:avLst/>
          </a:prstGeom>
          <a:noFill/>
        </p:spPr>
      </p:pic>
      <p:sp>
        <p:nvSpPr>
          <p:cNvPr id="13" name="Oval Callout 12"/>
          <p:cNvSpPr/>
          <p:nvPr/>
        </p:nvSpPr>
        <p:spPr>
          <a:xfrm>
            <a:off x="3275856" y="4509120"/>
            <a:ext cx="2808312" cy="1728192"/>
          </a:xfrm>
          <a:prstGeom prst="wedgeEllipseCallout">
            <a:avLst>
              <a:gd name="adj1" fmla="val 70242"/>
              <a:gd name="adj2" fmla="val -3881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1910: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</a:rPr>
              <a:t>ORLY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Картинки по запросу great exhibi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486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Картинки по запросу post-war brit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Great Britain after WW2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5626968" cy="43251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Lost all the colonies;</a:t>
            </a:r>
          </a:p>
          <a:p>
            <a:r>
              <a:rPr lang="en-US" dirty="0"/>
              <a:t>Lost 7/8 of its trade fleet; </a:t>
            </a:r>
          </a:p>
          <a:p>
            <a:r>
              <a:rPr lang="en-US" dirty="0"/>
              <a:t>Lost positions as world’s first political power to the U.S. </a:t>
            </a:r>
          </a:p>
          <a:p>
            <a:r>
              <a:rPr lang="en-US" dirty="0"/>
              <a:t>“The Age of Austerity” (1945 – 50-ies)</a:t>
            </a:r>
          </a:p>
          <a:p>
            <a:r>
              <a:rPr lang="en-US" dirty="0"/>
              <a:t>Northern Ireland Crisis in 1960-ies</a:t>
            </a:r>
          </a:p>
          <a:p>
            <a:r>
              <a:rPr lang="en-US" dirty="0"/>
              <a:t>Trade and public sector union strikes in 1970-ies</a:t>
            </a:r>
          </a:p>
          <a:p>
            <a:endParaRPr lang="en-US" dirty="0"/>
          </a:p>
        </p:txBody>
      </p:sp>
      <p:pic>
        <p:nvPicPr>
          <p:cNvPr id="26626" name="Picture 2" descr="Картинки по запросу churchill carto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597613"/>
            <a:ext cx="2843808" cy="4260387"/>
          </a:xfrm>
          <a:prstGeom prst="rect">
            <a:avLst/>
          </a:prstGeom>
          <a:noFill/>
        </p:spPr>
      </p:pic>
      <p:sp>
        <p:nvSpPr>
          <p:cNvPr id="5" name="Oval Callout 4"/>
          <p:cNvSpPr/>
          <p:nvPr/>
        </p:nvSpPr>
        <p:spPr>
          <a:xfrm>
            <a:off x="2555776" y="3068960"/>
            <a:ext cx="3456384" cy="2520280"/>
          </a:xfrm>
          <a:prstGeom prst="wedgeEllipseCallout">
            <a:avLst>
              <a:gd name="adj1" fmla="val 65415"/>
              <a:gd name="adj2" fmla="val 725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 </a:t>
            </a:r>
          </a:p>
          <a:p>
            <a:pPr algn="ctr"/>
            <a:r>
              <a:rPr lang="en-US" sz="2800" i="1" dirty="0">
                <a:solidFill>
                  <a:schemeClr val="tx1"/>
                </a:solidFill>
              </a:rPr>
              <a:t>Make Great Britain great again!  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 descr="Картинки по запросу the difference engine charles babb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4005064"/>
            <a:ext cx="5194920" cy="2569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Longing for power;</a:t>
            </a:r>
          </a:p>
          <a:p>
            <a:r>
              <a:rPr lang="en-US" dirty="0"/>
              <a:t>Struggle for “Englishness”; </a:t>
            </a:r>
          </a:p>
          <a:p>
            <a:r>
              <a:rPr lang="en-US" dirty="0"/>
              <a:t>Campaign against “permissiveness”; </a:t>
            </a:r>
          </a:p>
          <a:p>
            <a:r>
              <a:rPr lang="en-US" dirty="0"/>
              <a:t>Necessity to cut down social expenses by turning to laissez-faire economy</a:t>
            </a:r>
          </a:p>
        </p:txBody>
      </p:sp>
      <p:pic>
        <p:nvPicPr>
          <p:cNvPr id="49154" name="Picture 2" descr="Картинки по запросу margaret thatcher carto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7910"/>
            <a:ext cx="3203848" cy="5070090"/>
          </a:xfrm>
          <a:prstGeom prst="rect">
            <a:avLst/>
          </a:prstGeom>
          <a:noFill/>
        </p:spPr>
      </p:pic>
      <p:sp>
        <p:nvSpPr>
          <p:cNvPr id="5" name="Oval Callout 4"/>
          <p:cNvSpPr/>
          <p:nvPr/>
        </p:nvSpPr>
        <p:spPr>
          <a:xfrm>
            <a:off x="3491880" y="260648"/>
            <a:ext cx="5400600" cy="3600400"/>
          </a:xfrm>
          <a:prstGeom prst="wedgeEllipseCallout">
            <a:avLst>
              <a:gd name="adj1" fmla="val -55440"/>
              <a:gd name="adj2" fmla="val 57172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 </a:t>
            </a:r>
          </a:p>
          <a:p>
            <a:pPr algn="ctr"/>
            <a:r>
              <a:rPr lang="en-US" sz="2800" i="1" dirty="0">
                <a:solidFill>
                  <a:schemeClr val="tx1"/>
                </a:solidFill>
              </a:rPr>
              <a:t>1983: </a:t>
            </a:r>
          </a:p>
          <a:p>
            <a:pPr algn="ctr"/>
            <a:r>
              <a:rPr lang="en-US" sz="2800" i="1" dirty="0">
                <a:solidFill>
                  <a:schemeClr val="tx1"/>
                </a:solidFill>
              </a:rPr>
              <a:t>I was asked whether I was trying to restore ‘Victorian values.’ I said straight out, yes I was. And I am. 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Картинки по запросу пергамент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724542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869032"/>
          </a:xfrm>
        </p:spPr>
        <p:txBody>
          <a:bodyPr/>
          <a:lstStyle/>
          <a:p>
            <a:pPr algn="ctr"/>
            <a:r>
              <a:rPr lang="en-US" dirty="0"/>
              <a:t>Victorian Values, ed. 1983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7859216" cy="4729712"/>
          </a:xfrm>
        </p:spPr>
        <p:txBody>
          <a:bodyPr/>
          <a:lstStyle/>
          <a:p>
            <a:r>
              <a:rPr lang="en-US" dirty="0"/>
              <a:t>Work jolly hard</a:t>
            </a:r>
          </a:p>
          <a:p>
            <a:r>
              <a:rPr lang="en-US" dirty="0"/>
              <a:t>Improve yourself</a:t>
            </a:r>
          </a:p>
          <a:p>
            <a:r>
              <a:rPr lang="en-US" dirty="0"/>
              <a:t>Live within your income</a:t>
            </a:r>
          </a:p>
          <a:p>
            <a:r>
              <a:rPr lang="en-US" dirty="0"/>
              <a:t>Cleanliness is next to godliness</a:t>
            </a:r>
          </a:p>
          <a:p>
            <a:r>
              <a:rPr lang="en-US" dirty="0"/>
              <a:t>Respect yourself</a:t>
            </a:r>
          </a:p>
          <a:p>
            <a:r>
              <a:rPr lang="en-US" dirty="0"/>
              <a:t>Be proud of your country </a:t>
            </a:r>
          </a:p>
          <a:p>
            <a:r>
              <a:rPr lang="en-US" dirty="0"/>
              <a:t>Be a good community member</a:t>
            </a:r>
          </a:p>
          <a:p>
            <a:pPr algn="r">
              <a:buNone/>
            </a:pPr>
            <a:r>
              <a:rPr lang="en-US" i="1" dirty="0"/>
              <a:t>                                Margaret Thatcher’s Victorian Grandmother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Victorian Myth: Nostalgic Revisionism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3688"/>
          </a:xfrm>
        </p:spPr>
        <p:txBody>
          <a:bodyPr/>
          <a:lstStyle/>
          <a:p>
            <a:r>
              <a:rPr lang="en-US" dirty="0"/>
              <a:t>“Victorian values” </a:t>
            </a:r>
          </a:p>
          <a:p>
            <a:r>
              <a:rPr lang="en-US" dirty="0"/>
              <a:t>“Age of Improvement” </a:t>
            </a:r>
          </a:p>
          <a:p>
            <a:r>
              <a:rPr lang="en-US" dirty="0"/>
              <a:t>“Age of Middle Class” </a:t>
            </a:r>
          </a:p>
          <a:p>
            <a:r>
              <a:rPr lang="en-US" dirty="0"/>
              <a:t>Economic growth </a:t>
            </a:r>
          </a:p>
          <a:p>
            <a:r>
              <a:rPr lang="en-US" dirty="0"/>
              <a:t>Imperial expansion</a:t>
            </a:r>
          </a:p>
          <a:p>
            <a:r>
              <a:rPr lang="en-US" dirty="0"/>
              <a:t>Stability </a:t>
            </a:r>
          </a:p>
          <a:p>
            <a:r>
              <a:rPr lang="en-US" dirty="0"/>
              <a:t>Progressivism </a:t>
            </a:r>
          </a:p>
          <a:p>
            <a:endParaRPr lang="en-US" dirty="0"/>
          </a:p>
        </p:txBody>
      </p:sp>
      <p:pic>
        <p:nvPicPr>
          <p:cNvPr id="4505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204864"/>
            <a:ext cx="3816424" cy="4396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6567-AE6E-4DCC-AF2D-5D85C111E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4F753-D9D7-4F17-A4A1-D10301C77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upload.wikimedia.org/wikipedia/commons/a/a1/Franz_Xaver_Winterhalter_Family_of_Queen_Victoria.jpg">
            <a:extLst>
              <a:ext uri="{FF2B5EF4-FFF2-40B4-BE49-F238E27FC236}">
                <a16:creationId xmlns:a16="http://schemas.microsoft.com/office/drawing/2014/main" id="{712AFE71-F60E-46C0-B7B0-60A71655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5039"/>
            <a:ext cx="9144000" cy="6963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7945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Картинки по запросу good old da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692696"/>
            <a:ext cx="8423846" cy="5896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 descr="Картинки по запросу neil kinnock spitting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3744416" cy="37444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021288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Neil Kinnock, </a:t>
            </a:r>
            <a:r>
              <a:rPr lang="en-US" dirty="0" err="1"/>
              <a:t>Labour</a:t>
            </a:r>
            <a:r>
              <a:rPr lang="en-US" dirty="0"/>
              <a:t> Party leader</a:t>
            </a:r>
          </a:p>
          <a:p>
            <a:pPr algn="ctr"/>
            <a:r>
              <a:rPr lang="en-US" dirty="0"/>
              <a:t>(1983 – 1992)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419872" y="692696"/>
            <a:ext cx="5472608" cy="4032448"/>
          </a:xfrm>
          <a:prstGeom prst="wedgeEllipseCallout">
            <a:avLst>
              <a:gd name="adj1" fmla="val -49641"/>
              <a:gd name="adj2" fmla="val 4959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1985: 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</a:rPr>
              <a:t>Victorian Britain was a place where a few got rich and most got hell. The 'Victorian values' that ruled were cruelty, misery, drudgery, squalor and ignorance.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Картинки по запросу the other victori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124744"/>
            <a:ext cx="3888433" cy="5479734"/>
          </a:xfrm>
          <a:prstGeom prst="rect">
            <a:avLst/>
          </a:prstGeom>
          <a:noFill/>
        </p:spPr>
      </p:pic>
      <p:pic>
        <p:nvPicPr>
          <p:cNvPr id="5" name="Picture 4" descr="Картинки по запросу Angel in the h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775" y="1124744"/>
            <a:ext cx="3966201" cy="5425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myth and facts">
            <a:extLst>
              <a:ext uri="{FF2B5EF4-FFF2-40B4-BE49-F238E27FC236}">
                <a16:creationId xmlns:a16="http://schemas.microsoft.com/office/drawing/2014/main" id="{F889C0ED-B854-4D33-853A-B949EDBEE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4" b="3444"/>
          <a:stretch/>
        </p:blipFill>
        <p:spPr bwMode="auto">
          <a:xfrm>
            <a:off x="2915816" y="2891679"/>
            <a:ext cx="3002187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41411-C495-4319-A042-73287E213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Dark Side of the Queen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0CE19-30EA-417D-A352-69202BB22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6" y="2485645"/>
            <a:ext cx="3826768" cy="4325112"/>
          </a:xfrm>
        </p:spPr>
        <p:txBody>
          <a:bodyPr/>
          <a:lstStyle/>
          <a:p>
            <a:r>
              <a:rPr lang="en-US" dirty="0"/>
              <a:t>“England’s most beloved queen”</a:t>
            </a:r>
          </a:p>
          <a:p>
            <a:r>
              <a:rPr lang="en-US" dirty="0"/>
              <a:t>Family values protector</a:t>
            </a:r>
          </a:p>
          <a:p>
            <a:r>
              <a:rPr lang="en-US" dirty="0"/>
              <a:t>Patron of Victorian literature and science</a:t>
            </a:r>
          </a:p>
          <a:p>
            <a:r>
              <a:rPr lang="en-US" dirty="0"/>
              <a:t>The most powerful woman of the world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287DA1-CA42-4250-9D6B-825F172B83D2}"/>
              </a:ext>
            </a:extLst>
          </p:cNvPr>
          <p:cNvSpPr txBox="1">
            <a:spLocks/>
          </p:cNvSpPr>
          <p:nvPr/>
        </p:nvSpPr>
        <p:spPr>
          <a:xfrm>
            <a:off x="5516014" y="2403758"/>
            <a:ext cx="3604051" cy="4325112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Survived 6 assassination attempts</a:t>
            </a:r>
          </a:p>
          <a:p>
            <a:r>
              <a:rPr lang="en-US" dirty="0"/>
              <a:t>Hated pregnancy and childbirth</a:t>
            </a:r>
          </a:p>
          <a:p>
            <a:r>
              <a:rPr lang="en-US" dirty="0"/>
              <a:t>Nonreader with primitive tastes</a:t>
            </a:r>
          </a:p>
          <a:p>
            <a:r>
              <a:rPr lang="en-US" dirty="0"/>
              <a:t>Objected to </a:t>
            </a:r>
            <a:r>
              <a:rPr lang="ru-RU" dirty="0"/>
              <a:t>«</a:t>
            </a:r>
            <a:r>
              <a:rPr lang="en-US" dirty="0"/>
              <a:t>this mad, wicked folly of Women’s Rights</a:t>
            </a:r>
            <a:r>
              <a:rPr lang="ru-RU" dirty="0"/>
              <a:t>»</a:t>
            </a:r>
            <a:endParaRPr lang="en-US" dirty="0"/>
          </a:p>
        </p:txBody>
      </p:sp>
      <p:pic>
        <p:nvPicPr>
          <p:cNvPr id="1028" name="Picture 4" descr="ÐÐ°ÑÑÐ¸Ð½ÐºÐ¸ Ð¿Ð¾ Ð·Ð°Ð¿ÑÐ¾ÑÑ queen victoria transparent">
            <a:extLst>
              <a:ext uri="{FF2B5EF4-FFF2-40B4-BE49-F238E27FC236}">
                <a16:creationId xmlns:a16="http://schemas.microsoft.com/office/drawing/2014/main" id="{1A48774E-39B4-428A-8BAE-D661F3F30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17" y="0"/>
            <a:ext cx="2001191" cy="229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168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Картинки по запросу victorian child labour"/>
          <p:cNvPicPr>
            <a:picLocks noChangeAspect="1" noChangeArrowheads="1"/>
          </p:cNvPicPr>
          <p:nvPr/>
        </p:nvPicPr>
        <p:blipFill>
          <a:blip r:embed="rId2" cstate="print"/>
          <a:srcRect l="5000" r="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Trauma-Generating Experiences </a:t>
            </a:r>
            <a:br>
              <a:rPr lang="en-US" dirty="0"/>
            </a:br>
            <a:r>
              <a:rPr lang="en-US" dirty="0"/>
              <a:t>of Victorian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5122912" cy="4009632"/>
          </a:xfrm>
        </p:spPr>
        <p:txBody>
          <a:bodyPr/>
          <a:lstStyle/>
          <a:p>
            <a:r>
              <a:rPr lang="en-US" dirty="0"/>
              <a:t>Class and gender stereotypes</a:t>
            </a:r>
          </a:p>
          <a:p>
            <a:r>
              <a:rPr lang="en-US" dirty="0"/>
              <a:t>Xenophobia</a:t>
            </a:r>
          </a:p>
          <a:p>
            <a:r>
              <a:rPr lang="en-US" dirty="0"/>
              <a:t>Racism </a:t>
            </a:r>
          </a:p>
          <a:p>
            <a:r>
              <a:rPr lang="en-US" dirty="0"/>
              <a:t>Child abuse</a:t>
            </a:r>
          </a:p>
          <a:p>
            <a:r>
              <a:rPr lang="en-US" dirty="0"/>
              <a:t>Homophobia</a:t>
            </a:r>
          </a:p>
          <a:p>
            <a:r>
              <a:rPr lang="en-US" dirty="0"/>
              <a:t>Skin trade </a:t>
            </a:r>
          </a:p>
          <a:p>
            <a:r>
              <a:rPr lang="en-US" dirty="0"/>
              <a:t>Drug trade</a:t>
            </a:r>
          </a:p>
          <a:p>
            <a:r>
              <a:rPr lang="en-US" dirty="0"/>
              <a:t>Darwinian trauma  </a:t>
            </a:r>
          </a:p>
        </p:txBody>
      </p:sp>
      <p:pic>
        <p:nvPicPr>
          <p:cNvPr id="60418" name="Picture 2" descr="Картинки по запросу oscar wilde me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708920"/>
            <a:ext cx="2448272" cy="3693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 descr="Картинки по запросу жаккардовый стан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694"/>
            <a:ext cx="9144000" cy="6816306"/>
          </a:xfrm>
          <a:prstGeom prst="rect">
            <a:avLst/>
          </a:prstGeom>
          <a:noFill/>
        </p:spPr>
      </p:pic>
      <p:pic>
        <p:nvPicPr>
          <p:cNvPr id="31746" name="Picture 2" descr="Картинки по запросу ada lovelace 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80749"/>
            <a:ext cx="3275856" cy="5077251"/>
          </a:xfrm>
          <a:prstGeom prst="rect">
            <a:avLst/>
          </a:prstGeom>
          <a:noFill/>
        </p:spPr>
      </p:pic>
      <p:sp>
        <p:nvSpPr>
          <p:cNvPr id="6" name="Oval Callout 5"/>
          <p:cNvSpPr/>
          <p:nvPr/>
        </p:nvSpPr>
        <p:spPr>
          <a:xfrm>
            <a:off x="1331640" y="0"/>
            <a:ext cx="4176464" cy="2636912"/>
          </a:xfrm>
          <a:prstGeom prst="wedgeEllipseCallout">
            <a:avLst>
              <a:gd name="adj1" fmla="val 53154"/>
              <a:gd name="adj2" fmla="val 5472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Programming: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I did it before it was cool!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/>
          <a:lstStyle/>
          <a:p>
            <a:pPr algn="ctr"/>
            <a:r>
              <a:rPr lang="en-US" dirty="0" err="1"/>
              <a:t>Nachträglichkeit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325112"/>
          </a:xfrm>
        </p:spPr>
        <p:txBody>
          <a:bodyPr/>
          <a:lstStyle/>
          <a:p>
            <a:r>
              <a:rPr lang="en-US" b="1" dirty="0"/>
              <a:t>Afterwardsness</a:t>
            </a:r>
            <a:r>
              <a:rPr lang="en-US" dirty="0"/>
              <a:t> - a mode of belated understanding or retroactive attribution of sexual or traumatic meaning to earlier events;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2226" name="Picture 2" descr="Картинки по запросу freud trans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456246"/>
            <a:ext cx="2849860" cy="3080932"/>
          </a:xfrm>
          <a:prstGeom prst="rect">
            <a:avLst/>
          </a:prstGeom>
          <a:noFill/>
        </p:spPr>
      </p:pic>
      <p:sp>
        <p:nvSpPr>
          <p:cNvPr id="5" name="Oval Callout 4"/>
          <p:cNvSpPr/>
          <p:nvPr/>
        </p:nvSpPr>
        <p:spPr>
          <a:xfrm>
            <a:off x="323528" y="1916832"/>
            <a:ext cx="5112568" cy="4752528"/>
          </a:xfrm>
          <a:prstGeom prst="wedgeEllipseCallout">
            <a:avLst>
              <a:gd name="adj1" fmla="val 73445"/>
              <a:gd name="adj2" fmla="val 430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Victorian Revival both compensates “historical” traumas from the XIX century and projects modern concerns into the past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692696"/>
          <a:ext cx="9144000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554" name="Picture 2" descr="Картинки по запросу question mark transparen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2564904"/>
            <a:ext cx="1428750" cy="2381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What is a Neo-Victorian fiction?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56792"/>
          <a:ext cx="8229600" cy="5017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How old is “Neo”?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700808"/>
          <a:ext cx="9144000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What’s so new about Neo-?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/>
              <a:t>«</a:t>
            </a:r>
            <a:r>
              <a:rPr lang="en-US" dirty="0"/>
              <a:t>To be part of the neo-Victorianism, texts must in some respect be self-consciously engaged with the act of </a:t>
            </a:r>
            <a:r>
              <a:rPr lang="en-US" b="1" i="1" dirty="0"/>
              <a:t>(re)interpretation, (re)discovery, (re)vision</a:t>
            </a:r>
            <a:r>
              <a:rPr lang="en-US" dirty="0"/>
              <a:t> concerning the Victorians</a:t>
            </a:r>
            <a:r>
              <a:rPr lang="ru-RU" dirty="0"/>
              <a:t>» (</a:t>
            </a:r>
            <a:r>
              <a:rPr lang="en-US" dirty="0"/>
              <a:t>Anne </a:t>
            </a:r>
            <a:r>
              <a:rPr lang="en-US" dirty="0" err="1"/>
              <a:t>Heilmann</a:t>
            </a:r>
            <a:r>
              <a:rPr lang="en-US" dirty="0"/>
              <a:t>, Mark Llewellyn)</a:t>
            </a:r>
          </a:p>
          <a:p>
            <a:r>
              <a:rPr lang="uk-UA" dirty="0"/>
              <a:t>«</a:t>
            </a:r>
            <a:r>
              <a:rPr lang="en-US" dirty="0"/>
              <a:t>Neo-Victorian fiction serves not one but two masters: the “neo” as well as “Victorian”; that is, homage to the Victorian era and its texts, but in combination with the new in a </a:t>
            </a:r>
            <a:r>
              <a:rPr lang="en-US" b="1" i="1" dirty="0"/>
              <a:t>postmodern revisionary critique</a:t>
            </a:r>
            <a:r>
              <a:rPr lang="ru-RU" dirty="0"/>
              <a:t>» (</a:t>
            </a:r>
            <a:r>
              <a:rPr lang="en-US" dirty="0"/>
              <a:t>Samantha J. Carroll)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2" name="Picture 4" descr="Картинки по запросу telegraph keybo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Картинки по запросу telegraph keyboard"/>
          <p:cNvPicPr>
            <a:picLocks noChangeAspect="1" noChangeArrowheads="1"/>
          </p:cNvPicPr>
          <p:nvPr/>
        </p:nvPicPr>
        <p:blipFill>
          <a:blip r:embed="rId2" cstate="print"/>
          <a:srcRect r="400"/>
          <a:stretch>
            <a:fillRect/>
          </a:stretch>
        </p:blipFill>
        <p:spPr bwMode="auto">
          <a:xfrm>
            <a:off x="0" y="3501008"/>
            <a:ext cx="4481998" cy="3356992"/>
          </a:xfrm>
          <a:prstGeom prst="rect">
            <a:avLst/>
          </a:prstGeom>
          <a:noFill/>
        </p:spPr>
      </p:pic>
      <p:pic>
        <p:nvPicPr>
          <p:cNvPr id="6" name="Picture 2" descr="Картинки по запросу жаккардовый ста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3354475"/>
          </a:xfrm>
          <a:prstGeom prst="rect">
            <a:avLst/>
          </a:prstGeom>
          <a:noFill/>
        </p:spPr>
      </p:pic>
      <p:pic>
        <p:nvPicPr>
          <p:cNvPr id="7" name="Picture 2" descr="Картинки по запросу the difference engine charles babb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75989" cy="3356992"/>
          </a:xfrm>
          <a:prstGeom prst="rect">
            <a:avLst/>
          </a:prstGeom>
          <a:noFill/>
        </p:spPr>
      </p:pic>
      <p:pic>
        <p:nvPicPr>
          <p:cNvPr id="46086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t="3937" b="39370"/>
          <a:stretch>
            <a:fillRect/>
          </a:stretch>
        </p:blipFill>
        <p:spPr bwMode="auto">
          <a:xfrm>
            <a:off x="4644008" y="3501008"/>
            <a:ext cx="4499992" cy="3356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Картинки по запросу victorian london"/>
          <p:cNvPicPr>
            <a:picLocks noChangeAspect="1" noChangeArrowheads="1"/>
          </p:cNvPicPr>
          <p:nvPr/>
        </p:nvPicPr>
        <p:blipFill>
          <a:blip r:embed="rId2" cstate="print"/>
          <a:srcRect l="7382" r="3691"/>
          <a:stretch>
            <a:fillRect/>
          </a:stretch>
        </p:blipFill>
        <p:spPr bwMode="auto">
          <a:xfrm>
            <a:off x="0" y="0"/>
            <a:ext cx="9143999" cy="6858001"/>
          </a:xfrm>
          <a:prstGeom prst="rect">
            <a:avLst/>
          </a:prstGeom>
          <a:noFill/>
        </p:spPr>
      </p:pic>
      <p:pic>
        <p:nvPicPr>
          <p:cNvPr id="6" name="Picture 18" descr="Картинки по запросу zeppelin 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60648"/>
            <a:ext cx="3384374" cy="1152128"/>
          </a:xfrm>
          <a:prstGeom prst="rect">
            <a:avLst/>
          </a:prstGeom>
          <a:noFill/>
        </p:spPr>
      </p:pic>
      <p:pic>
        <p:nvPicPr>
          <p:cNvPr id="7" name="Picture 20" descr="Картинки по запросу air balloon vintage 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04664"/>
            <a:ext cx="2664296" cy="1965658"/>
          </a:xfrm>
          <a:prstGeom prst="rect">
            <a:avLst/>
          </a:prstGeom>
          <a:noFill/>
        </p:spPr>
      </p:pic>
      <p:pic>
        <p:nvPicPr>
          <p:cNvPr id="8" name="Picture 4" descr="Картинки по запросу dracula transparent"/>
          <p:cNvPicPr>
            <a:picLocks noChangeAspect="1" noChangeArrowheads="1"/>
          </p:cNvPicPr>
          <p:nvPr/>
        </p:nvPicPr>
        <p:blipFill>
          <a:blip r:embed="rId5" cstate="print"/>
          <a:srcRect b="15663"/>
          <a:stretch>
            <a:fillRect/>
          </a:stretch>
        </p:blipFill>
        <p:spPr bwMode="auto">
          <a:xfrm>
            <a:off x="2195736" y="2498258"/>
            <a:ext cx="3051870" cy="4359742"/>
          </a:xfrm>
          <a:prstGeom prst="rect">
            <a:avLst/>
          </a:prstGeom>
          <a:noFill/>
        </p:spPr>
      </p:pic>
      <p:pic>
        <p:nvPicPr>
          <p:cNvPr id="9" name="Picture 8" descr="Картинки по запросу jack the ripper transparent"/>
          <p:cNvPicPr>
            <a:picLocks noChangeAspect="1" noChangeArrowheads="1"/>
          </p:cNvPicPr>
          <p:nvPr/>
        </p:nvPicPr>
        <p:blipFill>
          <a:blip r:embed="rId6" cstate="print"/>
          <a:srcRect r="6962" b="12369"/>
          <a:stretch>
            <a:fillRect/>
          </a:stretch>
        </p:blipFill>
        <p:spPr bwMode="auto">
          <a:xfrm>
            <a:off x="6047651" y="2636913"/>
            <a:ext cx="3096349" cy="4221088"/>
          </a:xfrm>
          <a:prstGeom prst="rect">
            <a:avLst/>
          </a:prstGeom>
          <a:noFill/>
        </p:spPr>
      </p:pic>
      <p:pic>
        <p:nvPicPr>
          <p:cNvPr id="10" name="Picture 10" descr="Картинки по запросу sherlock transparen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40567" y="2348880"/>
            <a:ext cx="3006080" cy="4509120"/>
          </a:xfrm>
          <a:prstGeom prst="rect">
            <a:avLst/>
          </a:prstGeom>
          <a:noFill/>
        </p:spPr>
      </p:pic>
      <p:pic>
        <p:nvPicPr>
          <p:cNvPr id="11" name="Picture 12" descr="Картинки по запросу jane eyre transparent"/>
          <p:cNvPicPr>
            <a:picLocks noChangeAspect="1" noChangeArrowheads="1"/>
          </p:cNvPicPr>
          <p:nvPr/>
        </p:nvPicPr>
        <p:blipFill>
          <a:blip r:embed="rId8" cstate="print"/>
          <a:srcRect r="77395"/>
          <a:stretch>
            <a:fillRect/>
          </a:stretch>
        </p:blipFill>
        <p:spPr bwMode="auto">
          <a:xfrm>
            <a:off x="1619672" y="3356992"/>
            <a:ext cx="1406958" cy="3501008"/>
          </a:xfrm>
          <a:prstGeom prst="rect">
            <a:avLst/>
          </a:prstGeom>
          <a:noFill/>
        </p:spPr>
      </p:pic>
      <p:pic>
        <p:nvPicPr>
          <p:cNvPr id="12" name="Picture 16" descr="Похожее изображение"/>
          <p:cNvPicPr>
            <a:picLocks noChangeAspect="1" noChangeArrowheads="1"/>
          </p:cNvPicPr>
          <p:nvPr/>
        </p:nvPicPr>
        <p:blipFill>
          <a:blip r:embed="rId9" cstate="print"/>
          <a:srcRect b="32327"/>
          <a:stretch>
            <a:fillRect/>
          </a:stretch>
        </p:blipFill>
        <p:spPr bwMode="auto">
          <a:xfrm>
            <a:off x="4211960" y="2850206"/>
            <a:ext cx="3096344" cy="4007794"/>
          </a:xfrm>
          <a:prstGeom prst="rect">
            <a:avLst/>
          </a:prstGeom>
          <a:noFill/>
        </p:spPr>
      </p:pic>
      <p:pic>
        <p:nvPicPr>
          <p:cNvPr id="47108" name="Picture 4" descr="Картинки по запросу vintage plane transparen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2004">
            <a:off x="3376959" y="1273443"/>
            <a:ext cx="2520280" cy="1021895"/>
          </a:xfrm>
          <a:prstGeom prst="rect">
            <a:avLst/>
          </a:prstGeom>
          <a:noFill/>
        </p:spPr>
      </p:pic>
      <p:pic>
        <p:nvPicPr>
          <p:cNvPr id="28678" name="Picture 6" descr="Картинки по запросу victorian orphan transparent"/>
          <p:cNvPicPr>
            <a:picLocks noChangeAspect="1" noChangeArrowheads="1"/>
          </p:cNvPicPr>
          <p:nvPr/>
        </p:nvPicPr>
        <p:blipFill>
          <a:blip r:embed="rId11" cstate="print"/>
          <a:srcRect b="43513"/>
          <a:stretch>
            <a:fillRect/>
          </a:stretch>
        </p:blipFill>
        <p:spPr bwMode="auto">
          <a:xfrm>
            <a:off x="6440931" y="4437112"/>
            <a:ext cx="2703069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Картинки по запросу a slight trick of the mi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390194"/>
            <a:ext cx="2448272" cy="346780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Картинки по запросу jane sl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5145"/>
            <a:ext cx="2267744" cy="3502856"/>
          </a:xfrm>
          <a:prstGeom prst="rect">
            <a:avLst/>
          </a:prstGeom>
          <a:noFill/>
        </p:spPr>
      </p:pic>
      <p:pic>
        <p:nvPicPr>
          <p:cNvPr id="20484" name="Picture 4" descr="Картинки по запросу jane slay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3" y="3391993"/>
            <a:ext cx="2232249" cy="3466008"/>
          </a:xfrm>
          <a:prstGeom prst="rect">
            <a:avLst/>
          </a:prstGeom>
          <a:noFill/>
        </p:spPr>
      </p:pic>
      <p:sp>
        <p:nvSpPr>
          <p:cNvPr id="20488" name="AutoShape 8" descr="Картинки по запросу crimson peak pos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0" name="AutoShape 10" descr="Картинки по запросу crimson peak pos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92" name="Picture 12" descr="Картинки по запросу crimson peak movie pos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6550" y="0"/>
            <a:ext cx="2457450" cy="3429000"/>
          </a:xfrm>
          <a:prstGeom prst="rect">
            <a:avLst/>
          </a:prstGeom>
          <a:noFill/>
        </p:spPr>
      </p:pic>
      <p:pic>
        <p:nvPicPr>
          <p:cNvPr id="20494" name="Picture 14" descr="Картинки по запросу mr pi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267744" cy="3329461"/>
          </a:xfrm>
          <a:prstGeom prst="rect">
            <a:avLst/>
          </a:prstGeom>
          <a:noFill/>
        </p:spPr>
      </p:pic>
      <p:pic>
        <p:nvPicPr>
          <p:cNvPr id="20496" name="Picture 16" descr="Картинки по запросу droo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0"/>
            <a:ext cx="2232248" cy="3434228"/>
          </a:xfrm>
          <a:prstGeom prst="rect">
            <a:avLst/>
          </a:prstGeom>
          <a:noFill/>
        </p:spPr>
      </p:pic>
      <p:pic>
        <p:nvPicPr>
          <p:cNvPr id="20498" name="Picture 18" descr="Картинки по запросу difference engine gibs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0"/>
            <a:ext cx="2304256" cy="3442586"/>
          </a:xfrm>
          <a:prstGeom prst="rect">
            <a:avLst/>
          </a:prstGeom>
          <a:noFill/>
        </p:spPr>
      </p:pic>
      <p:pic>
        <p:nvPicPr>
          <p:cNvPr id="20500" name="Picture 20" descr="Картинки по запросу possession byatt post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3429000"/>
            <a:ext cx="2339752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files.meetup.com/1333016/Gear_Wall.jpg"/>
          <p:cNvPicPr>
            <a:picLocks noChangeAspect="1" noChangeArrowheads="1"/>
          </p:cNvPicPr>
          <p:nvPr/>
        </p:nvPicPr>
        <p:blipFill>
          <a:blip r:embed="rId2" cstate="print"/>
          <a:srcRect t="17008" b="14803"/>
          <a:stretch>
            <a:fillRect/>
          </a:stretch>
        </p:blipFill>
        <p:spPr bwMode="auto">
          <a:xfrm>
            <a:off x="-1" y="0"/>
            <a:ext cx="9144001" cy="383001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Neo-Victorian Fiction: </a:t>
            </a:r>
            <a:br>
              <a:rPr lang="en-US" dirty="0"/>
            </a:br>
            <a:r>
              <a:rPr lang="en-US" dirty="0"/>
              <a:t>An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5266928" cy="2049342"/>
          </a:xfrm>
        </p:spPr>
        <p:txBody>
          <a:bodyPr>
            <a:normAutofit/>
          </a:bodyPr>
          <a:lstStyle/>
          <a:p>
            <a:r>
              <a:rPr lang="en-US" dirty="0"/>
              <a:t>What does the V-word actually mean?</a:t>
            </a:r>
          </a:p>
          <a:p>
            <a:r>
              <a:rPr lang="en-US" dirty="0"/>
              <a:t>Why do Victorians still matter? </a:t>
            </a:r>
          </a:p>
          <a:p>
            <a:r>
              <a:rPr lang="en-US" dirty="0"/>
              <a:t>Neo-Victorianism: What’s so new about Neo-? </a:t>
            </a:r>
          </a:p>
          <a:p>
            <a:endParaRPr lang="en-US" dirty="0"/>
          </a:p>
        </p:txBody>
      </p:sp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Victorian Era </a:t>
            </a:r>
            <a:br>
              <a:rPr lang="en-US" dirty="0"/>
            </a:br>
            <a:r>
              <a:rPr lang="en-US" dirty="0"/>
              <a:t>as a Matrix of Modern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Multiculturalism</a:t>
            </a:r>
          </a:p>
          <a:p>
            <a:r>
              <a:rPr lang="en-US" dirty="0"/>
              <a:t>Globalization</a:t>
            </a:r>
          </a:p>
          <a:p>
            <a:r>
              <a:rPr lang="en-US" dirty="0"/>
              <a:t>Arms and drugs trafficking </a:t>
            </a:r>
          </a:p>
          <a:p>
            <a:r>
              <a:rPr lang="en-US" dirty="0"/>
              <a:t>Mass market and media </a:t>
            </a:r>
          </a:p>
          <a:p>
            <a:r>
              <a:rPr lang="en-US" dirty="0"/>
              <a:t>IT and communications</a:t>
            </a:r>
          </a:p>
          <a:p>
            <a:r>
              <a:rPr lang="en-US" dirty="0"/>
              <a:t>Marxism</a:t>
            </a:r>
          </a:p>
          <a:p>
            <a:r>
              <a:rPr lang="en-US" dirty="0"/>
              <a:t>Feminism </a:t>
            </a:r>
          </a:p>
          <a:p>
            <a:r>
              <a:rPr lang="en-US" dirty="0"/>
              <a:t>Terrorism</a:t>
            </a:r>
          </a:p>
          <a:p>
            <a:r>
              <a:rPr lang="en-US" dirty="0"/>
              <a:t>Fashion </a:t>
            </a:r>
          </a:p>
        </p:txBody>
      </p:sp>
      <p:pic>
        <p:nvPicPr>
          <p:cNvPr id="46082" name="Picture 2" descr="Картинки по запросу we are not amused"/>
          <p:cNvPicPr>
            <a:picLocks noChangeAspect="1" noChangeArrowheads="1"/>
          </p:cNvPicPr>
          <p:nvPr/>
        </p:nvPicPr>
        <p:blipFill>
          <a:blip r:embed="rId2" cstate="print"/>
          <a:srcRect l="17498" t="6999" r="17498" b="5833"/>
          <a:stretch>
            <a:fillRect/>
          </a:stretch>
        </p:blipFill>
        <p:spPr bwMode="auto">
          <a:xfrm>
            <a:off x="5580112" y="2276872"/>
            <a:ext cx="3020428" cy="4050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6650</TotalTime>
  <Words>878</Words>
  <Application>Microsoft Office PowerPoint</Application>
  <PresentationFormat>On-screen Show (4:3)</PresentationFormat>
  <Paragraphs>164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Georgia</vt:lpstr>
      <vt:lpstr>Trebuchet MS</vt:lpstr>
      <vt:lpstr>Wingdings 2</vt:lpstr>
      <vt:lpstr>Urban</vt:lpstr>
      <vt:lpstr>Neo-Victorian Fiction:  An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Neo-Victorian Fiction:  An Overview</vt:lpstr>
      <vt:lpstr>Victorian Era  as a Matrix of Modern World</vt:lpstr>
      <vt:lpstr>PowerPoint Presentation</vt:lpstr>
      <vt:lpstr>PowerPoint Presentation</vt:lpstr>
      <vt:lpstr>Victorian = Relating to Victoria’s Reign? </vt:lpstr>
      <vt:lpstr>When did the Victorian Era really end?</vt:lpstr>
      <vt:lpstr>Top 10 Things Associated with Victorian</vt:lpstr>
      <vt:lpstr>The V-word: Connotative Dynamics</vt:lpstr>
      <vt:lpstr>PowerPoint Presentation</vt:lpstr>
      <vt:lpstr>PowerPoint Presentation</vt:lpstr>
      <vt:lpstr>PowerPoint Presentation</vt:lpstr>
      <vt:lpstr>Great Britain after WW2</vt:lpstr>
      <vt:lpstr>PowerPoint Presentation</vt:lpstr>
      <vt:lpstr>Victorian Values, ed. 1983</vt:lpstr>
      <vt:lpstr>Victorian Myth: Nostalgic Revisionism</vt:lpstr>
      <vt:lpstr>PowerPoint Presentation</vt:lpstr>
      <vt:lpstr>PowerPoint Presentation</vt:lpstr>
      <vt:lpstr>PowerPoint Presentation</vt:lpstr>
      <vt:lpstr>PowerPoint Presentation</vt:lpstr>
      <vt:lpstr>The Dark Side of the Queen </vt:lpstr>
      <vt:lpstr>PowerPoint Presentation</vt:lpstr>
      <vt:lpstr>Trauma-Generating Experiences  of Victorian Era</vt:lpstr>
      <vt:lpstr>Nachträglichkeit </vt:lpstr>
      <vt:lpstr>PowerPoint Presentation</vt:lpstr>
      <vt:lpstr>What is a Neo-Victorian fiction? </vt:lpstr>
      <vt:lpstr>How old is “Neo”? </vt:lpstr>
      <vt:lpstr>What’s so new about Neo-?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Neo-Victorian Fiction</dc:title>
  <dc:creator>the_mockturtle</dc:creator>
  <cp:lastModifiedBy>E. T.</cp:lastModifiedBy>
  <cp:revision>200</cp:revision>
  <dcterms:created xsi:type="dcterms:W3CDTF">2017-04-08T08:53:36Z</dcterms:created>
  <dcterms:modified xsi:type="dcterms:W3CDTF">2018-09-05T20:20:30Z</dcterms:modified>
</cp:coreProperties>
</file>