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  <p:sldMasterId id="2147483792" r:id="rId3"/>
  </p:sldMasterIdLst>
  <p:notesMasterIdLst>
    <p:notesMasterId r:id="rId29"/>
  </p:notesMasterIdLst>
  <p:sldIdLst>
    <p:sldId id="271" r:id="rId4"/>
    <p:sldId id="447" r:id="rId5"/>
    <p:sldId id="333" r:id="rId6"/>
    <p:sldId id="329" r:id="rId7"/>
    <p:sldId id="608" r:id="rId8"/>
    <p:sldId id="367" r:id="rId9"/>
    <p:sldId id="420" r:id="rId10"/>
    <p:sldId id="331" r:id="rId11"/>
    <p:sldId id="336" r:id="rId12"/>
    <p:sldId id="342" r:id="rId13"/>
    <p:sldId id="344" r:id="rId14"/>
    <p:sldId id="345" r:id="rId15"/>
    <p:sldId id="494" r:id="rId16"/>
    <p:sldId id="416" r:id="rId17"/>
    <p:sldId id="340" r:id="rId18"/>
    <p:sldId id="370" r:id="rId19"/>
    <p:sldId id="409" r:id="rId20"/>
    <p:sldId id="364" r:id="rId21"/>
    <p:sldId id="371" r:id="rId22"/>
    <p:sldId id="358" r:id="rId23"/>
    <p:sldId id="359" r:id="rId24"/>
    <p:sldId id="413" r:id="rId25"/>
    <p:sldId id="417" r:id="rId26"/>
    <p:sldId id="314" r:id="rId27"/>
    <p:sldId id="304" r:id="rId28"/>
  </p:sldIdLst>
  <p:sldSz cx="18288000" cy="10287000"/>
  <p:notesSz cx="6858000" cy="9144000"/>
  <p:defaultTextStyle>
    <a:defPPr lvl="0">
      <a:defRPr lang="uk-UA"/>
    </a:defPPr>
    <a:lvl1pPr lvl="0" algn="l" defTabSz="9064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  <a:sym typeface="Helvetica Neue"/>
      </a:defRPr>
    </a:lvl1pPr>
    <a:lvl2pPr marL="457200" lvl="1" algn="l" defTabSz="9064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  <a:sym typeface="Helvetica Neue"/>
      </a:defRPr>
    </a:lvl2pPr>
    <a:lvl3pPr marL="914400" lvl="2" algn="l" defTabSz="9064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  <a:sym typeface="Helvetica Neue"/>
      </a:defRPr>
    </a:lvl3pPr>
    <a:lvl4pPr marL="1371600" lvl="3" algn="l" defTabSz="9064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  <a:sym typeface="Helvetica Neue"/>
      </a:defRPr>
    </a:lvl4pPr>
    <a:lvl5pPr marL="1828800" lvl="4" algn="l" defTabSz="9064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  <a:sym typeface="Helvetica Neue"/>
      </a:defRPr>
    </a:lvl5pPr>
    <a:lvl6pPr marL="2286000" lvl="5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  <a:sym typeface="Helvetica Neue"/>
      </a:defRPr>
    </a:lvl6pPr>
    <a:lvl7pPr marL="2743200" lvl="6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  <a:sym typeface="Helvetica Neue"/>
      </a:defRPr>
    </a:lvl7pPr>
    <a:lvl8pPr marL="3200400" lvl="7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  <a:sym typeface="Helvetica Neue"/>
      </a:defRPr>
    </a:lvl8pPr>
    <a:lvl9pPr marL="3657600" lvl="8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  <a:sym typeface="Helvetica Neue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240">
          <p15:clr>
            <a:srgbClr val="A4A3A4"/>
          </p15:clr>
        </p15:guide>
        <p15:guide id="2" pos="57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93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54" autoAdjust="0"/>
    <p:restoredTop sz="94559"/>
  </p:normalViewPr>
  <p:slideViewPr>
    <p:cSldViewPr>
      <p:cViewPr>
        <p:scale>
          <a:sx n="51" d="100"/>
          <a:sy n="51" d="100"/>
        </p:scale>
        <p:origin x="-852" y="-186"/>
      </p:cViewPr>
      <p:guideLst>
        <p:guide orient="horz" pos="3240"/>
        <p:guide pos="57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611111111111098E-2"/>
          <c:y val="5.6865757633954302E-2"/>
          <c:w val="0.90277777777777801"/>
          <c:h val="0.66056910569105698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65"/>
      </c:doughnutChart>
    </c:plotArea>
    <c:legend>
      <c:legendPos val="b"/>
      <c:layout>
        <c:manualLayout>
          <c:xMode val="edge"/>
          <c:yMode val="edge"/>
          <c:x val="0.100157031238525"/>
          <c:y val="0.80626178466557097"/>
          <c:w val="0.79062787850604999"/>
          <c:h val="0.120220377138643"/>
        </c:manualLayout>
      </c:layout>
      <c:overlay val="0"/>
      <c:txPr>
        <a:bodyPr/>
        <a:lstStyle/>
        <a:p>
          <a:pPr>
            <a:defRPr sz="900">
              <a:solidFill>
                <a:schemeClr val="accent6"/>
              </a:solidFill>
            </a:defRPr>
          </a:pPr>
          <a:endParaRPr lang="uk-UA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491723187439802E-3"/>
          <c:y val="0"/>
          <c:w val="0.975812078514109"/>
          <c:h val="0.6365813483315070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Title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bg2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5C9-4C13-BF0B-58EE77007C81}"/>
              </c:ext>
            </c:extLst>
          </c:dPt>
          <c:dPt>
            <c:idx val="1"/>
            <c:bubble3D val="0"/>
            <c:spPr>
              <a:solidFill>
                <a:schemeClr val="bg2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5C9-4C13-BF0B-58EE77007C81}"/>
              </c:ext>
            </c:extLst>
          </c:dPt>
          <c:dPt>
            <c:idx val="2"/>
            <c:bubble3D val="0"/>
            <c:spPr>
              <a:solidFill>
                <a:schemeClr val="bg1">
                  <a:lumMod val="65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5C9-4C13-BF0B-58EE77007C81}"/>
              </c:ext>
            </c:extLst>
          </c:dPt>
          <c:dPt>
            <c:idx val="3"/>
            <c:bubble3D val="0"/>
            <c:spPr>
              <a:solidFill>
                <a:schemeClr val="bg1">
                  <a:lumMod val="50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75C9-4C13-BF0B-58EE77007C81}"/>
              </c:ext>
            </c:extLst>
          </c:dPt>
          <c:dPt>
            <c:idx val="4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75C9-4C13-BF0B-58EE77007C81}"/>
              </c:ext>
            </c:extLst>
          </c:dPt>
          <c:dPt>
            <c:idx val="5"/>
            <c:bubble3D val="0"/>
            <c:spPr>
              <a:solidFill>
                <a:schemeClr val="bg1">
                  <a:lumMod val="95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75C9-4C13-BF0B-58EE77007C81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75C9-4C13-BF0B-58EE77007C81}"/>
              </c:ext>
            </c:extLst>
          </c:dPt>
          <c:cat>
            <c:strRef>
              <c:f>Sheet1!$A$2:$A$3</c:f>
              <c:strCache>
                <c:ptCount val="2"/>
                <c:pt idx="0">
                  <c:v>Label 1</c:v>
                </c:pt>
                <c:pt idx="1">
                  <c:v>Label 2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95</c:v>
                </c:pt>
                <c:pt idx="1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75C9-4C13-BF0B-58EE77007C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67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3.22190938976021E-3"/>
          <c:w val="0.99043062200956899"/>
          <c:h val="0.6461179100669930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Title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F95-44F7-8431-B343F8663E32}"/>
              </c:ext>
            </c:extLst>
          </c:dPt>
          <c:dPt>
            <c:idx val="1"/>
            <c:bubble3D val="0"/>
            <c:spPr>
              <a:solidFill>
                <a:schemeClr val="bg2"/>
              </a:solidFill>
              <a:ln w="19050">
                <a:solidFill>
                  <a:schemeClr val="bg2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F95-44F7-8431-B343F8663E32}"/>
              </c:ext>
            </c:extLst>
          </c:dPt>
          <c:dPt>
            <c:idx val="2"/>
            <c:bubble3D val="0"/>
            <c:spPr>
              <a:solidFill>
                <a:schemeClr val="bg1">
                  <a:lumMod val="65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F95-44F7-8431-B343F8663E32}"/>
              </c:ext>
            </c:extLst>
          </c:dPt>
          <c:dPt>
            <c:idx val="3"/>
            <c:bubble3D val="0"/>
            <c:spPr>
              <a:solidFill>
                <a:schemeClr val="bg1">
                  <a:lumMod val="50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0F95-44F7-8431-B343F8663E32}"/>
              </c:ext>
            </c:extLst>
          </c:dPt>
          <c:dPt>
            <c:idx val="4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0F95-44F7-8431-B343F8663E32}"/>
              </c:ext>
            </c:extLst>
          </c:dPt>
          <c:dPt>
            <c:idx val="5"/>
            <c:bubble3D val="0"/>
            <c:spPr>
              <a:solidFill>
                <a:schemeClr val="bg1">
                  <a:lumMod val="95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0F95-44F7-8431-B343F8663E32}"/>
              </c:ext>
            </c:extLst>
          </c:dPt>
          <c:cat>
            <c:strRef>
              <c:f>Sheet1!$A$2:$A$3</c:f>
              <c:strCache>
                <c:ptCount val="2"/>
                <c:pt idx="0">
                  <c:v>Label 1</c:v>
                </c:pt>
                <c:pt idx="1">
                  <c:v>Label 2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</c:v>
                </c:pt>
                <c:pt idx="1">
                  <c:v>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0F95-44F7-8431-B343F8663E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67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Shape 110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 noProof="0">
              <a:sym typeface="Helvetica Neue"/>
            </a:endParaRPr>
          </a:p>
        </p:txBody>
      </p:sp>
      <p:sp>
        <p:nvSpPr>
          <p:cNvPr id="1101" name="Shape 110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 noProof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8563882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06463" rtl="0" eaLnBrk="0" fontAlgn="base" hangingPunct="0">
      <a:lnSpc>
        <a:spcPct val="118000"/>
      </a:lnSpc>
      <a:spcBef>
        <a:spcPct val="30000"/>
      </a:spcBef>
      <a:spcAft>
        <a:spcPct val="0"/>
      </a:spcAft>
      <a:defRPr sz="4300">
        <a:solidFill>
          <a:schemeClr val="tx1"/>
        </a:solidFill>
        <a:latin typeface="+mj-lt"/>
        <a:ea typeface="+mj-ea"/>
        <a:cs typeface="+mj-cs"/>
        <a:sym typeface="Helvetica Neue"/>
      </a:defRPr>
    </a:lvl1pPr>
    <a:lvl2pPr marL="742950" indent="-285750" algn="l" defTabSz="906463" rtl="0" eaLnBrk="0" fontAlgn="base" hangingPunct="0">
      <a:lnSpc>
        <a:spcPct val="118000"/>
      </a:lnSpc>
      <a:spcBef>
        <a:spcPct val="30000"/>
      </a:spcBef>
      <a:spcAft>
        <a:spcPct val="0"/>
      </a:spcAft>
      <a:defRPr sz="4300">
        <a:solidFill>
          <a:schemeClr val="tx1"/>
        </a:solidFill>
        <a:latin typeface="+mj-lt"/>
        <a:ea typeface="+mj-ea"/>
        <a:cs typeface="+mj-cs"/>
        <a:sym typeface="Helvetica Neue"/>
      </a:defRPr>
    </a:lvl2pPr>
    <a:lvl3pPr marL="1143000" indent="-228600" algn="l" defTabSz="906463" rtl="0" eaLnBrk="0" fontAlgn="base" hangingPunct="0">
      <a:lnSpc>
        <a:spcPct val="118000"/>
      </a:lnSpc>
      <a:spcBef>
        <a:spcPct val="30000"/>
      </a:spcBef>
      <a:spcAft>
        <a:spcPct val="0"/>
      </a:spcAft>
      <a:defRPr sz="4300">
        <a:solidFill>
          <a:schemeClr val="tx1"/>
        </a:solidFill>
        <a:latin typeface="+mj-lt"/>
        <a:ea typeface="+mj-ea"/>
        <a:cs typeface="+mj-cs"/>
        <a:sym typeface="Helvetica Neue"/>
      </a:defRPr>
    </a:lvl3pPr>
    <a:lvl4pPr marL="1600200" indent="-228600" algn="l" defTabSz="906463" rtl="0" eaLnBrk="0" fontAlgn="base" hangingPunct="0">
      <a:lnSpc>
        <a:spcPct val="118000"/>
      </a:lnSpc>
      <a:spcBef>
        <a:spcPct val="30000"/>
      </a:spcBef>
      <a:spcAft>
        <a:spcPct val="0"/>
      </a:spcAft>
      <a:defRPr sz="4300">
        <a:solidFill>
          <a:schemeClr val="tx1"/>
        </a:solidFill>
        <a:latin typeface="+mj-lt"/>
        <a:ea typeface="+mj-ea"/>
        <a:cs typeface="+mj-cs"/>
        <a:sym typeface="Helvetica Neue"/>
      </a:defRPr>
    </a:lvl4pPr>
    <a:lvl5pPr marL="2057400" indent="-228600" algn="l" defTabSz="906463" rtl="0" eaLnBrk="0" fontAlgn="base" hangingPunct="0">
      <a:lnSpc>
        <a:spcPct val="118000"/>
      </a:lnSpc>
      <a:spcBef>
        <a:spcPct val="30000"/>
      </a:spcBef>
      <a:spcAft>
        <a:spcPct val="0"/>
      </a:spcAft>
      <a:defRPr sz="4300">
        <a:solidFill>
          <a:schemeClr val="tx1"/>
        </a:solidFill>
        <a:latin typeface="+mj-lt"/>
        <a:ea typeface="+mj-ea"/>
        <a:cs typeface="+mj-cs"/>
        <a:sym typeface="Helvetica Neue"/>
      </a:defRPr>
    </a:lvl5pPr>
    <a:lvl6pPr indent="2267712" defTabSz="907085">
      <a:lnSpc>
        <a:spcPct val="117999"/>
      </a:lnSpc>
      <a:defRPr sz="4365">
        <a:latin typeface="+mj-lt"/>
        <a:ea typeface="+mj-ea"/>
        <a:cs typeface="+mj-cs"/>
        <a:sym typeface="Helvetica Neue"/>
      </a:defRPr>
    </a:lvl6pPr>
    <a:lvl7pPr indent="2721254" defTabSz="907085">
      <a:lnSpc>
        <a:spcPct val="117999"/>
      </a:lnSpc>
      <a:defRPr sz="4365">
        <a:latin typeface="+mj-lt"/>
        <a:ea typeface="+mj-ea"/>
        <a:cs typeface="+mj-cs"/>
        <a:sym typeface="Helvetica Neue"/>
      </a:defRPr>
    </a:lvl7pPr>
    <a:lvl8pPr indent="3174797" defTabSz="907085">
      <a:lnSpc>
        <a:spcPct val="117999"/>
      </a:lnSpc>
      <a:defRPr sz="4365">
        <a:latin typeface="+mj-lt"/>
        <a:ea typeface="+mj-ea"/>
        <a:cs typeface="+mj-cs"/>
        <a:sym typeface="Helvetica Neue"/>
      </a:defRPr>
    </a:lvl8pPr>
    <a:lvl9pPr indent="3628339" defTabSz="907085">
      <a:lnSpc>
        <a:spcPct val="117999"/>
      </a:lnSpc>
      <a:defRPr sz="4365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759052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60863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93413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21534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415906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903040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07341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/>
          <a:lstStyle/>
          <a:p>
            <a:fld id="{C0F4A2C8-6C88-4E71-83EE-698B9D4FE22F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8301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/>
          <a:lstStyle/>
          <a:p>
            <a:fld id="{C0F4A2C8-6C88-4E71-83EE-698B9D4FE22F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2733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/>
          <a:lstStyle/>
          <a:p>
            <a:fld id="{C0F4A2C8-6C88-4E71-83EE-698B9D4FE22F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54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title &amp; 3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52477" y="977401"/>
            <a:ext cx="16783050" cy="113588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0">
                <a:solidFill>
                  <a:srgbClr val="575757"/>
                </a:solidFill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52475" y="476249"/>
            <a:ext cx="16783050" cy="50115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17" name="Chart Placeholder 3"/>
          <p:cNvSpPr>
            <a:spLocks noGrp="1"/>
          </p:cNvSpPr>
          <p:nvPr>
            <p:ph type="chart" sz="quarter" idx="15"/>
          </p:nvPr>
        </p:nvSpPr>
        <p:spPr>
          <a:xfrm>
            <a:off x="756000" y="3051872"/>
            <a:ext cx="5324324" cy="6103521"/>
          </a:xfrm>
          <a:prstGeom prst="rect">
            <a:avLst/>
          </a:prstGeom>
        </p:spPr>
        <p:txBody>
          <a:bodyPr/>
          <a:lstStyle/>
          <a:p>
            <a:r>
              <a:rPr lang="en-US" noProof="0" dirty="0"/>
              <a:t>Click icon to add chart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752475" y="2510997"/>
            <a:ext cx="5343526" cy="58816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7" name="Chart Placeholder 3"/>
          <p:cNvSpPr>
            <a:spLocks noGrp="1"/>
          </p:cNvSpPr>
          <p:nvPr>
            <p:ph type="chart" sz="quarter" idx="19"/>
          </p:nvPr>
        </p:nvSpPr>
        <p:spPr>
          <a:xfrm>
            <a:off x="6454776" y="3051872"/>
            <a:ext cx="5342424" cy="6103521"/>
          </a:xfrm>
          <a:prstGeom prst="rect">
            <a:avLst/>
          </a:prstGeom>
        </p:spPr>
        <p:txBody>
          <a:bodyPr/>
          <a:lstStyle/>
          <a:p>
            <a:r>
              <a:rPr lang="en-US" noProof="0" dirty="0"/>
              <a:t>Click icon to add chart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6454777" y="2510997"/>
            <a:ext cx="5342422" cy="58816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9" name="Chart Placeholder 3"/>
          <p:cNvSpPr>
            <a:spLocks noGrp="1"/>
          </p:cNvSpPr>
          <p:nvPr>
            <p:ph type="chart" sz="quarter" idx="21"/>
          </p:nvPr>
        </p:nvSpPr>
        <p:spPr>
          <a:xfrm>
            <a:off x="12189595" y="3051872"/>
            <a:ext cx="5345930" cy="6103521"/>
          </a:xfrm>
          <a:prstGeom prst="rect">
            <a:avLst/>
          </a:prstGeom>
        </p:spPr>
        <p:txBody>
          <a:bodyPr/>
          <a:lstStyle/>
          <a:p>
            <a:r>
              <a:rPr lang="en-US" noProof="0" dirty="0"/>
              <a:t>Click icon to add chart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22"/>
          </p:nvPr>
        </p:nvSpPr>
        <p:spPr>
          <a:xfrm>
            <a:off x="12189594" y="2501781"/>
            <a:ext cx="5345932" cy="5973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69892" y="9181520"/>
            <a:ext cx="16748128" cy="391106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Aft>
                <a:spcPts val="0"/>
              </a:spcAft>
              <a:defRPr sz="1350"/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146003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green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752475" y="2558504"/>
            <a:ext cx="16783050" cy="2388605"/>
          </a:xfrm>
          <a:prstGeom prst="rect">
            <a:avLst/>
          </a:prstGeom>
        </p:spPr>
        <p:txBody>
          <a:bodyPr anchor="b"/>
          <a:lstStyle>
            <a:lvl1pPr>
              <a:lnSpc>
                <a:spcPct val="95000"/>
              </a:lnSpc>
              <a:defRPr sz="5775" b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752475" y="5143500"/>
            <a:ext cx="16783050" cy="234979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5000"/>
              </a:lnSpc>
              <a:spcAft>
                <a:spcPts val="0"/>
              </a:spcAft>
              <a:buNone/>
              <a:defRPr sz="5775">
                <a:solidFill>
                  <a:schemeClr val="bg1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0012555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A4A3A4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1297" y="489213"/>
            <a:ext cx="16802694" cy="10382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9890977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52477" y="476252"/>
            <a:ext cx="16783050" cy="10382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2475" y="2497934"/>
            <a:ext cx="16783050" cy="707469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xfrm>
            <a:off x="15926740" y="9611753"/>
            <a:ext cx="1584176" cy="378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F2B37F-F25E-49C9-A3C4-1989206720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3787251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SCREEN IMAGE BACK">
  <p:cSld name="1_FULL SCREEN IMAGE BACK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2"/>
          </p:nvPr>
        </p:nvSpPr>
        <p:spPr>
          <a:xfrm>
            <a:off x="0" y="0"/>
            <a:ext cx="18288001" cy="102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27332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 SLIDE with SUB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791072" y="446615"/>
            <a:ext cx="15553728" cy="736445"/>
          </a:xfrm>
          <a:prstGeom prst="rect">
            <a:avLst/>
          </a:prstGeom>
        </p:spPr>
        <p:txBody>
          <a:bodyPr/>
          <a:lstStyle>
            <a:lvl1pPr algn="l">
              <a:defRPr sz="4800" b="1">
                <a:latin typeface="+mn-lt"/>
                <a:ea typeface="Roboto Condensed" panose="02000000000000000000" pitchFamily="2" charset="0"/>
              </a:defRPr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791072" y="1102869"/>
            <a:ext cx="15553728" cy="3682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FAULT SLIDE with SUB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791072" y="446615"/>
            <a:ext cx="15553728" cy="736445"/>
          </a:xfrm>
          <a:prstGeom prst="rect">
            <a:avLst/>
          </a:prstGeom>
        </p:spPr>
        <p:txBody>
          <a:bodyPr/>
          <a:lstStyle>
            <a:lvl1pPr algn="l">
              <a:defRPr sz="4800" b="1">
                <a:latin typeface="+mn-lt"/>
                <a:ea typeface="Roboto Condensed" panose="02000000000000000000" pitchFamily="2" charset="0"/>
              </a:defRPr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791072" y="1102869"/>
            <a:ext cx="15553728" cy="3682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844950" y="6295629"/>
            <a:ext cx="3767403" cy="2119163"/>
          </a:xfrm>
          <a:prstGeom prst="rect">
            <a:avLst/>
          </a:prstGeom>
        </p:spPr>
        <p:txBody>
          <a:bodyPr/>
          <a:lstStyle/>
          <a:p>
            <a:pPr lvl="0"/>
            <a:endParaRPr lang="uk-UA" noProof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260298" y="6295629"/>
            <a:ext cx="3767403" cy="2119163"/>
          </a:xfrm>
          <a:prstGeom prst="rect">
            <a:avLst/>
          </a:prstGeom>
        </p:spPr>
        <p:txBody>
          <a:bodyPr/>
          <a:lstStyle/>
          <a:p>
            <a:pPr lvl="0"/>
            <a:endParaRPr lang="uk-UA" noProof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2675647" y="6295629"/>
            <a:ext cx="3767403" cy="2119163"/>
          </a:xfrm>
          <a:prstGeom prst="rect">
            <a:avLst/>
          </a:prstGeom>
        </p:spPr>
        <p:txBody>
          <a:bodyPr/>
          <a:lstStyle/>
          <a:p>
            <a:pPr lvl="0"/>
            <a:endParaRPr lang="uk-UA" noProof="0"/>
          </a:p>
        </p:txBody>
      </p:sp>
      <p:sp>
        <p:nvSpPr>
          <p:cNvPr id="7" name="Slide Number Placeholder 28"/>
          <p:cNvSpPr>
            <a:spLocks noGrp="1"/>
          </p:cNvSpPr>
          <p:nvPr userDrawn="1">
            <p:ph type="sldNum" sz="quarter" idx="16"/>
          </p:nvPr>
        </p:nvSpPr>
        <p:spPr>
          <a:xfrm>
            <a:off x="16811625" y="9732963"/>
            <a:ext cx="860425" cy="549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6C62F1-CDF3-4A8F-A5B8-0FC62ECADC96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lock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769146" y="2263180"/>
            <a:ext cx="3372966" cy="3361723"/>
          </a:xfrm>
          <a:prstGeom prst="rect">
            <a:avLst/>
          </a:prstGeom>
        </p:spPr>
        <p:txBody>
          <a:bodyPr/>
          <a:lstStyle/>
          <a:p>
            <a:pPr lvl="0"/>
            <a:endParaRPr lang="uk-UA" noProof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226774" y="2263180"/>
            <a:ext cx="3372966" cy="3361723"/>
          </a:xfrm>
          <a:prstGeom prst="rect">
            <a:avLst/>
          </a:prstGeom>
        </p:spPr>
        <p:txBody>
          <a:bodyPr/>
          <a:lstStyle/>
          <a:p>
            <a:pPr lvl="0"/>
            <a:endParaRPr lang="uk-UA" noProof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9684402" y="2263180"/>
            <a:ext cx="3372966" cy="3361723"/>
          </a:xfrm>
          <a:prstGeom prst="rect">
            <a:avLst/>
          </a:prstGeom>
        </p:spPr>
        <p:txBody>
          <a:bodyPr/>
          <a:lstStyle/>
          <a:p>
            <a:pPr lvl="0"/>
            <a:endParaRPr lang="uk-UA" noProof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4145888" y="2263180"/>
            <a:ext cx="3372966" cy="3361723"/>
          </a:xfrm>
          <a:prstGeom prst="rect">
            <a:avLst/>
          </a:prstGeom>
        </p:spPr>
        <p:txBody>
          <a:bodyPr/>
          <a:lstStyle/>
          <a:p>
            <a:pPr lvl="0"/>
            <a:endParaRPr lang="uk-UA" noProof="0"/>
          </a:p>
        </p:txBody>
      </p:sp>
      <p:sp>
        <p:nvSpPr>
          <p:cNvPr id="8" name="Title 11"/>
          <p:cNvSpPr>
            <a:spLocks noGrp="1"/>
          </p:cNvSpPr>
          <p:nvPr>
            <p:ph type="title"/>
          </p:nvPr>
        </p:nvSpPr>
        <p:spPr>
          <a:xfrm>
            <a:off x="791072" y="446615"/>
            <a:ext cx="15553728" cy="736445"/>
          </a:xfrm>
          <a:prstGeom prst="rect">
            <a:avLst/>
          </a:prstGeom>
        </p:spPr>
        <p:txBody>
          <a:bodyPr/>
          <a:lstStyle>
            <a:lvl1pPr algn="l">
              <a:defRPr sz="4800" b="1">
                <a:latin typeface="+mn-lt"/>
                <a:ea typeface="Roboto Condensed" panose="02000000000000000000" pitchFamily="2" charset="0"/>
              </a:defRPr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9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791072" y="1102869"/>
            <a:ext cx="15553728" cy="3682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Slide Number Placeholder 28"/>
          <p:cNvSpPr>
            <a:spLocks noGrp="1"/>
          </p:cNvSpPr>
          <p:nvPr userDrawn="1">
            <p:ph type="sldNum" sz="quarter" idx="17"/>
          </p:nvPr>
        </p:nvSpPr>
        <p:spPr>
          <a:xfrm>
            <a:off x="16811625" y="9732963"/>
            <a:ext cx="860425" cy="549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626B19-B76E-4B2F-88E6-B9DA86F820B2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 - IMG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1655064"/>
            <a:ext cx="18288000" cy="8078449"/>
          </a:xfrm>
          <a:prstGeom prst="rect">
            <a:avLst/>
          </a:prstGeom>
        </p:spPr>
        <p:txBody>
          <a:bodyPr/>
          <a:lstStyle/>
          <a:p>
            <a:pPr lvl="0"/>
            <a:endParaRPr lang="uk-UA" noProof="0"/>
          </a:p>
        </p:txBody>
      </p:sp>
      <p:sp>
        <p:nvSpPr>
          <p:cNvPr id="8" name="Title 11"/>
          <p:cNvSpPr>
            <a:spLocks noGrp="1"/>
          </p:cNvSpPr>
          <p:nvPr>
            <p:ph type="title"/>
          </p:nvPr>
        </p:nvSpPr>
        <p:spPr>
          <a:xfrm>
            <a:off x="791072" y="446615"/>
            <a:ext cx="15481720" cy="736445"/>
          </a:xfrm>
          <a:prstGeom prst="rect">
            <a:avLst/>
          </a:prstGeom>
        </p:spPr>
        <p:txBody>
          <a:bodyPr/>
          <a:lstStyle>
            <a:lvl1pPr algn="l">
              <a:defRPr sz="4800" b="1">
                <a:latin typeface="+mn-lt"/>
                <a:ea typeface="Roboto Condensed" panose="02000000000000000000" pitchFamily="2" charset="0"/>
              </a:defRPr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9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791072" y="1102869"/>
            <a:ext cx="11233248" cy="3682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Slide Number Placeholder 28"/>
          <p:cNvSpPr>
            <a:spLocks noGrp="1"/>
          </p:cNvSpPr>
          <p:nvPr userDrawn="1">
            <p:ph type="sldNum" sz="quarter" idx="14"/>
          </p:nvPr>
        </p:nvSpPr>
        <p:spPr>
          <a:xfrm>
            <a:off x="16811625" y="9732963"/>
            <a:ext cx="860425" cy="549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E21F1-4832-4527-A199-B57E23EA753B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FAULT - IMG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1655064"/>
            <a:ext cx="18288000" cy="8078449"/>
          </a:xfrm>
          <a:prstGeom prst="rect">
            <a:avLst/>
          </a:prstGeom>
        </p:spPr>
        <p:txBody>
          <a:bodyPr/>
          <a:lstStyle/>
          <a:p>
            <a:pPr lvl="0"/>
            <a:endParaRPr lang="uk-UA" noProof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1111158" y="2695229"/>
            <a:ext cx="6048673" cy="6048671"/>
          </a:xfrm>
          <a:prstGeom prst="rect">
            <a:avLst/>
          </a:prstGeom>
        </p:spPr>
        <p:txBody>
          <a:bodyPr/>
          <a:lstStyle/>
          <a:p>
            <a:pPr lvl="0"/>
            <a:endParaRPr lang="uk-UA" noProof="0"/>
          </a:p>
        </p:txBody>
      </p:sp>
      <p:sp>
        <p:nvSpPr>
          <p:cNvPr id="9" name="Title 11"/>
          <p:cNvSpPr>
            <a:spLocks noGrp="1"/>
          </p:cNvSpPr>
          <p:nvPr>
            <p:ph type="title"/>
          </p:nvPr>
        </p:nvSpPr>
        <p:spPr>
          <a:xfrm>
            <a:off x="791072" y="446615"/>
            <a:ext cx="15553728" cy="736445"/>
          </a:xfrm>
          <a:prstGeom prst="rect">
            <a:avLst/>
          </a:prstGeom>
        </p:spPr>
        <p:txBody>
          <a:bodyPr/>
          <a:lstStyle>
            <a:lvl1pPr algn="l">
              <a:defRPr sz="4800" b="1">
                <a:latin typeface="+mn-lt"/>
                <a:ea typeface="Roboto Condensed" panose="02000000000000000000" pitchFamily="2" charset="0"/>
              </a:defRPr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10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791072" y="1102869"/>
            <a:ext cx="11233248" cy="3682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Slide Number Placeholder 28"/>
          <p:cNvSpPr>
            <a:spLocks noGrp="1"/>
          </p:cNvSpPr>
          <p:nvPr userDrawn="1">
            <p:ph type="sldNum" sz="quarter" idx="15"/>
          </p:nvPr>
        </p:nvSpPr>
        <p:spPr>
          <a:xfrm>
            <a:off x="16811625" y="9732963"/>
            <a:ext cx="860425" cy="549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B7D87F-7616-4CA6-A521-C4B6B6133FB1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 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288000" cy="10287000"/>
          </a:xfrm>
          <a:prstGeom prst="rect">
            <a:avLst/>
          </a:prstGeom>
        </p:spPr>
        <p:txBody>
          <a:bodyPr/>
          <a:lstStyle/>
          <a:p>
            <a:pPr lvl="0"/>
            <a:endParaRPr lang="uk-UA" noProof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FAULT - IMG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1111158" y="2695229"/>
            <a:ext cx="6048673" cy="6048671"/>
          </a:xfrm>
          <a:prstGeom prst="rect">
            <a:avLst/>
          </a:prstGeom>
        </p:spPr>
        <p:txBody>
          <a:bodyPr/>
          <a:lstStyle/>
          <a:p>
            <a:pPr lvl="0"/>
            <a:endParaRPr lang="uk-UA" noProof="0"/>
          </a:p>
        </p:txBody>
      </p:sp>
      <p:sp>
        <p:nvSpPr>
          <p:cNvPr id="9" name="Title 11"/>
          <p:cNvSpPr>
            <a:spLocks noGrp="1"/>
          </p:cNvSpPr>
          <p:nvPr>
            <p:ph type="title"/>
          </p:nvPr>
        </p:nvSpPr>
        <p:spPr>
          <a:xfrm>
            <a:off x="791072" y="446615"/>
            <a:ext cx="15553728" cy="736445"/>
          </a:xfrm>
          <a:prstGeom prst="rect">
            <a:avLst/>
          </a:prstGeom>
        </p:spPr>
        <p:txBody>
          <a:bodyPr/>
          <a:lstStyle>
            <a:lvl1pPr algn="l">
              <a:defRPr sz="4800" b="1">
                <a:latin typeface="+mn-lt"/>
                <a:ea typeface="Roboto Condensed" panose="02000000000000000000" pitchFamily="2" charset="0"/>
              </a:defRPr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10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791072" y="1102869"/>
            <a:ext cx="11233248" cy="3682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Slide Number Placeholder 28"/>
          <p:cNvSpPr>
            <a:spLocks noGrp="1"/>
          </p:cNvSpPr>
          <p:nvPr userDrawn="1">
            <p:ph type="sldNum" sz="quarter" idx="15"/>
          </p:nvPr>
        </p:nvSpPr>
        <p:spPr>
          <a:xfrm>
            <a:off x="16811625" y="9732963"/>
            <a:ext cx="860425" cy="549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BA9DD3-655C-4B28-81C4-CD1D891CE2B5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FAULT - IMG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1655064"/>
            <a:ext cx="18288000" cy="8078449"/>
          </a:xfrm>
          <a:prstGeom prst="rect">
            <a:avLst/>
          </a:prstGeom>
        </p:spPr>
        <p:txBody>
          <a:bodyPr/>
          <a:lstStyle/>
          <a:p>
            <a:pPr lvl="0"/>
            <a:endParaRPr lang="uk-UA" noProof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511152" y="2695229"/>
            <a:ext cx="6048673" cy="6048671"/>
          </a:xfrm>
          <a:prstGeom prst="rect">
            <a:avLst/>
          </a:prstGeom>
        </p:spPr>
        <p:txBody>
          <a:bodyPr/>
          <a:lstStyle/>
          <a:p>
            <a:pPr lvl="0"/>
            <a:endParaRPr lang="uk-UA" noProof="0"/>
          </a:p>
        </p:txBody>
      </p:sp>
      <p:sp>
        <p:nvSpPr>
          <p:cNvPr id="9" name="Title 11"/>
          <p:cNvSpPr>
            <a:spLocks noGrp="1"/>
          </p:cNvSpPr>
          <p:nvPr>
            <p:ph type="title"/>
          </p:nvPr>
        </p:nvSpPr>
        <p:spPr>
          <a:xfrm>
            <a:off x="791072" y="446615"/>
            <a:ext cx="15553728" cy="736445"/>
          </a:xfrm>
          <a:prstGeom prst="rect">
            <a:avLst/>
          </a:prstGeom>
        </p:spPr>
        <p:txBody>
          <a:bodyPr/>
          <a:lstStyle>
            <a:lvl1pPr algn="l">
              <a:defRPr sz="4800" b="1">
                <a:latin typeface="+mn-lt"/>
                <a:ea typeface="Roboto Condensed" panose="02000000000000000000" pitchFamily="2" charset="0"/>
              </a:defRPr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10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791072" y="1102869"/>
            <a:ext cx="11233248" cy="3682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Slide Number Placeholder 28"/>
          <p:cNvSpPr>
            <a:spLocks noGrp="1"/>
          </p:cNvSpPr>
          <p:nvPr userDrawn="1">
            <p:ph type="sldNum" sz="quarter" idx="15"/>
          </p:nvPr>
        </p:nvSpPr>
        <p:spPr>
          <a:xfrm>
            <a:off x="16811625" y="9732963"/>
            <a:ext cx="860425" cy="549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68276A-298E-46DD-9BB2-F043C915E2DE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EFAULT - IMG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511152" y="2695229"/>
            <a:ext cx="6048673" cy="6048671"/>
          </a:xfrm>
          <a:prstGeom prst="rect">
            <a:avLst/>
          </a:prstGeom>
        </p:spPr>
        <p:txBody>
          <a:bodyPr/>
          <a:lstStyle/>
          <a:p>
            <a:pPr lvl="0"/>
            <a:endParaRPr lang="uk-UA" noProof="0"/>
          </a:p>
        </p:txBody>
      </p:sp>
      <p:sp>
        <p:nvSpPr>
          <p:cNvPr id="9" name="Title 11"/>
          <p:cNvSpPr>
            <a:spLocks noGrp="1"/>
          </p:cNvSpPr>
          <p:nvPr>
            <p:ph type="title"/>
          </p:nvPr>
        </p:nvSpPr>
        <p:spPr>
          <a:xfrm>
            <a:off x="791072" y="446615"/>
            <a:ext cx="15553728" cy="736445"/>
          </a:xfrm>
          <a:prstGeom prst="rect">
            <a:avLst/>
          </a:prstGeom>
        </p:spPr>
        <p:txBody>
          <a:bodyPr/>
          <a:lstStyle>
            <a:lvl1pPr algn="l">
              <a:defRPr sz="4800" b="1">
                <a:latin typeface="+mn-lt"/>
                <a:ea typeface="Roboto Condensed" panose="02000000000000000000" pitchFamily="2" charset="0"/>
              </a:defRPr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10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791072" y="1102869"/>
            <a:ext cx="11233248" cy="3682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Slide Number Placeholder 28"/>
          <p:cNvSpPr>
            <a:spLocks noGrp="1"/>
          </p:cNvSpPr>
          <p:nvPr userDrawn="1">
            <p:ph type="sldNum" sz="quarter" idx="15"/>
          </p:nvPr>
        </p:nvSpPr>
        <p:spPr>
          <a:xfrm>
            <a:off x="16811625" y="9732963"/>
            <a:ext cx="860425" cy="549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D10C8-F213-41ED-A1EE-9E66A841DBBA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 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288000" cy="10287000"/>
          </a:xfrm>
          <a:prstGeom prst="rect">
            <a:avLst/>
          </a:prstGeom>
        </p:spPr>
        <p:txBody>
          <a:bodyPr/>
          <a:lstStyle/>
          <a:p>
            <a:pPr lvl="0"/>
            <a:endParaRPr lang="uk-UA" noProof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791072" y="534988"/>
            <a:ext cx="15625736" cy="736445"/>
          </a:xfrm>
          <a:prstGeom prst="rect">
            <a:avLst/>
          </a:prstGeom>
        </p:spPr>
        <p:txBody>
          <a:bodyPr/>
          <a:lstStyle>
            <a:lvl1pPr algn="l">
              <a:defRPr sz="4800" b="1">
                <a:latin typeface="+mn-lt"/>
                <a:ea typeface="Roboto Condensed" panose="02000000000000000000" pitchFamily="2" charset="0"/>
              </a:defRPr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Slide Number Placeholder 28"/>
          <p:cNvSpPr>
            <a:spLocks noGrp="1"/>
          </p:cNvSpPr>
          <p:nvPr userDrawn="1"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B95A1F-B017-40E3-A7C1-A5ED6EDF22C4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lock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791072" y="534988"/>
            <a:ext cx="15409712" cy="736445"/>
          </a:xfrm>
          <a:prstGeom prst="rect">
            <a:avLst/>
          </a:prstGeom>
        </p:spPr>
        <p:txBody>
          <a:bodyPr/>
          <a:lstStyle>
            <a:lvl1pPr algn="l">
              <a:defRPr sz="4800" b="1">
                <a:latin typeface="+mn-lt"/>
                <a:ea typeface="Roboto Condensed" panose="02000000000000000000" pitchFamily="2" charset="0"/>
              </a:defRPr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769146" y="2263180"/>
            <a:ext cx="3372966" cy="3361723"/>
          </a:xfrm>
          <a:prstGeom prst="rect">
            <a:avLst/>
          </a:prstGeom>
        </p:spPr>
        <p:txBody>
          <a:bodyPr/>
          <a:lstStyle/>
          <a:p>
            <a:pPr lvl="0"/>
            <a:endParaRPr lang="uk-UA" noProof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226774" y="2263180"/>
            <a:ext cx="3372966" cy="3361723"/>
          </a:xfrm>
          <a:prstGeom prst="rect">
            <a:avLst/>
          </a:prstGeom>
        </p:spPr>
        <p:txBody>
          <a:bodyPr/>
          <a:lstStyle/>
          <a:p>
            <a:pPr lvl="0"/>
            <a:endParaRPr lang="uk-UA" noProof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9684402" y="2263180"/>
            <a:ext cx="3372966" cy="3361723"/>
          </a:xfrm>
          <a:prstGeom prst="rect">
            <a:avLst/>
          </a:prstGeom>
        </p:spPr>
        <p:txBody>
          <a:bodyPr/>
          <a:lstStyle/>
          <a:p>
            <a:pPr lvl="0"/>
            <a:endParaRPr lang="uk-UA" noProof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4145888" y="2263180"/>
            <a:ext cx="3372966" cy="3361723"/>
          </a:xfrm>
          <a:prstGeom prst="rect">
            <a:avLst/>
          </a:prstGeom>
        </p:spPr>
        <p:txBody>
          <a:bodyPr/>
          <a:lstStyle/>
          <a:p>
            <a:pPr lvl="0"/>
            <a:endParaRPr lang="uk-UA" noProof="0"/>
          </a:p>
        </p:txBody>
      </p:sp>
      <p:sp>
        <p:nvSpPr>
          <p:cNvPr id="7" name="Slide Number Placeholder 28"/>
          <p:cNvSpPr>
            <a:spLocks noGrp="1"/>
          </p:cNvSpPr>
          <p:nvPr userDrawn="1"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B1669-E6F8-4E51-9862-07177A45D12E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 - IMG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1655064"/>
            <a:ext cx="18288000" cy="8078449"/>
          </a:xfrm>
          <a:prstGeom prst="rect">
            <a:avLst/>
          </a:prstGeom>
        </p:spPr>
        <p:txBody>
          <a:bodyPr/>
          <a:lstStyle/>
          <a:p>
            <a:pPr lvl="0"/>
            <a:endParaRPr lang="uk-UA" noProof="0"/>
          </a:p>
        </p:txBody>
      </p:sp>
      <p:sp>
        <p:nvSpPr>
          <p:cNvPr id="6" name="Title 11"/>
          <p:cNvSpPr>
            <a:spLocks noGrp="1"/>
          </p:cNvSpPr>
          <p:nvPr>
            <p:ph type="title"/>
          </p:nvPr>
        </p:nvSpPr>
        <p:spPr>
          <a:xfrm>
            <a:off x="791072" y="534988"/>
            <a:ext cx="15625736" cy="736445"/>
          </a:xfrm>
          <a:prstGeom prst="rect">
            <a:avLst/>
          </a:prstGeom>
        </p:spPr>
        <p:txBody>
          <a:bodyPr/>
          <a:lstStyle>
            <a:lvl1pPr algn="l">
              <a:defRPr sz="4800" b="1">
                <a:latin typeface="+mn-lt"/>
                <a:ea typeface="Roboto Condensed" panose="02000000000000000000" pitchFamily="2" charset="0"/>
              </a:defRPr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4" name="Slide Number Placeholder 28"/>
          <p:cNvSpPr>
            <a:spLocks noGrp="1"/>
          </p:cNvSpPr>
          <p:nvPr userDrawn="1"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310658-21DD-4998-9736-67F69D08CDB8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FAULT - IMG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1655064"/>
            <a:ext cx="18288000" cy="8078449"/>
          </a:xfrm>
          <a:prstGeom prst="rect">
            <a:avLst/>
          </a:prstGeom>
        </p:spPr>
        <p:txBody>
          <a:bodyPr/>
          <a:lstStyle/>
          <a:p>
            <a:pPr lvl="0"/>
            <a:endParaRPr lang="uk-UA" noProof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1111158" y="2695229"/>
            <a:ext cx="6048673" cy="6048671"/>
          </a:xfrm>
          <a:prstGeom prst="rect">
            <a:avLst/>
          </a:prstGeom>
        </p:spPr>
        <p:txBody>
          <a:bodyPr/>
          <a:lstStyle/>
          <a:p>
            <a:pPr lvl="0"/>
            <a:endParaRPr lang="uk-UA" noProof="0"/>
          </a:p>
        </p:txBody>
      </p:sp>
      <p:sp>
        <p:nvSpPr>
          <p:cNvPr id="7" name="Title 11"/>
          <p:cNvSpPr>
            <a:spLocks noGrp="1"/>
          </p:cNvSpPr>
          <p:nvPr>
            <p:ph type="title"/>
          </p:nvPr>
        </p:nvSpPr>
        <p:spPr>
          <a:xfrm>
            <a:off x="791072" y="534988"/>
            <a:ext cx="15625736" cy="736445"/>
          </a:xfrm>
          <a:prstGeom prst="rect">
            <a:avLst/>
          </a:prstGeom>
        </p:spPr>
        <p:txBody>
          <a:bodyPr/>
          <a:lstStyle>
            <a:lvl1pPr algn="l">
              <a:defRPr sz="4800" b="1">
                <a:latin typeface="+mn-lt"/>
                <a:ea typeface="Roboto Condensed" panose="02000000000000000000" pitchFamily="2" charset="0"/>
              </a:defRPr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5" name="Slide Number Placeholder 28"/>
          <p:cNvSpPr>
            <a:spLocks noGrp="1"/>
          </p:cNvSpPr>
          <p:nvPr userDrawn="1"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11542C-9583-4BAD-81A9-C0639E423728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FAULT - IMG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1111158" y="2695229"/>
            <a:ext cx="6048673" cy="6048671"/>
          </a:xfrm>
          <a:prstGeom prst="rect">
            <a:avLst/>
          </a:prstGeom>
        </p:spPr>
        <p:txBody>
          <a:bodyPr/>
          <a:lstStyle/>
          <a:p>
            <a:pPr lvl="0"/>
            <a:endParaRPr lang="uk-UA" noProof="0"/>
          </a:p>
        </p:txBody>
      </p:sp>
      <p:sp>
        <p:nvSpPr>
          <p:cNvPr id="7" name="Title 11"/>
          <p:cNvSpPr>
            <a:spLocks noGrp="1"/>
          </p:cNvSpPr>
          <p:nvPr>
            <p:ph type="title"/>
          </p:nvPr>
        </p:nvSpPr>
        <p:spPr>
          <a:xfrm>
            <a:off x="791072" y="534988"/>
            <a:ext cx="15625736" cy="736445"/>
          </a:xfrm>
          <a:prstGeom prst="rect">
            <a:avLst/>
          </a:prstGeom>
        </p:spPr>
        <p:txBody>
          <a:bodyPr/>
          <a:lstStyle>
            <a:lvl1pPr algn="l">
              <a:defRPr sz="4800" b="1">
                <a:latin typeface="+mn-lt"/>
                <a:ea typeface="Roboto Condensed" panose="02000000000000000000" pitchFamily="2" charset="0"/>
              </a:defRPr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5" name="Slide Number Placeholder 28"/>
          <p:cNvSpPr>
            <a:spLocks noGrp="1"/>
          </p:cNvSpPr>
          <p:nvPr userDrawn="1"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55185-0C12-48A4-BAC6-012094ED43B0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791072" y="534988"/>
            <a:ext cx="15625736" cy="736445"/>
          </a:xfrm>
          <a:prstGeom prst="rect">
            <a:avLst/>
          </a:prstGeom>
        </p:spPr>
        <p:txBody>
          <a:bodyPr/>
          <a:lstStyle>
            <a:lvl1pPr algn="l">
              <a:defRPr sz="4800" b="1">
                <a:latin typeface="+mn-lt"/>
                <a:ea typeface="Roboto Condensed" panose="02000000000000000000" pitchFamily="2" charset="0"/>
              </a:defRPr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Slide Number Placeholder 28"/>
          <p:cNvSpPr>
            <a:spLocks noGrp="1"/>
          </p:cNvSpPr>
          <p:nvPr userDrawn="1"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B95A1F-B017-40E3-A7C1-A5ED6EDF22C4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FAULT - IMG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1655064"/>
            <a:ext cx="18288000" cy="8078449"/>
          </a:xfrm>
          <a:prstGeom prst="rect">
            <a:avLst/>
          </a:prstGeom>
        </p:spPr>
        <p:txBody>
          <a:bodyPr/>
          <a:lstStyle/>
          <a:p>
            <a:pPr lvl="0"/>
            <a:endParaRPr lang="uk-UA" noProof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511152" y="2695229"/>
            <a:ext cx="6048673" cy="6048671"/>
          </a:xfrm>
          <a:prstGeom prst="rect">
            <a:avLst/>
          </a:prstGeom>
        </p:spPr>
        <p:txBody>
          <a:bodyPr/>
          <a:lstStyle/>
          <a:p>
            <a:pPr lvl="0"/>
            <a:endParaRPr lang="uk-UA" noProof="0"/>
          </a:p>
        </p:txBody>
      </p:sp>
      <p:sp>
        <p:nvSpPr>
          <p:cNvPr id="7" name="Title 11"/>
          <p:cNvSpPr>
            <a:spLocks noGrp="1"/>
          </p:cNvSpPr>
          <p:nvPr>
            <p:ph type="title"/>
          </p:nvPr>
        </p:nvSpPr>
        <p:spPr>
          <a:xfrm>
            <a:off x="791072" y="534988"/>
            <a:ext cx="15625736" cy="736445"/>
          </a:xfrm>
          <a:prstGeom prst="rect">
            <a:avLst/>
          </a:prstGeom>
        </p:spPr>
        <p:txBody>
          <a:bodyPr/>
          <a:lstStyle>
            <a:lvl1pPr algn="l">
              <a:defRPr sz="4800" b="1">
                <a:latin typeface="+mn-lt"/>
                <a:ea typeface="Roboto Condensed" panose="02000000000000000000" pitchFamily="2" charset="0"/>
              </a:defRPr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5" name="Slide Number Placeholder 28"/>
          <p:cNvSpPr>
            <a:spLocks noGrp="1"/>
          </p:cNvSpPr>
          <p:nvPr userDrawn="1"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23177-4EFE-4437-9360-1E0D9D39AC0E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EFAULT - IMG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511152" y="2695229"/>
            <a:ext cx="6048673" cy="6048671"/>
          </a:xfrm>
          <a:prstGeom prst="rect">
            <a:avLst/>
          </a:prstGeom>
        </p:spPr>
        <p:txBody>
          <a:bodyPr/>
          <a:lstStyle/>
          <a:p>
            <a:pPr lvl="0"/>
            <a:endParaRPr lang="uk-UA" noProof="0"/>
          </a:p>
        </p:txBody>
      </p:sp>
      <p:sp>
        <p:nvSpPr>
          <p:cNvPr id="7" name="Title 11"/>
          <p:cNvSpPr>
            <a:spLocks noGrp="1"/>
          </p:cNvSpPr>
          <p:nvPr>
            <p:ph type="title"/>
          </p:nvPr>
        </p:nvSpPr>
        <p:spPr>
          <a:xfrm>
            <a:off x="791072" y="534988"/>
            <a:ext cx="15625736" cy="736445"/>
          </a:xfrm>
          <a:prstGeom prst="rect">
            <a:avLst/>
          </a:prstGeom>
        </p:spPr>
        <p:txBody>
          <a:bodyPr/>
          <a:lstStyle>
            <a:lvl1pPr algn="l">
              <a:defRPr sz="4800" b="1">
                <a:latin typeface="+mn-lt"/>
                <a:ea typeface="Roboto Condensed" panose="02000000000000000000" pitchFamily="2" charset="0"/>
              </a:defRPr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5" name="Slide Number Placeholder 28"/>
          <p:cNvSpPr>
            <a:spLocks noGrp="1"/>
          </p:cNvSpPr>
          <p:nvPr userDrawn="1"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C41448-A9BC-44D8-845F-6B11AF415EAB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lock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791072" y="534988"/>
            <a:ext cx="15409712" cy="736445"/>
          </a:xfrm>
          <a:prstGeom prst="rect">
            <a:avLst/>
          </a:prstGeom>
        </p:spPr>
        <p:txBody>
          <a:bodyPr/>
          <a:lstStyle>
            <a:lvl1pPr algn="l">
              <a:defRPr sz="4800" b="1">
                <a:latin typeface="+mn-lt"/>
                <a:ea typeface="Roboto Condensed" panose="02000000000000000000" pitchFamily="2" charset="0"/>
              </a:defRPr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769146" y="2263180"/>
            <a:ext cx="3372966" cy="3361723"/>
          </a:xfrm>
          <a:prstGeom prst="rect">
            <a:avLst/>
          </a:prstGeom>
        </p:spPr>
        <p:txBody>
          <a:bodyPr/>
          <a:lstStyle/>
          <a:p>
            <a:pPr lvl="0"/>
            <a:endParaRPr lang="uk-UA" noProof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226774" y="2263180"/>
            <a:ext cx="3372966" cy="3361723"/>
          </a:xfrm>
          <a:prstGeom prst="rect">
            <a:avLst/>
          </a:prstGeom>
        </p:spPr>
        <p:txBody>
          <a:bodyPr/>
          <a:lstStyle/>
          <a:p>
            <a:pPr lvl="0"/>
            <a:endParaRPr lang="uk-UA" noProof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9684402" y="2263180"/>
            <a:ext cx="3372966" cy="3361723"/>
          </a:xfrm>
          <a:prstGeom prst="rect">
            <a:avLst/>
          </a:prstGeom>
        </p:spPr>
        <p:txBody>
          <a:bodyPr/>
          <a:lstStyle/>
          <a:p>
            <a:pPr lvl="0"/>
            <a:endParaRPr lang="uk-UA" noProof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4145888" y="2263180"/>
            <a:ext cx="3372966" cy="3361723"/>
          </a:xfrm>
          <a:prstGeom prst="rect">
            <a:avLst/>
          </a:prstGeom>
        </p:spPr>
        <p:txBody>
          <a:bodyPr/>
          <a:lstStyle/>
          <a:p>
            <a:pPr lvl="0"/>
            <a:endParaRPr lang="uk-UA" noProof="0"/>
          </a:p>
        </p:txBody>
      </p:sp>
      <p:sp>
        <p:nvSpPr>
          <p:cNvPr id="7" name="Slide Number Placeholder 28"/>
          <p:cNvSpPr>
            <a:spLocks noGrp="1"/>
          </p:cNvSpPr>
          <p:nvPr userDrawn="1"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B1669-E6F8-4E51-9862-07177A45D12E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 - IMG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1655064"/>
            <a:ext cx="18288000" cy="8078449"/>
          </a:xfrm>
          <a:prstGeom prst="rect">
            <a:avLst/>
          </a:prstGeom>
        </p:spPr>
        <p:txBody>
          <a:bodyPr/>
          <a:lstStyle/>
          <a:p>
            <a:pPr lvl="0"/>
            <a:endParaRPr lang="uk-UA" noProof="0"/>
          </a:p>
        </p:txBody>
      </p:sp>
      <p:sp>
        <p:nvSpPr>
          <p:cNvPr id="6" name="Title 11"/>
          <p:cNvSpPr>
            <a:spLocks noGrp="1"/>
          </p:cNvSpPr>
          <p:nvPr>
            <p:ph type="title"/>
          </p:nvPr>
        </p:nvSpPr>
        <p:spPr>
          <a:xfrm>
            <a:off x="791072" y="534988"/>
            <a:ext cx="15625736" cy="736445"/>
          </a:xfrm>
          <a:prstGeom prst="rect">
            <a:avLst/>
          </a:prstGeom>
        </p:spPr>
        <p:txBody>
          <a:bodyPr/>
          <a:lstStyle>
            <a:lvl1pPr algn="l">
              <a:defRPr sz="4800" b="1">
                <a:latin typeface="+mn-lt"/>
                <a:ea typeface="Roboto Condensed" panose="02000000000000000000" pitchFamily="2" charset="0"/>
              </a:defRPr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4" name="Slide Number Placeholder 28"/>
          <p:cNvSpPr>
            <a:spLocks noGrp="1"/>
          </p:cNvSpPr>
          <p:nvPr userDrawn="1"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310658-21DD-4998-9736-67F69D08CDB8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FAULT - IMG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1655064"/>
            <a:ext cx="18288000" cy="8078449"/>
          </a:xfrm>
          <a:prstGeom prst="rect">
            <a:avLst/>
          </a:prstGeom>
        </p:spPr>
        <p:txBody>
          <a:bodyPr/>
          <a:lstStyle/>
          <a:p>
            <a:pPr lvl="0"/>
            <a:endParaRPr lang="uk-UA" noProof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1111158" y="2695229"/>
            <a:ext cx="6048673" cy="6048671"/>
          </a:xfrm>
          <a:prstGeom prst="rect">
            <a:avLst/>
          </a:prstGeom>
        </p:spPr>
        <p:txBody>
          <a:bodyPr/>
          <a:lstStyle/>
          <a:p>
            <a:pPr lvl="0"/>
            <a:endParaRPr lang="uk-UA" noProof="0"/>
          </a:p>
        </p:txBody>
      </p:sp>
      <p:sp>
        <p:nvSpPr>
          <p:cNvPr id="7" name="Title 11"/>
          <p:cNvSpPr>
            <a:spLocks noGrp="1"/>
          </p:cNvSpPr>
          <p:nvPr>
            <p:ph type="title"/>
          </p:nvPr>
        </p:nvSpPr>
        <p:spPr>
          <a:xfrm>
            <a:off x="791072" y="534988"/>
            <a:ext cx="15625736" cy="736445"/>
          </a:xfrm>
          <a:prstGeom prst="rect">
            <a:avLst/>
          </a:prstGeom>
        </p:spPr>
        <p:txBody>
          <a:bodyPr/>
          <a:lstStyle>
            <a:lvl1pPr algn="l">
              <a:defRPr sz="4800" b="1">
                <a:latin typeface="+mn-lt"/>
                <a:ea typeface="Roboto Condensed" panose="02000000000000000000" pitchFamily="2" charset="0"/>
              </a:defRPr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5" name="Slide Number Placeholder 28"/>
          <p:cNvSpPr>
            <a:spLocks noGrp="1"/>
          </p:cNvSpPr>
          <p:nvPr userDrawn="1"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11542C-9583-4BAD-81A9-C0639E423728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FAULT - IMG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1111158" y="2695229"/>
            <a:ext cx="6048673" cy="6048671"/>
          </a:xfrm>
          <a:prstGeom prst="rect">
            <a:avLst/>
          </a:prstGeom>
        </p:spPr>
        <p:txBody>
          <a:bodyPr/>
          <a:lstStyle/>
          <a:p>
            <a:pPr lvl="0"/>
            <a:endParaRPr lang="uk-UA" noProof="0"/>
          </a:p>
        </p:txBody>
      </p:sp>
      <p:sp>
        <p:nvSpPr>
          <p:cNvPr id="7" name="Title 11"/>
          <p:cNvSpPr>
            <a:spLocks noGrp="1"/>
          </p:cNvSpPr>
          <p:nvPr>
            <p:ph type="title"/>
          </p:nvPr>
        </p:nvSpPr>
        <p:spPr>
          <a:xfrm>
            <a:off x="791072" y="534988"/>
            <a:ext cx="15625736" cy="736445"/>
          </a:xfrm>
          <a:prstGeom prst="rect">
            <a:avLst/>
          </a:prstGeom>
        </p:spPr>
        <p:txBody>
          <a:bodyPr/>
          <a:lstStyle>
            <a:lvl1pPr algn="l">
              <a:defRPr sz="4800" b="1">
                <a:latin typeface="+mn-lt"/>
                <a:ea typeface="Roboto Condensed" panose="02000000000000000000" pitchFamily="2" charset="0"/>
              </a:defRPr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5" name="Slide Number Placeholder 28"/>
          <p:cNvSpPr>
            <a:spLocks noGrp="1"/>
          </p:cNvSpPr>
          <p:nvPr userDrawn="1"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55185-0C12-48A4-BAC6-012094ED43B0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FAULT - IMG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1655064"/>
            <a:ext cx="18288000" cy="8078449"/>
          </a:xfrm>
          <a:prstGeom prst="rect">
            <a:avLst/>
          </a:prstGeom>
        </p:spPr>
        <p:txBody>
          <a:bodyPr/>
          <a:lstStyle/>
          <a:p>
            <a:pPr lvl="0"/>
            <a:endParaRPr lang="uk-UA" noProof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511152" y="2695229"/>
            <a:ext cx="6048673" cy="6048671"/>
          </a:xfrm>
          <a:prstGeom prst="rect">
            <a:avLst/>
          </a:prstGeom>
        </p:spPr>
        <p:txBody>
          <a:bodyPr/>
          <a:lstStyle/>
          <a:p>
            <a:pPr lvl="0"/>
            <a:endParaRPr lang="uk-UA" noProof="0"/>
          </a:p>
        </p:txBody>
      </p:sp>
      <p:sp>
        <p:nvSpPr>
          <p:cNvPr id="7" name="Title 11"/>
          <p:cNvSpPr>
            <a:spLocks noGrp="1"/>
          </p:cNvSpPr>
          <p:nvPr>
            <p:ph type="title"/>
          </p:nvPr>
        </p:nvSpPr>
        <p:spPr>
          <a:xfrm>
            <a:off x="791072" y="534988"/>
            <a:ext cx="15625736" cy="736445"/>
          </a:xfrm>
          <a:prstGeom prst="rect">
            <a:avLst/>
          </a:prstGeom>
        </p:spPr>
        <p:txBody>
          <a:bodyPr/>
          <a:lstStyle>
            <a:lvl1pPr algn="l">
              <a:defRPr sz="4800" b="1">
                <a:latin typeface="+mn-lt"/>
                <a:ea typeface="Roboto Condensed" panose="02000000000000000000" pitchFamily="2" charset="0"/>
              </a:defRPr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5" name="Slide Number Placeholder 28"/>
          <p:cNvSpPr>
            <a:spLocks noGrp="1"/>
          </p:cNvSpPr>
          <p:nvPr userDrawn="1"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23177-4EFE-4437-9360-1E0D9D39AC0E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EFAULT - IMG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511152" y="2695229"/>
            <a:ext cx="6048673" cy="6048671"/>
          </a:xfrm>
          <a:prstGeom prst="rect">
            <a:avLst/>
          </a:prstGeom>
        </p:spPr>
        <p:txBody>
          <a:bodyPr/>
          <a:lstStyle/>
          <a:p>
            <a:pPr lvl="0"/>
            <a:endParaRPr lang="uk-UA" noProof="0"/>
          </a:p>
        </p:txBody>
      </p:sp>
      <p:sp>
        <p:nvSpPr>
          <p:cNvPr id="7" name="Title 11"/>
          <p:cNvSpPr>
            <a:spLocks noGrp="1"/>
          </p:cNvSpPr>
          <p:nvPr>
            <p:ph type="title"/>
          </p:nvPr>
        </p:nvSpPr>
        <p:spPr>
          <a:xfrm>
            <a:off x="791072" y="534988"/>
            <a:ext cx="15625736" cy="736445"/>
          </a:xfrm>
          <a:prstGeom prst="rect">
            <a:avLst/>
          </a:prstGeom>
        </p:spPr>
        <p:txBody>
          <a:bodyPr/>
          <a:lstStyle>
            <a:lvl1pPr algn="l">
              <a:defRPr sz="4800" b="1">
                <a:latin typeface="+mn-lt"/>
                <a:ea typeface="Roboto Condensed" panose="02000000000000000000" pitchFamily="2" charset="0"/>
              </a:defRPr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5" name="Slide Number Placeholder 28"/>
          <p:cNvSpPr>
            <a:spLocks noGrp="1"/>
          </p:cNvSpPr>
          <p:nvPr userDrawn="1"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C41448-A9BC-44D8-845F-6B11AF415EAB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7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11"/>
          <p:cNvSpPr>
            <a:spLocks noChangeArrowheads="1"/>
          </p:cNvSpPr>
          <p:nvPr userDrawn="1"/>
        </p:nvSpPr>
        <p:spPr bwMode="auto">
          <a:xfrm>
            <a:off x="0" y="0"/>
            <a:ext cx="18288000" cy="966788"/>
          </a:xfrm>
          <a:prstGeom prst="rect">
            <a:avLst/>
          </a:prstGeom>
          <a:solidFill>
            <a:schemeClr val="bg1"/>
          </a:solidFill>
          <a:ln w="12700">
            <a:noFill/>
            <a:miter lim="4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endParaRPr lang="uk-UA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1027" name="Shape 12"/>
          <p:cNvSpPr>
            <a:spLocks noChangeArrowheads="1"/>
          </p:cNvSpPr>
          <p:nvPr userDrawn="1"/>
        </p:nvSpPr>
        <p:spPr bwMode="auto">
          <a:xfrm>
            <a:off x="0" y="9729788"/>
            <a:ext cx="18288000" cy="557212"/>
          </a:xfrm>
          <a:prstGeom prst="rect">
            <a:avLst/>
          </a:prstGeom>
          <a:solidFill>
            <a:schemeClr val="bg1"/>
          </a:solidFill>
          <a:ln w="12700">
            <a:noFill/>
            <a:miter lim="4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endParaRPr lang="uk-UA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9" name="Shape 13"/>
          <p:cNvSpPr/>
          <p:nvPr userDrawn="1"/>
        </p:nvSpPr>
        <p:spPr>
          <a:xfrm>
            <a:off x="0" y="966788"/>
            <a:ext cx="18288000" cy="0"/>
          </a:xfrm>
          <a:prstGeom prst="line">
            <a:avLst/>
          </a:prstGeom>
          <a:ln w="3175">
            <a:solidFill>
              <a:srgbClr val="D9D9D9"/>
            </a:solidFill>
          </a:ln>
        </p:spPr>
        <p:txBody>
          <a:bodyPr lIns="0" tIns="0" rIns="0" bIns="0"/>
          <a:lstStyle/>
          <a:p>
            <a:pPr defTabSz="907085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sz="2400" kern="0">
              <a:solidFill>
                <a:sysClr val="windowText" lastClr="000000"/>
              </a:solidFill>
              <a:latin typeface="+mn-lt"/>
              <a:cs typeface="+mn-cs"/>
              <a:sym typeface="Helvetica"/>
            </a:endParaRPr>
          </a:p>
        </p:txBody>
      </p:sp>
      <p:sp>
        <p:nvSpPr>
          <p:cNvPr id="10" name="Shape 14"/>
          <p:cNvSpPr/>
          <p:nvPr userDrawn="1"/>
        </p:nvSpPr>
        <p:spPr>
          <a:xfrm>
            <a:off x="0" y="9729788"/>
            <a:ext cx="18288000" cy="0"/>
          </a:xfrm>
          <a:prstGeom prst="line">
            <a:avLst/>
          </a:prstGeom>
          <a:ln w="3175">
            <a:solidFill>
              <a:srgbClr val="D9D9D9"/>
            </a:solidFill>
          </a:ln>
        </p:spPr>
        <p:txBody>
          <a:bodyPr lIns="0" tIns="0" rIns="0" bIns="0"/>
          <a:lstStyle/>
          <a:p>
            <a:pPr defTabSz="907085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sz="2400" kern="0">
              <a:solidFill>
                <a:sysClr val="windowText" lastClr="000000"/>
              </a:solidFill>
              <a:latin typeface="+mn-lt"/>
              <a:cs typeface="+mn-cs"/>
              <a:sym typeface="Helvetica"/>
            </a:endParaRPr>
          </a:p>
        </p:txBody>
      </p:sp>
      <p:sp>
        <p:nvSpPr>
          <p:cNvPr id="11" name="Shape 15"/>
          <p:cNvSpPr/>
          <p:nvPr userDrawn="1"/>
        </p:nvSpPr>
        <p:spPr>
          <a:xfrm>
            <a:off x="795338" y="0"/>
            <a:ext cx="1347787" cy="74613"/>
          </a:xfrm>
          <a:prstGeom prst="rect">
            <a:avLst/>
          </a:prstGeom>
          <a:solidFill>
            <a:schemeClr val="tx1">
              <a:lumMod val="5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907085"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Calibri"/>
                <a:cs typeface="Calibri"/>
                <a:sym typeface="Calibri"/>
              </a:defRPr>
            </a:pPr>
            <a:endParaRPr kern="0">
              <a:solidFill>
                <a:sysClr val="windowText" lastClr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1" name="Shape 16"/>
          <p:cNvSpPr>
            <a:spLocks noChangeArrowheads="1"/>
          </p:cNvSpPr>
          <p:nvPr userDrawn="1"/>
        </p:nvSpPr>
        <p:spPr bwMode="auto">
          <a:xfrm>
            <a:off x="2143125" y="0"/>
            <a:ext cx="1346200" cy="74613"/>
          </a:xfrm>
          <a:prstGeom prst="rect">
            <a:avLst/>
          </a:prstGeom>
          <a:solidFill>
            <a:schemeClr val="accent1"/>
          </a:solidFill>
          <a:ln w="12700">
            <a:noFill/>
            <a:miter lim="4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endParaRPr lang="uk-UA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grpSp>
        <p:nvGrpSpPr>
          <p:cNvPr id="1032" name="Group 2"/>
          <p:cNvGrpSpPr>
            <a:grpSpLocks/>
          </p:cNvGrpSpPr>
          <p:nvPr userDrawn="1"/>
        </p:nvGrpSpPr>
        <p:grpSpPr bwMode="auto">
          <a:xfrm>
            <a:off x="0" y="9732963"/>
            <a:ext cx="2951163" cy="557212"/>
            <a:chOff x="0" y="9732973"/>
            <a:chExt cx="2951312" cy="557698"/>
          </a:xfrm>
        </p:grpSpPr>
        <p:sp>
          <p:nvSpPr>
            <p:cNvPr id="1039" name="Shape 17"/>
            <p:cNvSpPr>
              <a:spLocks noChangeArrowheads="1"/>
            </p:cNvSpPr>
            <p:nvPr userDrawn="1"/>
          </p:nvSpPr>
          <p:spPr bwMode="auto">
            <a:xfrm>
              <a:off x="0" y="9732973"/>
              <a:ext cx="2951312" cy="557698"/>
            </a:xfrm>
            <a:prstGeom prst="rect">
              <a:avLst/>
            </a:prstGeom>
            <a:solidFill>
              <a:srgbClr val="FC9308"/>
            </a:solidFill>
            <a:ln w="12700">
              <a:noFill/>
              <a:miter lim="400000"/>
              <a:headEnd/>
              <a:tailEnd/>
            </a:ln>
          </p:spPr>
          <p:txBody>
            <a:bodyPr lIns="0" tIns="0" rIns="0" bIns="0" anchor="ctr"/>
            <a:lstStyle/>
            <a:p>
              <a:pPr algn="ctr">
                <a:defRPr/>
              </a:pPr>
              <a:endParaRPr lang="uk-UA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14" name="Shape 18"/>
            <p:cNvSpPr/>
            <p:nvPr userDrawn="1"/>
          </p:nvSpPr>
          <p:spPr>
            <a:xfrm>
              <a:off x="0" y="9734561"/>
              <a:ext cx="2951312" cy="554521"/>
            </a:xfrm>
            <a:prstGeom prst="rect">
              <a:avLst/>
            </a:prstGeom>
            <a:ln w="12700">
              <a:miter lim="400000"/>
            </a:ln>
            <a:extLst/>
          </p:spPr>
          <p:txBody>
            <a:bodyPr lIns="91436" tIns="91436" rIns="91436" bIns="91436">
              <a:spAutoFit/>
            </a:bodyPr>
            <a:lstStyle>
              <a:lvl1pPr>
                <a:defRPr sz="1200" u="sng">
                  <a:solidFill>
                    <a:srgbClr val="FFFFFF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1pPr>
            </a:lstStyle>
            <a:p>
              <a:pPr algn="ctr" defTabSz="907085" fontAlgn="auto">
                <a:spcBef>
                  <a:spcPts val="0"/>
                </a:spcBef>
                <a:spcAft>
                  <a:spcPts val="0"/>
                </a:spcAft>
                <a:defRPr sz="1800" u="none">
                  <a:solidFill>
                    <a:srgbClr val="000000"/>
                  </a:solidFill>
                </a:defRPr>
              </a:pPr>
              <a:r>
                <a:rPr lang="en-US" sz="2400" b="1" u="none" kern="0" dirty="0">
                  <a:solidFill>
                    <a:schemeClr val="tx1">
                      <a:lumMod val="50000"/>
                    </a:schemeClr>
                  </a:solidFill>
                  <a:latin typeface="+mn-lt"/>
                </a:rPr>
                <a:t>YEP ECOSYSTEM</a:t>
              </a:r>
              <a:endParaRPr sz="2400" b="1" u="none" kern="0" dirty="0">
                <a:solidFill>
                  <a:schemeClr val="tx1">
                    <a:lumMod val="50000"/>
                  </a:schemeClr>
                </a:solidFill>
                <a:latin typeface="+mn-lt"/>
              </a:endParaRPr>
            </a:p>
          </p:txBody>
        </p:sp>
      </p:grpSp>
      <p:sp>
        <p:nvSpPr>
          <p:cNvPr id="24" name="Shape 18"/>
          <p:cNvSpPr/>
          <p:nvPr userDrawn="1"/>
        </p:nvSpPr>
        <p:spPr bwMode="auto">
          <a:xfrm>
            <a:off x="11520288" y="9824020"/>
            <a:ext cx="5472584" cy="402204"/>
          </a:xfrm>
          <a:prstGeom prst="rect">
            <a:avLst/>
          </a:prstGeom>
          <a:ln w="12700">
            <a:miter lim="400000"/>
          </a:ln>
          <a:extLst/>
        </p:spPr>
        <p:txBody>
          <a:bodyPr wrap="square" lIns="46757" tIns="46757" rIns="46757" bIns="46757">
            <a:spAutoFit/>
          </a:bodyPr>
          <a:lstStyle>
            <a:lvl1pPr>
              <a:defRPr sz="1200" u="sng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</a:lstStyle>
          <a:p>
            <a:pPr algn="ctr" defTabSz="907085" fontAlgn="auto">
              <a:spcBef>
                <a:spcPts val="0"/>
              </a:spcBef>
              <a:spcAft>
                <a:spcPts val="0"/>
              </a:spcAft>
              <a:defRPr sz="1800" u="none">
                <a:solidFill>
                  <a:srgbClr val="000000"/>
                </a:solidFill>
              </a:defRPr>
            </a:pPr>
            <a:r>
              <a:rPr lang="en-US" sz="2000" b="1" u="none" kern="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YOUTH ENTREPRENEURIAL PARTNERSHIP</a:t>
            </a:r>
            <a:r>
              <a:rPr lang="en-US" sz="2000" b="1" u="none" kern="0" baseline="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endParaRPr sz="2000" b="1" u="none" kern="0" dirty="0">
              <a:solidFill>
                <a:schemeClr val="tx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034" name="Shape 17"/>
          <p:cNvSpPr>
            <a:spLocks noChangeArrowheads="1"/>
          </p:cNvSpPr>
          <p:nvPr userDrawn="1"/>
        </p:nvSpPr>
        <p:spPr bwMode="auto">
          <a:xfrm>
            <a:off x="16811625" y="9752012"/>
            <a:ext cx="860425" cy="534988"/>
          </a:xfrm>
          <a:prstGeom prst="rect">
            <a:avLst/>
          </a:prstGeom>
          <a:solidFill>
            <a:schemeClr val="bg1"/>
          </a:solidFill>
          <a:ln w="12700">
            <a:noFill/>
            <a:miter lim="4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endParaRPr lang="uk-UA">
              <a:solidFill>
                <a:schemeClr val="bg1"/>
              </a:solidFill>
              <a:latin typeface="Calibri" pitchFamily="34" charset="0"/>
              <a:ea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29" name="Slide Number Placeholder 28"/>
          <p:cNvSpPr>
            <a:spLocks noGrp="1"/>
          </p:cNvSpPr>
          <p:nvPr userDrawn="1">
            <p:ph type="sldNum" sz="quarter" idx="4"/>
          </p:nvPr>
        </p:nvSpPr>
        <p:spPr>
          <a:xfrm>
            <a:off x="16811625" y="9732963"/>
            <a:ext cx="860425" cy="549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07085" fontAlgn="auto">
              <a:spcBef>
                <a:spcPts val="0"/>
              </a:spcBef>
              <a:spcAft>
                <a:spcPts val="0"/>
              </a:spcAft>
              <a:defRPr sz="2400" b="1" kern="0">
                <a:solidFill>
                  <a:srgbClr val="FC9308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fld id="{35127E0F-B4ED-4C8E-A20A-93B19E7BEE19}" type="slidenum">
              <a:rPr lang="uk-UA" smtClean="0"/>
              <a:pPr>
                <a:defRPr/>
              </a:pPr>
              <a:t>‹#›</a:t>
            </a:fld>
            <a:endParaRPr lang="uk-UA" dirty="0"/>
          </a:p>
        </p:txBody>
      </p:sp>
      <p:pic>
        <p:nvPicPr>
          <p:cNvPr id="48" name="Рисунок 47" descr="short_logo.png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6920864" y="120055"/>
            <a:ext cx="805972" cy="77497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802" r:id="rId10"/>
    <p:sldLayoutId id="2147483803" r:id="rId11"/>
    <p:sldLayoutId id="2147483804" r:id="rId12"/>
    <p:sldLayoutId id="2147483806" r:id="rId13"/>
    <p:sldLayoutId id="2147483807" r:id="rId14"/>
  </p:sldLayoutIdLst>
  <p:hf hdr="0" ftr="0" dt="0"/>
  <p:txStyles>
    <p:titleStyle>
      <a:lvl1pPr algn="l" defTabSz="1827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827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" pitchFamily="34" charset="0"/>
        </a:defRPr>
      </a:lvl2pPr>
      <a:lvl3pPr algn="l" defTabSz="1827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" pitchFamily="34" charset="0"/>
        </a:defRPr>
      </a:lvl3pPr>
      <a:lvl4pPr algn="l" defTabSz="1827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" pitchFamily="34" charset="0"/>
        </a:defRPr>
      </a:lvl4pPr>
      <a:lvl5pPr algn="l" defTabSz="1827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" pitchFamily="34" charset="0"/>
        </a:defRPr>
      </a:lvl5pPr>
      <a:lvl6pPr marL="457200" algn="l" defTabSz="1827213" rtl="0" fontAlgn="base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" pitchFamily="34" charset="0"/>
        </a:defRPr>
      </a:lvl6pPr>
      <a:lvl7pPr marL="914400" algn="l" defTabSz="1827213" rtl="0" fontAlgn="base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" pitchFamily="34" charset="0"/>
        </a:defRPr>
      </a:lvl7pPr>
      <a:lvl8pPr marL="1371600" algn="l" defTabSz="1827213" rtl="0" fontAlgn="base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" pitchFamily="34" charset="0"/>
        </a:defRPr>
      </a:lvl8pPr>
      <a:lvl9pPr marL="1828800" algn="l" defTabSz="1827213" rtl="0" fontAlgn="base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" pitchFamily="34" charset="0"/>
        </a:defRPr>
      </a:lvl9pPr>
    </p:titleStyle>
    <p:bodyStyle>
      <a:lvl1pPr marL="455613" indent="-455613" algn="l" defTabSz="1827213" rtl="0" eaLnBrk="0" fontAlgn="base" hangingPunct="0">
        <a:lnSpc>
          <a:spcPct val="90000"/>
        </a:lnSpc>
        <a:spcBef>
          <a:spcPts val="2000"/>
        </a:spcBef>
        <a:spcAft>
          <a:spcPct val="0"/>
        </a:spcAft>
        <a:buFont typeface="Arial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0013" indent="-455613" algn="l" defTabSz="18272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4413" indent="-455613" algn="l" defTabSz="18272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198813" indent="-455613" algn="l" defTabSz="18272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3213" indent="-455613" algn="l" defTabSz="18272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180" indent="-457198" algn="l" defTabSz="182879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577" indent="-457198" algn="l" defTabSz="182879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973" indent="-457198" algn="l" defTabSz="182879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370" indent="-457198" algn="l" defTabSz="182879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182879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96" algn="l" defTabSz="182879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93" algn="l" defTabSz="182879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189" algn="l" defTabSz="182879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585" algn="l" defTabSz="182879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982" algn="l" defTabSz="182879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378" algn="l" defTabSz="182879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775" algn="l" defTabSz="182879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172" algn="l" defTabSz="182879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hape 11"/>
          <p:cNvSpPr>
            <a:spLocks noChangeArrowheads="1"/>
          </p:cNvSpPr>
          <p:nvPr userDrawn="1"/>
        </p:nvSpPr>
        <p:spPr bwMode="auto">
          <a:xfrm>
            <a:off x="0" y="0"/>
            <a:ext cx="18288000" cy="1666875"/>
          </a:xfrm>
          <a:prstGeom prst="rect">
            <a:avLst/>
          </a:prstGeom>
          <a:solidFill>
            <a:schemeClr val="bg1"/>
          </a:solidFill>
          <a:ln w="12700">
            <a:noFill/>
            <a:miter lim="4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endParaRPr lang="uk-UA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2051" name="Shape 12"/>
          <p:cNvSpPr>
            <a:spLocks noChangeArrowheads="1"/>
          </p:cNvSpPr>
          <p:nvPr userDrawn="1"/>
        </p:nvSpPr>
        <p:spPr bwMode="auto">
          <a:xfrm>
            <a:off x="0" y="9729788"/>
            <a:ext cx="18288000" cy="557212"/>
          </a:xfrm>
          <a:prstGeom prst="rect">
            <a:avLst/>
          </a:prstGeom>
          <a:solidFill>
            <a:schemeClr val="bg1"/>
          </a:solidFill>
          <a:ln w="12700">
            <a:noFill/>
            <a:miter lim="4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endParaRPr lang="uk-UA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9" name="Shape 13"/>
          <p:cNvSpPr/>
          <p:nvPr userDrawn="1"/>
        </p:nvSpPr>
        <p:spPr>
          <a:xfrm>
            <a:off x="0" y="1655763"/>
            <a:ext cx="18288000" cy="0"/>
          </a:xfrm>
          <a:prstGeom prst="line">
            <a:avLst/>
          </a:prstGeom>
          <a:ln w="3175">
            <a:solidFill>
              <a:srgbClr val="D9D9D9"/>
            </a:solidFill>
          </a:ln>
        </p:spPr>
        <p:txBody>
          <a:bodyPr lIns="0" tIns="0" rIns="0" bIns="0"/>
          <a:lstStyle/>
          <a:p>
            <a:pPr defTabSz="907085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sz="2400" kern="0">
              <a:solidFill>
                <a:sysClr val="windowText" lastClr="000000"/>
              </a:solidFill>
              <a:latin typeface="+mn-lt"/>
              <a:cs typeface="+mn-cs"/>
              <a:sym typeface="Helvetica"/>
            </a:endParaRPr>
          </a:p>
        </p:txBody>
      </p:sp>
      <p:sp>
        <p:nvSpPr>
          <p:cNvPr id="10" name="Shape 14"/>
          <p:cNvSpPr/>
          <p:nvPr userDrawn="1"/>
        </p:nvSpPr>
        <p:spPr>
          <a:xfrm>
            <a:off x="0" y="9729788"/>
            <a:ext cx="18288000" cy="0"/>
          </a:xfrm>
          <a:prstGeom prst="line">
            <a:avLst/>
          </a:prstGeom>
          <a:ln w="3175">
            <a:solidFill>
              <a:srgbClr val="D9D9D9"/>
            </a:solidFill>
          </a:ln>
        </p:spPr>
        <p:txBody>
          <a:bodyPr lIns="0" tIns="0" rIns="0" bIns="0"/>
          <a:lstStyle/>
          <a:p>
            <a:pPr defTabSz="907085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sz="2400" kern="0">
              <a:solidFill>
                <a:sysClr val="windowText" lastClr="000000"/>
              </a:solidFill>
              <a:latin typeface="+mn-lt"/>
              <a:cs typeface="+mn-cs"/>
              <a:sym typeface="Helvetica"/>
            </a:endParaRPr>
          </a:p>
        </p:txBody>
      </p:sp>
      <p:sp>
        <p:nvSpPr>
          <p:cNvPr id="2056" name="Shape 21">
            <a:hlinkClick r:id="" action="ppaction://hlinkshowjump?jump=nextslide"/>
          </p:cNvPr>
          <p:cNvSpPr>
            <a:spLocks/>
          </p:cNvSpPr>
          <p:nvPr userDrawn="1"/>
        </p:nvSpPr>
        <p:spPr bwMode="auto">
          <a:xfrm>
            <a:off x="17311688" y="635000"/>
            <a:ext cx="360362" cy="360363"/>
          </a:xfrm>
          <a:custGeom>
            <a:avLst/>
            <a:gdLst>
              <a:gd name="T0" fmla="*/ 180022 w 21600"/>
              <a:gd name="T1" fmla="*/ 180022 h 21600"/>
              <a:gd name="T2" fmla="*/ 180022 w 21600"/>
              <a:gd name="T3" fmla="*/ 180022 h 21600"/>
              <a:gd name="T4" fmla="*/ 180022 w 21600"/>
              <a:gd name="T5" fmla="*/ 180022 h 21600"/>
              <a:gd name="T6" fmla="*/ 180022 w 21600"/>
              <a:gd name="T7" fmla="*/ 180022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8506" y="4324"/>
                </a:moveTo>
                <a:lnTo>
                  <a:pt x="8506" y="6419"/>
                </a:lnTo>
                <a:lnTo>
                  <a:pt x="13839" y="10800"/>
                </a:lnTo>
                <a:lnTo>
                  <a:pt x="8506" y="15181"/>
                </a:lnTo>
                <a:lnTo>
                  <a:pt x="8506" y="17276"/>
                </a:lnTo>
                <a:lnTo>
                  <a:pt x="16315" y="10800"/>
                </a:lnTo>
                <a:close/>
                <a:moveTo>
                  <a:pt x="10800" y="0"/>
                </a:move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lose/>
              </a:path>
            </a:pathLst>
          </a:custGeom>
          <a:solidFill>
            <a:schemeClr val="bg2">
              <a:alpha val="20000"/>
            </a:schemeClr>
          </a:solidFill>
          <a:ln w="12700">
            <a:noFill/>
            <a:miter lim="400000"/>
            <a:headEnd/>
            <a:tailEnd/>
          </a:ln>
        </p:spPr>
        <p:txBody>
          <a:bodyPr lIns="0" tIns="0" rIns="0" bIns="0" anchor="ctr"/>
          <a:lstStyle/>
          <a:p>
            <a:pPr>
              <a:defRPr/>
            </a:pPr>
            <a:endParaRPr lang="uk-UA"/>
          </a:p>
        </p:txBody>
      </p:sp>
      <p:sp>
        <p:nvSpPr>
          <p:cNvPr id="2057" name="Shape 22">
            <a:hlinkClick r:id="" action="ppaction://hlinkshowjump?jump=previousslide"/>
          </p:cNvPr>
          <p:cNvSpPr>
            <a:spLocks/>
          </p:cNvSpPr>
          <p:nvPr userDrawn="1"/>
        </p:nvSpPr>
        <p:spPr bwMode="auto">
          <a:xfrm flipH="1">
            <a:off x="16897350" y="635000"/>
            <a:ext cx="360363" cy="360363"/>
          </a:xfrm>
          <a:custGeom>
            <a:avLst/>
            <a:gdLst>
              <a:gd name="T0" fmla="*/ 180022 w 21600"/>
              <a:gd name="T1" fmla="*/ 180022 h 21600"/>
              <a:gd name="T2" fmla="*/ 180022 w 21600"/>
              <a:gd name="T3" fmla="*/ 180022 h 21600"/>
              <a:gd name="T4" fmla="*/ 180022 w 21600"/>
              <a:gd name="T5" fmla="*/ 180022 h 21600"/>
              <a:gd name="T6" fmla="*/ 180022 w 21600"/>
              <a:gd name="T7" fmla="*/ 180022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8506" y="4324"/>
                </a:moveTo>
                <a:lnTo>
                  <a:pt x="16315" y="10800"/>
                </a:lnTo>
                <a:lnTo>
                  <a:pt x="8506" y="17276"/>
                </a:lnTo>
                <a:lnTo>
                  <a:pt x="8506" y="15181"/>
                </a:lnTo>
                <a:lnTo>
                  <a:pt x="13839" y="10800"/>
                </a:lnTo>
                <a:lnTo>
                  <a:pt x="8506" y="6419"/>
                </a:lnTo>
                <a:close/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</a:path>
            </a:pathLst>
          </a:custGeom>
          <a:solidFill>
            <a:schemeClr val="bg2">
              <a:alpha val="20000"/>
            </a:schemeClr>
          </a:solidFill>
          <a:ln w="12700">
            <a:noFill/>
            <a:miter lim="400000"/>
            <a:headEnd/>
            <a:tailEnd/>
          </a:ln>
        </p:spPr>
        <p:txBody>
          <a:bodyPr lIns="0" tIns="0" rIns="0" bIns="0" anchor="ctr"/>
          <a:lstStyle/>
          <a:p>
            <a:pPr>
              <a:defRPr/>
            </a:pPr>
            <a:endParaRPr lang="uk-UA"/>
          </a:p>
        </p:txBody>
      </p:sp>
      <p:cxnSp>
        <p:nvCxnSpPr>
          <p:cNvPr id="31" name="Straight Connector 30"/>
          <p:cNvCxnSpPr/>
          <p:nvPr userDrawn="1"/>
        </p:nvCxnSpPr>
        <p:spPr>
          <a:xfrm>
            <a:off x="2590800" y="9732963"/>
            <a:ext cx="0" cy="55721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2"/>
          <p:cNvGrpSpPr>
            <a:grpSpLocks/>
          </p:cNvGrpSpPr>
          <p:nvPr userDrawn="1"/>
        </p:nvGrpSpPr>
        <p:grpSpPr bwMode="auto">
          <a:xfrm>
            <a:off x="0" y="9732963"/>
            <a:ext cx="2951163" cy="557212"/>
            <a:chOff x="0" y="9732973"/>
            <a:chExt cx="2951312" cy="557698"/>
          </a:xfrm>
        </p:grpSpPr>
        <p:sp>
          <p:nvSpPr>
            <p:cNvPr id="22" name="Shape 17"/>
            <p:cNvSpPr>
              <a:spLocks noChangeArrowheads="1"/>
            </p:cNvSpPr>
            <p:nvPr userDrawn="1"/>
          </p:nvSpPr>
          <p:spPr bwMode="auto">
            <a:xfrm>
              <a:off x="0" y="9732973"/>
              <a:ext cx="2951312" cy="557698"/>
            </a:xfrm>
            <a:prstGeom prst="rect">
              <a:avLst/>
            </a:prstGeom>
            <a:solidFill>
              <a:srgbClr val="FC9308"/>
            </a:solidFill>
            <a:ln w="12700">
              <a:noFill/>
              <a:miter lim="400000"/>
              <a:headEnd/>
              <a:tailEnd/>
            </a:ln>
          </p:spPr>
          <p:txBody>
            <a:bodyPr lIns="0" tIns="0" rIns="0" bIns="0" anchor="ctr"/>
            <a:lstStyle/>
            <a:p>
              <a:pPr algn="ctr">
                <a:defRPr/>
              </a:pPr>
              <a:endParaRPr lang="uk-UA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23" name="Shape 18"/>
            <p:cNvSpPr/>
            <p:nvPr userDrawn="1"/>
          </p:nvSpPr>
          <p:spPr>
            <a:xfrm>
              <a:off x="0" y="9734561"/>
              <a:ext cx="2951312" cy="554521"/>
            </a:xfrm>
            <a:prstGeom prst="rect">
              <a:avLst/>
            </a:prstGeom>
            <a:ln w="12700">
              <a:miter lim="400000"/>
            </a:ln>
            <a:extLst/>
          </p:spPr>
          <p:txBody>
            <a:bodyPr lIns="91436" tIns="91436" rIns="91436" bIns="91436">
              <a:spAutoFit/>
            </a:bodyPr>
            <a:lstStyle>
              <a:lvl1pPr>
                <a:defRPr sz="1200" u="sng">
                  <a:solidFill>
                    <a:srgbClr val="FFFFFF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1pPr>
            </a:lstStyle>
            <a:p>
              <a:pPr algn="ctr" defTabSz="907085" fontAlgn="auto">
                <a:spcBef>
                  <a:spcPts val="0"/>
                </a:spcBef>
                <a:spcAft>
                  <a:spcPts val="0"/>
                </a:spcAft>
                <a:defRPr sz="1800" u="none">
                  <a:solidFill>
                    <a:srgbClr val="000000"/>
                  </a:solidFill>
                </a:defRPr>
              </a:pPr>
              <a:r>
                <a:rPr lang="en-US" sz="2400" b="1" u="none" kern="0" dirty="0">
                  <a:solidFill>
                    <a:schemeClr val="tx1">
                      <a:lumMod val="50000"/>
                    </a:schemeClr>
                  </a:solidFill>
                  <a:latin typeface="+mn-lt"/>
                </a:rPr>
                <a:t>YEP ECOSYSTEM</a:t>
              </a:r>
              <a:endParaRPr sz="2400" b="1" u="none" kern="0" dirty="0">
                <a:solidFill>
                  <a:schemeClr val="tx1">
                    <a:lumMod val="50000"/>
                  </a:schemeClr>
                </a:solidFill>
                <a:latin typeface="+mn-lt"/>
              </a:endParaRPr>
            </a:p>
          </p:txBody>
        </p:sp>
      </p:grpSp>
      <p:sp>
        <p:nvSpPr>
          <p:cNvPr id="30" name="Shape 18"/>
          <p:cNvSpPr/>
          <p:nvPr userDrawn="1"/>
        </p:nvSpPr>
        <p:spPr bwMode="auto">
          <a:xfrm>
            <a:off x="11160224" y="9792518"/>
            <a:ext cx="5472584" cy="463550"/>
          </a:xfrm>
          <a:prstGeom prst="rect">
            <a:avLst/>
          </a:prstGeom>
          <a:ln w="12700">
            <a:miter lim="400000"/>
          </a:ln>
          <a:extLst/>
        </p:spPr>
        <p:txBody>
          <a:bodyPr wrap="square" lIns="46757" tIns="46757" rIns="46757" bIns="46757">
            <a:spAutoFit/>
          </a:bodyPr>
          <a:lstStyle>
            <a:lvl1pPr>
              <a:defRPr sz="1200" u="sng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</a:lstStyle>
          <a:p>
            <a:pPr algn="ctr" defTabSz="907085" fontAlgn="auto">
              <a:spcBef>
                <a:spcPts val="0"/>
              </a:spcBef>
              <a:spcAft>
                <a:spcPts val="0"/>
              </a:spcAft>
              <a:defRPr sz="1800" u="none">
                <a:solidFill>
                  <a:srgbClr val="000000"/>
                </a:solidFill>
              </a:defRPr>
            </a:pPr>
            <a:r>
              <a:rPr lang="en-US" sz="2400" b="1" u="none" kern="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YOUTH ENTREPRENEURIAL PARTNERSHIP</a:t>
            </a:r>
            <a:r>
              <a:rPr lang="en-US" sz="2400" b="1" u="none" kern="0" baseline="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endParaRPr sz="2400" b="1" u="none" kern="0" dirty="0">
              <a:solidFill>
                <a:schemeClr val="tx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2" name="Slide Number Placeholder 28"/>
          <p:cNvSpPr txBox="1">
            <a:spLocks/>
          </p:cNvSpPr>
          <p:nvPr userDrawn="1"/>
        </p:nvSpPr>
        <p:spPr>
          <a:xfrm>
            <a:off x="16848856" y="9752012"/>
            <a:ext cx="860425" cy="549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07085" fontAlgn="auto">
              <a:spcBef>
                <a:spcPts val="0"/>
              </a:spcBef>
              <a:spcAft>
                <a:spcPts val="0"/>
              </a:spcAft>
              <a:defRPr sz="2400" b="1" kern="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070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127E0F-B4ED-4C8E-A20A-93B19E7BEE19}" type="slidenum">
              <a:rPr kumimoji="0" lang="uk-UA" sz="2400" b="1" i="0" u="none" strike="noStrike" kern="0" cap="none" spc="0" normalizeH="0" baseline="0" noProof="0" smtClean="0">
                <a:ln>
                  <a:noFill/>
                </a:ln>
                <a:solidFill>
                  <a:srgbClr val="FC9308"/>
                </a:solidFill>
                <a:effectLst/>
                <a:uLnTx/>
                <a:uFillTx/>
                <a:latin typeface="+mn-lt"/>
                <a:ea typeface="+mj-ea"/>
                <a:cs typeface="+mj-cs"/>
                <a:sym typeface="Helvetica Neue"/>
              </a:rPr>
              <a:pPr marL="0" marR="0" lvl="0" indent="0" algn="ctr" defTabSz="9070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sz="2400" b="1" i="0" u="none" strike="noStrike" kern="0" cap="none" spc="0" normalizeH="0" baseline="0" noProof="0" dirty="0">
              <a:ln>
                <a:noFill/>
              </a:ln>
              <a:solidFill>
                <a:srgbClr val="FC9308"/>
              </a:solidFill>
              <a:effectLst/>
              <a:uLnTx/>
              <a:uFillTx/>
              <a:latin typeface="+mn-lt"/>
              <a:ea typeface="+mj-ea"/>
              <a:cs typeface="+mj-cs"/>
              <a:sym typeface="Helvetica Neue"/>
            </a:endParaRPr>
          </a:p>
        </p:txBody>
      </p:sp>
      <p:sp>
        <p:nvSpPr>
          <p:cNvPr id="33" name="Shape 15"/>
          <p:cNvSpPr/>
          <p:nvPr userDrawn="1"/>
        </p:nvSpPr>
        <p:spPr>
          <a:xfrm>
            <a:off x="795338" y="0"/>
            <a:ext cx="1347787" cy="74613"/>
          </a:xfrm>
          <a:prstGeom prst="rect">
            <a:avLst/>
          </a:prstGeom>
          <a:solidFill>
            <a:schemeClr val="tx1">
              <a:lumMod val="5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907085"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Calibri"/>
                <a:cs typeface="Calibri"/>
                <a:sym typeface="Calibri"/>
              </a:defRPr>
            </a:pPr>
            <a:endParaRPr kern="0">
              <a:solidFill>
                <a:sysClr val="windowText" lastClr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Shape 16"/>
          <p:cNvSpPr>
            <a:spLocks noChangeArrowheads="1"/>
          </p:cNvSpPr>
          <p:nvPr userDrawn="1"/>
        </p:nvSpPr>
        <p:spPr bwMode="auto">
          <a:xfrm>
            <a:off x="2143125" y="0"/>
            <a:ext cx="1346200" cy="74613"/>
          </a:xfrm>
          <a:prstGeom prst="rect">
            <a:avLst/>
          </a:prstGeom>
          <a:solidFill>
            <a:schemeClr val="accent1"/>
          </a:solidFill>
          <a:ln w="12700">
            <a:noFill/>
            <a:miter lim="4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endParaRPr lang="uk-UA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  <a:sym typeface="Calibri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</p:sldLayoutIdLst>
  <p:hf hdr="0" ftr="0" dt="0"/>
  <p:txStyles>
    <p:titleStyle>
      <a:lvl1pPr algn="l" defTabSz="1827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827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" pitchFamily="34" charset="0"/>
        </a:defRPr>
      </a:lvl2pPr>
      <a:lvl3pPr algn="l" defTabSz="1827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" pitchFamily="34" charset="0"/>
        </a:defRPr>
      </a:lvl3pPr>
      <a:lvl4pPr algn="l" defTabSz="1827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" pitchFamily="34" charset="0"/>
        </a:defRPr>
      </a:lvl4pPr>
      <a:lvl5pPr algn="l" defTabSz="1827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" pitchFamily="34" charset="0"/>
        </a:defRPr>
      </a:lvl5pPr>
      <a:lvl6pPr marL="457200" algn="l" defTabSz="1827213" rtl="0" fontAlgn="base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" pitchFamily="34" charset="0"/>
        </a:defRPr>
      </a:lvl6pPr>
      <a:lvl7pPr marL="914400" algn="l" defTabSz="1827213" rtl="0" fontAlgn="base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" pitchFamily="34" charset="0"/>
        </a:defRPr>
      </a:lvl7pPr>
      <a:lvl8pPr marL="1371600" algn="l" defTabSz="1827213" rtl="0" fontAlgn="base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" pitchFamily="34" charset="0"/>
        </a:defRPr>
      </a:lvl8pPr>
      <a:lvl9pPr marL="1828800" algn="l" defTabSz="1827213" rtl="0" fontAlgn="base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" pitchFamily="34" charset="0"/>
        </a:defRPr>
      </a:lvl9pPr>
    </p:titleStyle>
    <p:bodyStyle>
      <a:lvl1pPr marL="455613" indent="-455613" algn="l" defTabSz="1827213" rtl="0" eaLnBrk="0" fontAlgn="base" hangingPunct="0">
        <a:lnSpc>
          <a:spcPct val="90000"/>
        </a:lnSpc>
        <a:spcBef>
          <a:spcPts val="2000"/>
        </a:spcBef>
        <a:spcAft>
          <a:spcPct val="0"/>
        </a:spcAft>
        <a:buFont typeface="Arial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0013" indent="-455613" algn="l" defTabSz="18272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4413" indent="-455613" algn="l" defTabSz="18272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198813" indent="-455613" algn="l" defTabSz="18272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3213" indent="-455613" algn="l" defTabSz="18272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180" indent="-457198" algn="l" defTabSz="182879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577" indent="-457198" algn="l" defTabSz="182879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973" indent="-457198" algn="l" defTabSz="182879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370" indent="-457198" algn="l" defTabSz="182879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182879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96" algn="l" defTabSz="182879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93" algn="l" defTabSz="182879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189" algn="l" defTabSz="182879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585" algn="l" defTabSz="182879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982" algn="l" defTabSz="182879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378" algn="l" defTabSz="182879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775" algn="l" defTabSz="182879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172" algn="l" defTabSz="182879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11"/>
          <p:cNvSpPr>
            <a:spLocks noChangeArrowheads="1"/>
          </p:cNvSpPr>
          <p:nvPr userDrawn="1"/>
        </p:nvSpPr>
        <p:spPr bwMode="auto">
          <a:xfrm>
            <a:off x="0" y="0"/>
            <a:ext cx="18288000" cy="966788"/>
          </a:xfrm>
          <a:prstGeom prst="rect">
            <a:avLst/>
          </a:prstGeom>
          <a:solidFill>
            <a:schemeClr val="bg1"/>
          </a:solidFill>
          <a:ln w="12700">
            <a:noFill/>
            <a:miter lim="4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endParaRPr lang="uk-UA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1027" name="Shape 12"/>
          <p:cNvSpPr>
            <a:spLocks noChangeArrowheads="1"/>
          </p:cNvSpPr>
          <p:nvPr userDrawn="1"/>
        </p:nvSpPr>
        <p:spPr bwMode="auto">
          <a:xfrm>
            <a:off x="0" y="9729788"/>
            <a:ext cx="18288000" cy="557212"/>
          </a:xfrm>
          <a:prstGeom prst="rect">
            <a:avLst/>
          </a:prstGeom>
          <a:solidFill>
            <a:schemeClr val="bg1"/>
          </a:solidFill>
          <a:ln w="12700">
            <a:noFill/>
            <a:miter lim="4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endParaRPr lang="uk-UA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9" name="Shape 13"/>
          <p:cNvSpPr/>
          <p:nvPr userDrawn="1"/>
        </p:nvSpPr>
        <p:spPr>
          <a:xfrm>
            <a:off x="0" y="966788"/>
            <a:ext cx="18288000" cy="0"/>
          </a:xfrm>
          <a:prstGeom prst="line">
            <a:avLst/>
          </a:prstGeom>
          <a:ln w="3175">
            <a:solidFill>
              <a:srgbClr val="D9D9D9"/>
            </a:solidFill>
          </a:ln>
        </p:spPr>
        <p:txBody>
          <a:bodyPr lIns="0" tIns="0" rIns="0" bIns="0"/>
          <a:lstStyle/>
          <a:p>
            <a:pPr defTabSz="907085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sz="2400" kern="0">
              <a:solidFill>
                <a:sysClr val="windowText" lastClr="000000"/>
              </a:solidFill>
              <a:latin typeface="+mn-lt"/>
              <a:cs typeface="+mn-cs"/>
              <a:sym typeface="Helvetica"/>
            </a:endParaRPr>
          </a:p>
        </p:txBody>
      </p:sp>
      <p:sp>
        <p:nvSpPr>
          <p:cNvPr id="10" name="Shape 14"/>
          <p:cNvSpPr/>
          <p:nvPr userDrawn="1"/>
        </p:nvSpPr>
        <p:spPr>
          <a:xfrm>
            <a:off x="0" y="9729788"/>
            <a:ext cx="18288000" cy="0"/>
          </a:xfrm>
          <a:prstGeom prst="line">
            <a:avLst/>
          </a:prstGeom>
          <a:ln w="3175">
            <a:solidFill>
              <a:srgbClr val="D9D9D9"/>
            </a:solidFill>
          </a:ln>
        </p:spPr>
        <p:txBody>
          <a:bodyPr lIns="0" tIns="0" rIns="0" bIns="0"/>
          <a:lstStyle/>
          <a:p>
            <a:pPr defTabSz="907085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sz="2400" kern="0">
              <a:solidFill>
                <a:sysClr val="windowText" lastClr="000000"/>
              </a:solidFill>
              <a:latin typeface="+mn-lt"/>
              <a:cs typeface="+mn-cs"/>
              <a:sym typeface="Helvetica"/>
            </a:endParaRPr>
          </a:p>
        </p:txBody>
      </p:sp>
      <p:sp>
        <p:nvSpPr>
          <p:cNvPr id="11" name="Shape 15"/>
          <p:cNvSpPr/>
          <p:nvPr userDrawn="1"/>
        </p:nvSpPr>
        <p:spPr>
          <a:xfrm>
            <a:off x="795338" y="0"/>
            <a:ext cx="1347787" cy="74613"/>
          </a:xfrm>
          <a:prstGeom prst="rect">
            <a:avLst/>
          </a:prstGeom>
          <a:solidFill>
            <a:schemeClr val="tx1">
              <a:lumMod val="5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907085"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Calibri"/>
                <a:cs typeface="Calibri"/>
                <a:sym typeface="Calibri"/>
              </a:defRPr>
            </a:pPr>
            <a:endParaRPr kern="0">
              <a:solidFill>
                <a:sysClr val="windowText" lastClr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1" name="Shape 16"/>
          <p:cNvSpPr>
            <a:spLocks noChangeArrowheads="1"/>
          </p:cNvSpPr>
          <p:nvPr userDrawn="1"/>
        </p:nvSpPr>
        <p:spPr bwMode="auto">
          <a:xfrm>
            <a:off x="2143125" y="0"/>
            <a:ext cx="1346200" cy="74613"/>
          </a:xfrm>
          <a:prstGeom prst="rect">
            <a:avLst/>
          </a:prstGeom>
          <a:solidFill>
            <a:schemeClr val="accent1"/>
          </a:solidFill>
          <a:ln w="12700">
            <a:noFill/>
            <a:miter lim="4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endParaRPr lang="uk-UA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grpSp>
        <p:nvGrpSpPr>
          <p:cNvPr id="2" name="Group 2"/>
          <p:cNvGrpSpPr>
            <a:grpSpLocks/>
          </p:cNvGrpSpPr>
          <p:nvPr userDrawn="1"/>
        </p:nvGrpSpPr>
        <p:grpSpPr bwMode="auto">
          <a:xfrm>
            <a:off x="0" y="9732963"/>
            <a:ext cx="2951163" cy="557212"/>
            <a:chOff x="0" y="9732973"/>
            <a:chExt cx="2951312" cy="557698"/>
          </a:xfrm>
        </p:grpSpPr>
        <p:sp>
          <p:nvSpPr>
            <p:cNvPr id="1039" name="Shape 17"/>
            <p:cNvSpPr>
              <a:spLocks noChangeArrowheads="1"/>
            </p:cNvSpPr>
            <p:nvPr userDrawn="1"/>
          </p:nvSpPr>
          <p:spPr bwMode="auto">
            <a:xfrm>
              <a:off x="0" y="9732973"/>
              <a:ext cx="2951312" cy="557698"/>
            </a:xfrm>
            <a:prstGeom prst="rect">
              <a:avLst/>
            </a:prstGeom>
            <a:solidFill>
              <a:srgbClr val="FC9308"/>
            </a:solidFill>
            <a:ln w="12700">
              <a:noFill/>
              <a:miter lim="400000"/>
              <a:headEnd/>
              <a:tailEnd/>
            </a:ln>
          </p:spPr>
          <p:txBody>
            <a:bodyPr lIns="0" tIns="0" rIns="0" bIns="0" anchor="ctr"/>
            <a:lstStyle/>
            <a:p>
              <a:pPr algn="ctr">
                <a:defRPr/>
              </a:pPr>
              <a:endParaRPr lang="uk-UA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14" name="Shape 18"/>
            <p:cNvSpPr/>
            <p:nvPr userDrawn="1"/>
          </p:nvSpPr>
          <p:spPr>
            <a:xfrm>
              <a:off x="0" y="9734561"/>
              <a:ext cx="2951312" cy="554521"/>
            </a:xfrm>
            <a:prstGeom prst="rect">
              <a:avLst/>
            </a:prstGeom>
            <a:ln w="12700">
              <a:miter lim="400000"/>
            </a:ln>
            <a:extLst/>
          </p:spPr>
          <p:txBody>
            <a:bodyPr lIns="91436" tIns="91436" rIns="91436" bIns="91436">
              <a:spAutoFit/>
            </a:bodyPr>
            <a:lstStyle>
              <a:lvl1pPr>
                <a:defRPr sz="1200" u="sng">
                  <a:solidFill>
                    <a:srgbClr val="FFFFFF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1pPr>
            </a:lstStyle>
            <a:p>
              <a:pPr algn="ctr" defTabSz="907085" fontAlgn="auto">
                <a:spcBef>
                  <a:spcPts val="0"/>
                </a:spcBef>
                <a:spcAft>
                  <a:spcPts val="0"/>
                </a:spcAft>
                <a:defRPr sz="1800" u="none">
                  <a:solidFill>
                    <a:srgbClr val="000000"/>
                  </a:solidFill>
                </a:defRPr>
              </a:pPr>
              <a:r>
                <a:rPr lang="en-US" sz="2400" b="1" u="none" kern="0" dirty="0">
                  <a:solidFill>
                    <a:schemeClr val="tx1">
                      <a:lumMod val="50000"/>
                    </a:schemeClr>
                  </a:solidFill>
                  <a:latin typeface="+mn-lt"/>
                </a:rPr>
                <a:t>YEP ECOSYSTEM</a:t>
              </a:r>
              <a:endParaRPr sz="2400" b="1" u="none" kern="0" dirty="0">
                <a:solidFill>
                  <a:schemeClr val="tx1">
                    <a:lumMod val="50000"/>
                  </a:schemeClr>
                </a:solidFill>
                <a:latin typeface="+mn-lt"/>
              </a:endParaRPr>
            </a:p>
          </p:txBody>
        </p:sp>
      </p:grpSp>
      <p:sp>
        <p:nvSpPr>
          <p:cNvPr id="24" name="Shape 18"/>
          <p:cNvSpPr/>
          <p:nvPr userDrawn="1"/>
        </p:nvSpPr>
        <p:spPr bwMode="auto">
          <a:xfrm>
            <a:off x="11520288" y="9824020"/>
            <a:ext cx="5472584" cy="402204"/>
          </a:xfrm>
          <a:prstGeom prst="rect">
            <a:avLst/>
          </a:prstGeom>
          <a:ln w="12700">
            <a:miter lim="400000"/>
          </a:ln>
          <a:extLst/>
        </p:spPr>
        <p:txBody>
          <a:bodyPr wrap="square" lIns="46757" tIns="46757" rIns="46757" bIns="46757">
            <a:spAutoFit/>
          </a:bodyPr>
          <a:lstStyle>
            <a:lvl1pPr>
              <a:defRPr sz="1200" u="sng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</a:lstStyle>
          <a:p>
            <a:pPr algn="ctr" defTabSz="907085" fontAlgn="auto">
              <a:spcBef>
                <a:spcPts val="0"/>
              </a:spcBef>
              <a:spcAft>
                <a:spcPts val="0"/>
              </a:spcAft>
              <a:defRPr sz="1800" u="none">
                <a:solidFill>
                  <a:srgbClr val="000000"/>
                </a:solidFill>
              </a:defRPr>
            </a:pPr>
            <a:r>
              <a:rPr lang="en-US" sz="2000" b="1" u="none" kern="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YOUTH ENTREPRENEURIAL PARTNERSHIP</a:t>
            </a:r>
            <a:r>
              <a:rPr lang="en-US" sz="2000" b="1" u="none" kern="0" baseline="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endParaRPr sz="2000" b="1" u="none" kern="0" dirty="0">
              <a:solidFill>
                <a:schemeClr val="tx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034" name="Shape 17"/>
          <p:cNvSpPr>
            <a:spLocks noChangeArrowheads="1"/>
          </p:cNvSpPr>
          <p:nvPr userDrawn="1"/>
        </p:nvSpPr>
        <p:spPr bwMode="auto">
          <a:xfrm>
            <a:off x="16811625" y="9752012"/>
            <a:ext cx="860425" cy="534988"/>
          </a:xfrm>
          <a:prstGeom prst="rect">
            <a:avLst/>
          </a:prstGeom>
          <a:solidFill>
            <a:schemeClr val="bg1"/>
          </a:solidFill>
          <a:ln w="12700">
            <a:noFill/>
            <a:miter lim="4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endParaRPr lang="uk-UA">
              <a:solidFill>
                <a:schemeClr val="bg1"/>
              </a:solidFill>
              <a:latin typeface="Calibri" pitchFamily="34" charset="0"/>
              <a:ea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29" name="Slide Number Placeholder 28"/>
          <p:cNvSpPr>
            <a:spLocks noGrp="1"/>
          </p:cNvSpPr>
          <p:nvPr userDrawn="1">
            <p:ph type="sldNum" sz="quarter" idx="4"/>
          </p:nvPr>
        </p:nvSpPr>
        <p:spPr>
          <a:xfrm>
            <a:off x="16811625" y="9732963"/>
            <a:ext cx="860425" cy="549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07085" fontAlgn="auto">
              <a:spcBef>
                <a:spcPts val="0"/>
              </a:spcBef>
              <a:spcAft>
                <a:spcPts val="0"/>
              </a:spcAft>
              <a:defRPr sz="2400" b="1" kern="0">
                <a:solidFill>
                  <a:srgbClr val="FC9308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fld id="{35127E0F-B4ED-4C8E-A20A-93B19E7BEE19}" type="slidenum">
              <a:rPr lang="uk-UA" smtClean="0"/>
              <a:pPr>
                <a:defRPr/>
              </a:pPr>
              <a:t>‹#›</a:t>
            </a:fld>
            <a:endParaRPr lang="uk-UA" dirty="0"/>
          </a:p>
        </p:txBody>
      </p:sp>
      <p:pic>
        <p:nvPicPr>
          <p:cNvPr id="48" name="Рисунок 47" descr="short_logo.png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6957305" y="144016"/>
            <a:ext cx="781052" cy="75101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</p:sldLayoutIdLst>
  <p:hf hdr="0" ftr="0" dt="0"/>
  <p:txStyles>
    <p:titleStyle>
      <a:lvl1pPr algn="l" defTabSz="1827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827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" pitchFamily="34" charset="0"/>
        </a:defRPr>
      </a:lvl2pPr>
      <a:lvl3pPr algn="l" defTabSz="1827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" pitchFamily="34" charset="0"/>
        </a:defRPr>
      </a:lvl3pPr>
      <a:lvl4pPr algn="l" defTabSz="1827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" pitchFamily="34" charset="0"/>
        </a:defRPr>
      </a:lvl4pPr>
      <a:lvl5pPr algn="l" defTabSz="1827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" pitchFamily="34" charset="0"/>
        </a:defRPr>
      </a:lvl5pPr>
      <a:lvl6pPr marL="457200" algn="l" defTabSz="1827213" rtl="0" fontAlgn="base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" pitchFamily="34" charset="0"/>
        </a:defRPr>
      </a:lvl6pPr>
      <a:lvl7pPr marL="914400" algn="l" defTabSz="1827213" rtl="0" fontAlgn="base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" pitchFamily="34" charset="0"/>
        </a:defRPr>
      </a:lvl7pPr>
      <a:lvl8pPr marL="1371600" algn="l" defTabSz="1827213" rtl="0" fontAlgn="base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" pitchFamily="34" charset="0"/>
        </a:defRPr>
      </a:lvl8pPr>
      <a:lvl9pPr marL="1828800" algn="l" defTabSz="1827213" rtl="0" fontAlgn="base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" pitchFamily="34" charset="0"/>
        </a:defRPr>
      </a:lvl9pPr>
    </p:titleStyle>
    <p:bodyStyle>
      <a:lvl1pPr marL="455613" indent="-455613" algn="l" defTabSz="1827213" rtl="0" eaLnBrk="0" fontAlgn="base" hangingPunct="0">
        <a:lnSpc>
          <a:spcPct val="90000"/>
        </a:lnSpc>
        <a:spcBef>
          <a:spcPts val="2000"/>
        </a:spcBef>
        <a:spcAft>
          <a:spcPct val="0"/>
        </a:spcAft>
        <a:buFont typeface="Arial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0013" indent="-455613" algn="l" defTabSz="18272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4413" indent="-455613" algn="l" defTabSz="18272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198813" indent="-455613" algn="l" defTabSz="18272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3213" indent="-455613" algn="l" defTabSz="18272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180" indent="-457198" algn="l" defTabSz="182879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577" indent="-457198" algn="l" defTabSz="182879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973" indent="-457198" algn="l" defTabSz="182879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370" indent="-457198" algn="l" defTabSz="182879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182879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96" algn="l" defTabSz="182879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93" algn="l" defTabSz="182879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189" algn="l" defTabSz="182879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585" algn="l" defTabSz="182879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982" algn="l" defTabSz="182879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378" algn="l" defTabSz="182879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775" algn="l" defTabSz="182879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172" algn="l" defTabSz="182879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slideLayout" Target="../slideLayouts/slideLayout10.xml"/><Relationship Id="rId7" Type="http://schemas.openxmlformats.org/officeDocument/2006/relationships/chart" Target="../charts/chart3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Shape 2080"/>
          <p:cNvSpPr/>
          <p:nvPr/>
        </p:nvSpPr>
        <p:spPr>
          <a:xfrm>
            <a:off x="0" y="967036"/>
            <a:ext cx="18288000" cy="8784976"/>
          </a:xfrm>
          <a:prstGeom prst="rect">
            <a:avLst/>
          </a:prstGeom>
          <a:solidFill>
            <a:schemeClr val="lt1">
              <a:alpha val="97000"/>
            </a:schemeClr>
          </a:solidFill>
          <a:ln w="12700" cap="flat" cmpd="sng">
            <a:solidFill>
              <a:schemeClr val="tx2">
                <a:alpha val="18000"/>
              </a:schemeClr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0" dirty="0">
                <a:solidFill>
                  <a:schemeClr val="accent1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  <a:cs typeface="Arial"/>
                <a:sym typeface="Arial"/>
              </a:rPr>
              <a:t>DESIGN THINKING</a:t>
            </a:r>
            <a:endParaRPr sz="14000" dirty="0">
              <a:solidFill>
                <a:schemeClr val="accent1">
                  <a:lumMod val="75000"/>
                </a:schemeClr>
              </a:solidFill>
              <a:latin typeface="Adobe Heiti Std R" panose="020B0400000000000000" pitchFamily="34" charset="-128"/>
              <a:ea typeface="Adobe Heiti Std R" panose="020B0400000000000000" pitchFamily="34" charset="-128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095329" y="4495429"/>
            <a:ext cx="12587288" cy="2388605"/>
          </a:xfrm>
        </p:spPr>
        <p:txBody>
          <a:bodyPr/>
          <a:lstStyle/>
          <a:p>
            <a:r>
              <a:rPr lang="uk-UA" dirty="0"/>
              <a:t>Емпатія - це навичка, яка дозволяє вам по справжньому зрозуміти людей кому ви хочете допомогти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1596618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008" y="29128"/>
            <a:ext cx="16783050" cy="1038225"/>
          </a:xfrm>
        </p:spPr>
        <p:txBody>
          <a:bodyPr/>
          <a:lstStyle/>
          <a:p>
            <a:r>
              <a:rPr lang="uk-UA" sz="5400" dirty="0"/>
              <a:t>Емпатія-</a:t>
            </a:r>
            <a:r>
              <a:rPr lang="uk-UA" sz="5400" dirty="0" err="1"/>
              <a:t>телепортація</a:t>
            </a:r>
            <a:r>
              <a:rPr lang="uk-UA" sz="5400" dirty="0"/>
              <a:t> себе в тіло і розум вашого клієнта</a:t>
            </a:r>
            <a:endParaRPr lang="en-US" sz="54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358" y="1826411"/>
            <a:ext cx="12587288" cy="7240130"/>
          </a:xfrm>
        </p:spPr>
      </p:pic>
    </p:spTree>
    <p:extLst>
      <p:ext uri="{BB962C8B-B14F-4D97-AF65-F5344CB8AC3E}">
        <p14:creationId xmlns:p14="http://schemas.microsoft.com/office/powerpoint/2010/main" val="1104920936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056" y="210626"/>
            <a:ext cx="16783050" cy="1038225"/>
          </a:xfrm>
        </p:spPr>
        <p:txBody>
          <a:bodyPr/>
          <a:lstStyle/>
          <a:p>
            <a:r>
              <a:rPr lang="uk-UA" sz="4800" dirty="0"/>
              <a:t>Методи побудови емпатії</a:t>
            </a:r>
            <a:endParaRPr lang="en-US" sz="4800" dirty="0"/>
          </a:p>
        </p:txBody>
      </p:sp>
      <p:grpSp>
        <p:nvGrpSpPr>
          <p:cNvPr id="5" name="Group 844"/>
          <p:cNvGrpSpPr>
            <a:grpSpLocks noChangeAspect="1"/>
          </p:cNvGrpSpPr>
          <p:nvPr/>
        </p:nvGrpSpPr>
        <p:grpSpPr bwMode="auto">
          <a:xfrm>
            <a:off x="11088216" y="3001601"/>
            <a:ext cx="2379266" cy="2176469"/>
            <a:chOff x="6259" y="4031"/>
            <a:chExt cx="340" cy="340"/>
          </a:xfrm>
          <a:solidFill>
            <a:schemeClr val="accent3"/>
          </a:solidFill>
        </p:grpSpPr>
        <p:sp>
          <p:nvSpPr>
            <p:cNvPr id="6" name="Freeform 845"/>
            <p:cNvSpPr>
              <a:spLocks noEditPoints="1"/>
            </p:cNvSpPr>
            <p:nvPr/>
          </p:nvSpPr>
          <p:spPr bwMode="auto">
            <a:xfrm>
              <a:off x="6259" y="4031"/>
              <a:ext cx="340" cy="340"/>
            </a:xfrm>
            <a:custGeom>
              <a:avLst/>
              <a:gdLst>
                <a:gd name="T0" fmla="*/ 256 w 512"/>
                <a:gd name="T1" fmla="*/ 21 h 512"/>
                <a:gd name="T2" fmla="*/ 490 w 512"/>
                <a:gd name="T3" fmla="*/ 256 h 512"/>
                <a:gd name="T4" fmla="*/ 256 w 512"/>
                <a:gd name="T5" fmla="*/ 490 h 512"/>
                <a:gd name="T6" fmla="*/ 21 w 512"/>
                <a:gd name="T7" fmla="*/ 256 h 512"/>
                <a:gd name="T8" fmla="*/ 256 w 512"/>
                <a:gd name="T9" fmla="*/ 21 h 512"/>
                <a:gd name="T10" fmla="*/ 256 w 512"/>
                <a:gd name="T11" fmla="*/ 0 h 512"/>
                <a:gd name="T12" fmla="*/ 0 w 512"/>
                <a:gd name="T13" fmla="*/ 256 h 512"/>
                <a:gd name="T14" fmla="*/ 256 w 512"/>
                <a:gd name="T15" fmla="*/ 512 h 512"/>
                <a:gd name="T16" fmla="*/ 512 w 512"/>
                <a:gd name="T17" fmla="*/ 256 h 512"/>
                <a:gd name="T18" fmla="*/ 256 w 512"/>
                <a:gd name="T19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2" h="512">
                  <a:moveTo>
                    <a:pt x="256" y="21"/>
                  </a:moveTo>
                  <a:cubicBezTo>
                    <a:pt x="385" y="21"/>
                    <a:pt x="490" y="126"/>
                    <a:pt x="490" y="256"/>
                  </a:cubicBezTo>
                  <a:cubicBezTo>
                    <a:pt x="490" y="385"/>
                    <a:pt x="385" y="490"/>
                    <a:pt x="256" y="490"/>
                  </a:cubicBezTo>
                  <a:cubicBezTo>
                    <a:pt x="126" y="490"/>
                    <a:pt x="21" y="385"/>
                    <a:pt x="21" y="256"/>
                  </a:cubicBezTo>
                  <a:cubicBezTo>
                    <a:pt x="21" y="126"/>
                    <a:pt x="126" y="21"/>
                    <a:pt x="256" y="21"/>
                  </a:cubicBezTo>
                  <a:moveTo>
                    <a:pt x="256" y="0"/>
                  </a:moveTo>
                  <a:cubicBezTo>
                    <a:pt x="114" y="0"/>
                    <a:pt x="0" y="114"/>
                    <a:pt x="0" y="256"/>
                  </a:cubicBezTo>
                  <a:cubicBezTo>
                    <a:pt x="0" y="397"/>
                    <a:pt x="114" y="512"/>
                    <a:pt x="256" y="512"/>
                  </a:cubicBezTo>
                  <a:cubicBezTo>
                    <a:pt x="397" y="512"/>
                    <a:pt x="512" y="397"/>
                    <a:pt x="512" y="256"/>
                  </a:cubicBezTo>
                  <a:cubicBezTo>
                    <a:pt x="512" y="114"/>
                    <a:pt x="397" y="0"/>
                    <a:pt x="25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7" name="Freeform 846"/>
            <p:cNvSpPr>
              <a:spLocks noEditPoints="1"/>
            </p:cNvSpPr>
            <p:nvPr/>
          </p:nvSpPr>
          <p:spPr bwMode="auto">
            <a:xfrm>
              <a:off x="6331" y="4108"/>
              <a:ext cx="190" cy="190"/>
            </a:xfrm>
            <a:custGeom>
              <a:avLst/>
              <a:gdLst>
                <a:gd name="T0" fmla="*/ 267 w 286"/>
                <a:gd name="T1" fmla="*/ 110 h 286"/>
                <a:gd name="T2" fmla="*/ 286 w 286"/>
                <a:gd name="T3" fmla="*/ 64 h 286"/>
                <a:gd name="T4" fmla="*/ 267 w 286"/>
                <a:gd name="T5" fmla="*/ 19 h 286"/>
                <a:gd name="T6" fmla="*/ 222 w 286"/>
                <a:gd name="T7" fmla="*/ 0 h 286"/>
                <a:gd name="T8" fmla="*/ 177 w 286"/>
                <a:gd name="T9" fmla="*/ 19 h 286"/>
                <a:gd name="T10" fmla="*/ 159 w 286"/>
                <a:gd name="T11" fmla="*/ 52 h 286"/>
                <a:gd name="T12" fmla="*/ 33 w 286"/>
                <a:gd name="T13" fmla="*/ 193 h 286"/>
                <a:gd name="T14" fmla="*/ 3 w 286"/>
                <a:gd name="T15" fmla="*/ 223 h 286"/>
                <a:gd name="T16" fmla="*/ 0 w 286"/>
                <a:gd name="T17" fmla="*/ 230 h 286"/>
                <a:gd name="T18" fmla="*/ 3 w 286"/>
                <a:gd name="T19" fmla="*/ 238 h 286"/>
                <a:gd name="T20" fmla="*/ 49 w 286"/>
                <a:gd name="T21" fmla="*/ 283 h 286"/>
                <a:gd name="T22" fmla="*/ 56 w 286"/>
                <a:gd name="T23" fmla="*/ 286 h 286"/>
                <a:gd name="T24" fmla="*/ 64 w 286"/>
                <a:gd name="T25" fmla="*/ 283 h 286"/>
                <a:gd name="T26" fmla="*/ 94 w 286"/>
                <a:gd name="T27" fmla="*/ 253 h 286"/>
                <a:gd name="T28" fmla="*/ 235 w 286"/>
                <a:gd name="T29" fmla="*/ 127 h 286"/>
                <a:gd name="T30" fmla="*/ 267 w 286"/>
                <a:gd name="T31" fmla="*/ 110 h 286"/>
                <a:gd name="T32" fmla="*/ 185 w 286"/>
                <a:gd name="T33" fmla="*/ 43 h 286"/>
                <a:gd name="T34" fmla="*/ 244 w 286"/>
                <a:gd name="T35" fmla="*/ 101 h 286"/>
                <a:gd name="T36" fmla="*/ 192 w 286"/>
                <a:gd name="T37" fmla="*/ 94 h 286"/>
                <a:gd name="T38" fmla="*/ 179 w 286"/>
                <a:gd name="T39" fmla="*/ 64 h 286"/>
                <a:gd name="T40" fmla="*/ 185 w 286"/>
                <a:gd name="T41" fmla="*/ 43 h 286"/>
                <a:gd name="T42" fmla="*/ 252 w 286"/>
                <a:gd name="T43" fmla="*/ 34 h 286"/>
                <a:gd name="T44" fmla="*/ 265 w 286"/>
                <a:gd name="T45" fmla="*/ 64 h 286"/>
                <a:gd name="T46" fmla="*/ 259 w 286"/>
                <a:gd name="T47" fmla="*/ 86 h 286"/>
                <a:gd name="T48" fmla="*/ 201 w 286"/>
                <a:gd name="T49" fmla="*/ 28 h 286"/>
                <a:gd name="T50" fmla="*/ 222 w 286"/>
                <a:gd name="T51" fmla="*/ 22 h 286"/>
                <a:gd name="T52" fmla="*/ 252 w 286"/>
                <a:gd name="T53" fmla="*/ 34 h 286"/>
                <a:gd name="T54" fmla="*/ 161 w 286"/>
                <a:gd name="T55" fmla="*/ 82 h 286"/>
                <a:gd name="T56" fmla="*/ 177 w 286"/>
                <a:gd name="T57" fmla="*/ 110 h 286"/>
                <a:gd name="T58" fmla="*/ 204 w 286"/>
                <a:gd name="T59" fmla="*/ 125 h 286"/>
                <a:gd name="T60" fmla="*/ 87 w 286"/>
                <a:gd name="T61" fmla="*/ 231 h 286"/>
                <a:gd name="T62" fmla="*/ 56 w 286"/>
                <a:gd name="T63" fmla="*/ 200 h 286"/>
                <a:gd name="T64" fmla="*/ 161 w 286"/>
                <a:gd name="T65" fmla="*/ 82 h 286"/>
                <a:gd name="T66" fmla="*/ 56 w 286"/>
                <a:gd name="T67" fmla="*/ 260 h 286"/>
                <a:gd name="T68" fmla="*/ 26 w 286"/>
                <a:gd name="T69" fmla="*/ 230 h 286"/>
                <a:gd name="T70" fmla="*/ 41 w 286"/>
                <a:gd name="T71" fmla="*/ 215 h 286"/>
                <a:gd name="T72" fmla="*/ 71 w 286"/>
                <a:gd name="T73" fmla="*/ 245 h 286"/>
                <a:gd name="T74" fmla="*/ 56 w 286"/>
                <a:gd name="T75" fmla="*/ 260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86" h="286">
                  <a:moveTo>
                    <a:pt x="267" y="110"/>
                  </a:moveTo>
                  <a:cubicBezTo>
                    <a:pt x="279" y="97"/>
                    <a:pt x="286" y="81"/>
                    <a:pt x="286" y="64"/>
                  </a:cubicBezTo>
                  <a:cubicBezTo>
                    <a:pt x="286" y="47"/>
                    <a:pt x="279" y="31"/>
                    <a:pt x="267" y="19"/>
                  </a:cubicBezTo>
                  <a:cubicBezTo>
                    <a:pt x="255" y="7"/>
                    <a:pt x="239" y="0"/>
                    <a:pt x="222" y="0"/>
                  </a:cubicBezTo>
                  <a:cubicBezTo>
                    <a:pt x="205" y="0"/>
                    <a:pt x="189" y="7"/>
                    <a:pt x="177" y="19"/>
                  </a:cubicBezTo>
                  <a:cubicBezTo>
                    <a:pt x="168" y="28"/>
                    <a:pt x="162" y="39"/>
                    <a:pt x="159" y="52"/>
                  </a:cubicBezTo>
                  <a:cubicBezTo>
                    <a:pt x="33" y="193"/>
                    <a:pt x="33" y="193"/>
                    <a:pt x="33" y="193"/>
                  </a:cubicBezTo>
                  <a:cubicBezTo>
                    <a:pt x="3" y="223"/>
                    <a:pt x="3" y="223"/>
                    <a:pt x="3" y="223"/>
                  </a:cubicBezTo>
                  <a:cubicBezTo>
                    <a:pt x="1" y="225"/>
                    <a:pt x="0" y="227"/>
                    <a:pt x="0" y="230"/>
                  </a:cubicBezTo>
                  <a:cubicBezTo>
                    <a:pt x="0" y="233"/>
                    <a:pt x="1" y="236"/>
                    <a:pt x="3" y="238"/>
                  </a:cubicBezTo>
                  <a:cubicBezTo>
                    <a:pt x="49" y="283"/>
                    <a:pt x="49" y="283"/>
                    <a:pt x="49" y="283"/>
                  </a:cubicBezTo>
                  <a:cubicBezTo>
                    <a:pt x="51" y="285"/>
                    <a:pt x="53" y="286"/>
                    <a:pt x="56" y="286"/>
                  </a:cubicBezTo>
                  <a:cubicBezTo>
                    <a:pt x="59" y="286"/>
                    <a:pt x="62" y="285"/>
                    <a:pt x="64" y="283"/>
                  </a:cubicBezTo>
                  <a:cubicBezTo>
                    <a:pt x="94" y="253"/>
                    <a:pt x="94" y="253"/>
                    <a:pt x="94" y="253"/>
                  </a:cubicBezTo>
                  <a:cubicBezTo>
                    <a:pt x="235" y="127"/>
                    <a:pt x="235" y="127"/>
                    <a:pt x="235" y="127"/>
                  </a:cubicBezTo>
                  <a:cubicBezTo>
                    <a:pt x="247" y="125"/>
                    <a:pt x="258" y="119"/>
                    <a:pt x="267" y="110"/>
                  </a:cubicBezTo>
                  <a:close/>
                  <a:moveTo>
                    <a:pt x="185" y="43"/>
                  </a:moveTo>
                  <a:cubicBezTo>
                    <a:pt x="244" y="101"/>
                    <a:pt x="244" y="101"/>
                    <a:pt x="244" y="101"/>
                  </a:cubicBezTo>
                  <a:cubicBezTo>
                    <a:pt x="227" y="110"/>
                    <a:pt x="206" y="108"/>
                    <a:pt x="192" y="94"/>
                  </a:cubicBezTo>
                  <a:cubicBezTo>
                    <a:pt x="184" y="86"/>
                    <a:pt x="179" y="76"/>
                    <a:pt x="179" y="64"/>
                  </a:cubicBezTo>
                  <a:cubicBezTo>
                    <a:pt x="179" y="57"/>
                    <a:pt x="182" y="49"/>
                    <a:pt x="185" y="43"/>
                  </a:cubicBezTo>
                  <a:close/>
                  <a:moveTo>
                    <a:pt x="252" y="34"/>
                  </a:moveTo>
                  <a:cubicBezTo>
                    <a:pt x="260" y="42"/>
                    <a:pt x="265" y="53"/>
                    <a:pt x="265" y="64"/>
                  </a:cubicBezTo>
                  <a:cubicBezTo>
                    <a:pt x="265" y="72"/>
                    <a:pt x="263" y="79"/>
                    <a:pt x="259" y="86"/>
                  </a:cubicBezTo>
                  <a:cubicBezTo>
                    <a:pt x="201" y="28"/>
                    <a:pt x="201" y="28"/>
                    <a:pt x="201" y="28"/>
                  </a:cubicBezTo>
                  <a:cubicBezTo>
                    <a:pt x="207" y="24"/>
                    <a:pt x="214" y="22"/>
                    <a:pt x="222" y="22"/>
                  </a:cubicBezTo>
                  <a:cubicBezTo>
                    <a:pt x="233" y="22"/>
                    <a:pt x="244" y="26"/>
                    <a:pt x="252" y="34"/>
                  </a:cubicBezTo>
                  <a:close/>
                  <a:moveTo>
                    <a:pt x="161" y="82"/>
                  </a:moveTo>
                  <a:cubicBezTo>
                    <a:pt x="164" y="92"/>
                    <a:pt x="169" y="102"/>
                    <a:pt x="177" y="110"/>
                  </a:cubicBezTo>
                  <a:cubicBezTo>
                    <a:pt x="185" y="117"/>
                    <a:pt x="194" y="123"/>
                    <a:pt x="204" y="125"/>
                  </a:cubicBezTo>
                  <a:cubicBezTo>
                    <a:pt x="87" y="231"/>
                    <a:pt x="87" y="231"/>
                    <a:pt x="87" y="231"/>
                  </a:cubicBezTo>
                  <a:cubicBezTo>
                    <a:pt x="56" y="200"/>
                    <a:pt x="56" y="200"/>
                    <a:pt x="56" y="200"/>
                  </a:cubicBezTo>
                  <a:lnTo>
                    <a:pt x="161" y="82"/>
                  </a:lnTo>
                  <a:close/>
                  <a:moveTo>
                    <a:pt x="56" y="260"/>
                  </a:moveTo>
                  <a:cubicBezTo>
                    <a:pt x="26" y="230"/>
                    <a:pt x="26" y="230"/>
                    <a:pt x="26" y="230"/>
                  </a:cubicBezTo>
                  <a:cubicBezTo>
                    <a:pt x="41" y="215"/>
                    <a:pt x="41" y="215"/>
                    <a:pt x="41" y="215"/>
                  </a:cubicBezTo>
                  <a:cubicBezTo>
                    <a:pt x="71" y="245"/>
                    <a:pt x="71" y="245"/>
                    <a:pt x="71" y="245"/>
                  </a:cubicBezTo>
                  <a:lnTo>
                    <a:pt x="56" y="2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8" name="Freeform 847"/>
            <p:cNvSpPr>
              <a:spLocks/>
            </p:cNvSpPr>
            <p:nvPr/>
          </p:nvSpPr>
          <p:spPr bwMode="auto">
            <a:xfrm>
              <a:off x="6421" y="4193"/>
              <a:ext cx="15" cy="15"/>
            </a:xfrm>
            <a:custGeom>
              <a:avLst/>
              <a:gdLst>
                <a:gd name="T0" fmla="*/ 19 w 23"/>
                <a:gd name="T1" fmla="*/ 19 h 23"/>
                <a:gd name="T2" fmla="*/ 19 w 23"/>
                <a:gd name="T3" fmla="*/ 4 h 23"/>
                <a:gd name="T4" fmla="*/ 4 w 23"/>
                <a:gd name="T5" fmla="*/ 4 h 23"/>
                <a:gd name="T6" fmla="*/ 4 w 23"/>
                <a:gd name="T7" fmla="*/ 19 h 23"/>
                <a:gd name="T8" fmla="*/ 19 w 23"/>
                <a:gd name="T9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19" y="19"/>
                  </a:moveTo>
                  <a:cubicBezTo>
                    <a:pt x="23" y="15"/>
                    <a:pt x="23" y="8"/>
                    <a:pt x="19" y="4"/>
                  </a:cubicBezTo>
                  <a:cubicBezTo>
                    <a:pt x="15" y="0"/>
                    <a:pt x="8" y="0"/>
                    <a:pt x="4" y="4"/>
                  </a:cubicBezTo>
                  <a:cubicBezTo>
                    <a:pt x="0" y="8"/>
                    <a:pt x="0" y="15"/>
                    <a:pt x="4" y="19"/>
                  </a:cubicBezTo>
                  <a:cubicBezTo>
                    <a:pt x="8" y="23"/>
                    <a:pt x="15" y="23"/>
                    <a:pt x="19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9" name="Freeform 848"/>
            <p:cNvSpPr>
              <a:spLocks noEditPoints="1"/>
            </p:cNvSpPr>
            <p:nvPr/>
          </p:nvSpPr>
          <p:spPr bwMode="auto">
            <a:xfrm>
              <a:off x="6259" y="4031"/>
              <a:ext cx="340" cy="340"/>
            </a:xfrm>
            <a:custGeom>
              <a:avLst/>
              <a:gdLst>
                <a:gd name="T0" fmla="*/ 256 w 512"/>
                <a:gd name="T1" fmla="*/ 21 h 512"/>
                <a:gd name="T2" fmla="*/ 490 w 512"/>
                <a:gd name="T3" fmla="*/ 256 h 512"/>
                <a:gd name="T4" fmla="*/ 256 w 512"/>
                <a:gd name="T5" fmla="*/ 490 h 512"/>
                <a:gd name="T6" fmla="*/ 21 w 512"/>
                <a:gd name="T7" fmla="*/ 256 h 512"/>
                <a:gd name="T8" fmla="*/ 256 w 512"/>
                <a:gd name="T9" fmla="*/ 21 h 512"/>
                <a:gd name="T10" fmla="*/ 256 w 512"/>
                <a:gd name="T11" fmla="*/ 0 h 512"/>
                <a:gd name="T12" fmla="*/ 0 w 512"/>
                <a:gd name="T13" fmla="*/ 256 h 512"/>
                <a:gd name="T14" fmla="*/ 256 w 512"/>
                <a:gd name="T15" fmla="*/ 512 h 512"/>
                <a:gd name="T16" fmla="*/ 512 w 512"/>
                <a:gd name="T17" fmla="*/ 256 h 512"/>
                <a:gd name="T18" fmla="*/ 256 w 512"/>
                <a:gd name="T19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2" h="512">
                  <a:moveTo>
                    <a:pt x="256" y="21"/>
                  </a:moveTo>
                  <a:cubicBezTo>
                    <a:pt x="385" y="21"/>
                    <a:pt x="490" y="126"/>
                    <a:pt x="490" y="256"/>
                  </a:cubicBezTo>
                  <a:cubicBezTo>
                    <a:pt x="490" y="385"/>
                    <a:pt x="385" y="490"/>
                    <a:pt x="256" y="490"/>
                  </a:cubicBezTo>
                  <a:cubicBezTo>
                    <a:pt x="126" y="490"/>
                    <a:pt x="21" y="385"/>
                    <a:pt x="21" y="256"/>
                  </a:cubicBezTo>
                  <a:cubicBezTo>
                    <a:pt x="21" y="126"/>
                    <a:pt x="126" y="21"/>
                    <a:pt x="256" y="21"/>
                  </a:cubicBezTo>
                  <a:moveTo>
                    <a:pt x="256" y="0"/>
                  </a:moveTo>
                  <a:cubicBezTo>
                    <a:pt x="114" y="0"/>
                    <a:pt x="0" y="114"/>
                    <a:pt x="0" y="256"/>
                  </a:cubicBezTo>
                  <a:cubicBezTo>
                    <a:pt x="0" y="397"/>
                    <a:pt x="114" y="512"/>
                    <a:pt x="256" y="512"/>
                  </a:cubicBezTo>
                  <a:cubicBezTo>
                    <a:pt x="397" y="512"/>
                    <a:pt x="512" y="397"/>
                    <a:pt x="512" y="256"/>
                  </a:cubicBezTo>
                  <a:cubicBezTo>
                    <a:pt x="512" y="114"/>
                    <a:pt x="397" y="0"/>
                    <a:pt x="25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</p:grpSp>
      <p:grpSp>
        <p:nvGrpSpPr>
          <p:cNvPr id="10" name="Group 872"/>
          <p:cNvGrpSpPr>
            <a:grpSpLocks noChangeAspect="1"/>
          </p:cNvGrpSpPr>
          <p:nvPr/>
        </p:nvGrpSpPr>
        <p:grpSpPr bwMode="auto">
          <a:xfrm>
            <a:off x="11031480" y="5772576"/>
            <a:ext cx="2380772" cy="2340440"/>
            <a:chOff x="4335" y="3710"/>
            <a:chExt cx="340" cy="340"/>
          </a:xfrm>
          <a:solidFill>
            <a:schemeClr val="accent4"/>
          </a:solidFill>
        </p:grpSpPr>
        <p:sp>
          <p:nvSpPr>
            <p:cNvPr id="11" name="Freeform 873"/>
            <p:cNvSpPr>
              <a:spLocks noEditPoints="1"/>
            </p:cNvSpPr>
            <p:nvPr/>
          </p:nvSpPr>
          <p:spPr bwMode="auto">
            <a:xfrm>
              <a:off x="4398" y="3780"/>
              <a:ext cx="213" cy="178"/>
            </a:xfrm>
            <a:custGeom>
              <a:avLst/>
              <a:gdLst>
                <a:gd name="T0" fmla="*/ 310 w 321"/>
                <a:gd name="T1" fmla="*/ 140 h 268"/>
                <a:gd name="T2" fmla="*/ 299 w 321"/>
                <a:gd name="T3" fmla="*/ 151 h 268"/>
                <a:gd name="T4" fmla="*/ 299 w 321"/>
                <a:gd name="T5" fmla="*/ 193 h 268"/>
                <a:gd name="T6" fmla="*/ 203 w 321"/>
                <a:gd name="T7" fmla="*/ 193 h 268"/>
                <a:gd name="T8" fmla="*/ 203 w 321"/>
                <a:gd name="T9" fmla="*/ 123 h 268"/>
                <a:gd name="T10" fmla="*/ 254 w 321"/>
                <a:gd name="T11" fmla="*/ 73 h 268"/>
                <a:gd name="T12" fmla="*/ 257 w 321"/>
                <a:gd name="T13" fmla="*/ 65 h 268"/>
                <a:gd name="T14" fmla="*/ 253 w 321"/>
                <a:gd name="T15" fmla="*/ 57 h 268"/>
                <a:gd name="T16" fmla="*/ 189 w 321"/>
                <a:gd name="T17" fmla="*/ 4 h 268"/>
                <a:gd name="T18" fmla="*/ 175 w 321"/>
                <a:gd name="T19" fmla="*/ 4 h 268"/>
                <a:gd name="T20" fmla="*/ 4 w 321"/>
                <a:gd name="T21" fmla="*/ 164 h 268"/>
                <a:gd name="T22" fmla="*/ 1 w 321"/>
                <a:gd name="T23" fmla="*/ 174 h 268"/>
                <a:gd name="T24" fmla="*/ 7 w 321"/>
                <a:gd name="T25" fmla="*/ 182 h 268"/>
                <a:gd name="T26" fmla="*/ 92 w 321"/>
                <a:gd name="T27" fmla="*/ 224 h 268"/>
                <a:gd name="T28" fmla="*/ 97 w 321"/>
                <a:gd name="T29" fmla="*/ 225 h 268"/>
                <a:gd name="T30" fmla="*/ 104 w 321"/>
                <a:gd name="T31" fmla="*/ 222 h 268"/>
                <a:gd name="T32" fmla="*/ 182 w 321"/>
                <a:gd name="T33" fmla="*/ 144 h 268"/>
                <a:gd name="T34" fmla="*/ 182 w 321"/>
                <a:gd name="T35" fmla="*/ 204 h 268"/>
                <a:gd name="T36" fmla="*/ 193 w 321"/>
                <a:gd name="T37" fmla="*/ 215 h 268"/>
                <a:gd name="T38" fmla="*/ 299 w 321"/>
                <a:gd name="T39" fmla="*/ 215 h 268"/>
                <a:gd name="T40" fmla="*/ 299 w 321"/>
                <a:gd name="T41" fmla="*/ 257 h 268"/>
                <a:gd name="T42" fmla="*/ 310 w 321"/>
                <a:gd name="T43" fmla="*/ 268 h 268"/>
                <a:gd name="T44" fmla="*/ 321 w 321"/>
                <a:gd name="T45" fmla="*/ 257 h 268"/>
                <a:gd name="T46" fmla="*/ 321 w 321"/>
                <a:gd name="T47" fmla="*/ 151 h 268"/>
                <a:gd name="T48" fmla="*/ 310 w 321"/>
                <a:gd name="T49" fmla="*/ 140 h 268"/>
                <a:gd name="T50" fmla="*/ 95 w 321"/>
                <a:gd name="T51" fmla="*/ 202 h 268"/>
                <a:gd name="T52" fmla="*/ 30 w 321"/>
                <a:gd name="T53" fmla="*/ 169 h 268"/>
                <a:gd name="T54" fmla="*/ 182 w 321"/>
                <a:gd name="T55" fmla="*/ 26 h 268"/>
                <a:gd name="T56" fmla="*/ 230 w 321"/>
                <a:gd name="T57" fmla="*/ 66 h 268"/>
                <a:gd name="T58" fmla="*/ 95 w 321"/>
                <a:gd name="T59" fmla="*/ 202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21" h="268">
                  <a:moveTo>
                    <a:pt x="310" y="140"/>
                  </a:moveTo>
                  <a:cubicBezTo>
                    <a:pt x="304" y="140"/>
                    <a:pt x="299" y="145"/>
                    <a:pt x="299" y="151"/>
                  </a:cubicBezTo>
                  <a:cubicBezTo>
                    <a:pt x="299" y="193"/>
                    <a:pt x="299" y="193"/>
                    <a:pt x="299" y="193"/>
                  </a:cubicBezTo>
                  <a:cubicBezTo>
                    <a:pt x="203" y="193"/>
                    <a:pt x="203" y="193"/>
                    <a:pt x="203" y="193"/>
                  </a:cubicBezTo>
                  <a:cubicBezTo>
                    <a:pt x="203" y="123"/>
                    <a:pt x="203" y="123"/>
                    <a:pt x="203" y="123"/>
                  </a:cubicBezTo>
                  <a:cubicBezTo>
                    <a:pt x="254" y="73"/>
                    <a:pt x="254" y="73"/>
                    <a:pt x="254" y="73"/>
                  </a:cubicBezTo>
                  <a:cubicBezTo>
                    <a:pt x="256" y="71"/>
                    <a:pt x="257" y="68"/>
                    <a:pt x="257" y="65"/>
                  </a:cubicBezTo>
                  <a:cubicBezTo>
                    <a:pt x="257" y="62"/>
                    <a:pt x="255" y="59"/>
                    <a:pt x="253" y="57"/>
                  </a:cubicBezTo>
                  <a:cubicBezTo>
                    <a:pt x="189" y="4"/>
                    <a:pt x="189" y="4"/>
                    <a:pt x="189" y="4"/>
                  </a:cubicBezTo>
                  <a:cubicBezTo>
                    <a:pt x="185" y="0"/>
                    <a:pt x="179" y="1"/>
                    <a:pt x="175" y="4"/>
                  </a:cubicBezTo>
                  <a:cubicBezTo>
                    <a:pt x="4" y="164"/>
                    <a:pt x="4" y="164"/>
                    <a:pt x="4" y="164"/>
                  </a:cubicBezTo>
                  <a:cubicBezTo>
                    <a:pt x="1" y="167"/>
                    <a:pt x="0" y="170"/>
                    <a:pt x="1" y="174"/>
                  </a:cubicBezTo>
                  <a:cubicBezTo>
                    <a:pt x="1" y="177"/>
                    <a:pt x="3" y="180"/>
                    <a:pt x="7" y="182"/>
                  </a:cubicBezTo>
                  <a:cubicBezTo>
                    <a:pt x="92" y="224"/>
                    <a:pt x="92" y="224"/>
                    <a:pt x="92" y="224"/>
                  </a:cubicBezTo>
                  <a:cubicBezTo>
                    <a:pt x="93" y="225"/>
                    <a:pt x="95" y="225"/>
                    <a:pt x="97" y="225"/>
                  </a:cubicBezTo>
                  <a:cubicBezTo>
                    <a:pt x="99" y="225"/>
                    <a:pt x="102" y="224"/>
                    <a:pt x="104" y="222"/>
                  </a:cubicBezTo>
                  <a:cubicBezTo>
                    <a:pt x="182" y="144"/>
                    <a:pt x="182" y="144"/>
                    <a:pt x="182" y="144"/>
                  </a:cubicBezTo>
                  <a:cubicBezTo>
                    <a:pt x="182" y="204"/>
                    <a:pt x="182" y="204"/>
                    <a:pt x="182" y="204"/>
                  </a:cubicBezTo>
                  <a:cubicBezTo>
                    <a:pt x="182" y="210"/>
                    <a:pt x="187" y="215"/>
                    <a:pt x="193" y="215"/>
                  </a:cubicBezTo>
                  <a:cubicBezTo>
                    <a:pt x="299" y="215"/>
                    <a:pt x="299" y="215"/>
                    <a:pt x="299" y="215"/>
                  </a:cubicBezTo>
                  <a:cubicBezTo>
                    <a:pt x="299" y="257"/>
                    <a:pt x="299" y="257"/>
                    <a:pt x="299" y="257"/>
                  </a:cubicBezTo>
                  <a:cubicBezTo>
                    <a:pt x="299" y="263"/>
                    <a:pt x="304" y="268"/>
                    <a:pt x="310" y="268"/>
                  </a:cubicBezTo>
                  <a:cubicBezTo>
                    <a:pt x="316" y="268"/>
                    <a:pt x="321" y="263"/>
                    <a:pt x="321" y="257"/>
                  </a:cubicBezTo>
                  <a:cubicBezTo>
                    <a:pt x="321" y="151"/>
                    <a:pt x="321" y="151"/>
                    <a:pt x="321" y="151"/>
                  </a:cubicBezTo>
                  <a:cubicBezTo>
                    <a:pt x="321" y="145"/>
                    <a:pt x="316" y="140"/>
                    <a:pt x="310" y="140"/>
                  </a:cubicBezTo>
                  <a:close/>
                  <a:moveTo>
                    <a:pt x="95" y="202"/>
                  </a:moveTo>
                  <a:cubicBezTo>
                    <a:pt x="30" y="169"/>
                    <a:pt x="30" y="169"/>
                    <a:pt x="30" y="169"/>
                  </a:cubicBezTo>
                  <a:cubicBezTo>
                    <a:pt x="182" y="26"/>
                    <a:pt x="182" y="26"/>
                    <a:pt x="182" y="26"/>
                  </a:cubicBezTo>
                  <a:cubicBezTo>
                    <a:pt x="230" y="66"/>
                    <a:pt x="230" y="66"/>
                    <a:pt x="230" y="66"/>
                  </a:cubicBezTo>
                  <a:lnTo>
                    <a:pt x="95" y="2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2" name="Oval 874"/>
            <p:cNvSpPr>
              <a:spLocks noChangeArrowheads="1"/>
            </p:cNvSpPr>
            <p:nvPr/>
          </p:nvSpPr>
          <p:spPr bwMode="auto">
            <a:xfrm>
              <a:off x="4512" y="3816"/>
              <a:ext cx="14" cy="1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3" name="Freeform 875"/>
            <p:cNvSpPr>
              <a:spLocks noEditPoints="1"/>
            </p:cNvSpPr>
            <p:nvPr/>
          </p:nvSpPr>
          <p:spPr bwMode="auto">
            <a:xfrm>
              <a:off x="4335" y="3710"/>
              <a:ext cx="340" cy="340"/>
            </a:xfrm>
            <a:custGeom>
              <a:avLst/>
              <a:gdLst>
                <a:gd name="T0" fmla="*/ 256 w 512"/>
                <a:gd name="T1" fmla="*/ 21 h 512"/>
                <a:gd name="T2" fmla="*/ 490 w 512"/>
                <a:gd name="T3" fmla="*/ 256 h 512"/>
                <a:gd name="T4" fmla="*/ 256 w 512"/>
                <a:gd name="T5" fmla="*/ 490 h 512"/>
                <a:gd name="T6" fmla="*/ 21 w 512"/>
                <a:gd name="T7" fmla="*/ 256 h 512"/>
                <a:gd name="T8" fmla="*/ 256 w 512"/>
                <a:gd name="T9" fmla="*/ 21 h 512"/>
                <a:gd name="T10" fmla="*/ 256 w 512"/>
                <a:gd name="T11" fmla="*/ 0 h 512"/>
                <a:gd name="T12" fmla="*/ 0 w 512"/>
                <a:gd name="T13" fmla="*/ 256 h 512"/>
                <a:gd name="T14" fmla="*/ 256 w 512"/>
                <a:gd name="T15" fmla="*/ 512 h 512"/>
                <a:gd name="T16" fmla="*/ 512 w 512"/>
                <a:gd name="T17" fmla="*/ 256 h 512"/>
                <a:gd name="T18" fmla="*/ 256 w 512"/>
                <a:gd name="T19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2" h="512">
                  <a:moveTo>
                    <a:pt x="256" y="21"/>
                  </a:moveTo>
                  <a:cubicBezTo>
                    <a:pt x="385" y="21"/>
                    <a:pt x="490" y="126"/>
                    <a:pt x="490" y="256"/>
                  </a:cubicBezTo>
                  <a:cubicBezTo>
                    <a:pt x="490" y="385"/>
                    <a:pt x="385" y="490"/>
                    <a:pt x="256" y="490"/>
                  </a:cubicBezTo>
                  <a:cubicBezTo>
                    <a:pt x="126" y="490"/>
                    <a:pt x="21" y="385"/>
                    <a:pt x="21" y="256"/>
                  </a:cubicBezTo>
                  <a:cubicBezTo>
                    <a:pt x="21" y="126"/>
                    <a:pt x="126" y="21"/>
                    <a:pt x="256" y="21"/>
                  </a:cubicBezTo>
                  <a:moveTo>
                    <a:pt x="256" y="0"/>
                  </a:moveTo>
                  <a:cubicBezTo>
                    <a:pt x="114" y="0"/>
                    <a:pt x="0" y="114"/>
                    <a:pt x="0" y="256"/>
                  </a:cubicBezTo>
                  <a:cubicBezTo>
                    <a:pt x="0" y="397"/>
                    <a:pt x="114" y="512"/>
                    <a:pt x="256" y="512"/>
                  </a:cubicBezTo>
                  <a:cubicBezTo>
                    <a:pt x="397" y="512"/>
                    <a:pt x="512" y="397"/>
                    <a:pt x="512" y="256"/>
                  </a:cubicBezTo>
                  <a:cubicBezTo>
                    <a:pt x="512" y="114"/>
                    <a:pt x="397" y="0"/>
                    <a:pt x="25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</p:grpSp>
      <p:sp>
        <p:nvSpPr>
          <p:cNvPr id="15" name="Freeform 996"/>
          <p:cNvSpPr>
            <a:spLocks noChangeAspect="1" noEditPoints="1"/>
          </p:cNvSpPr>
          <p:nvPr/>
        </p:nvSpPr>
        <p:spPr bwMode="auto">
          <a:xfrm>
            <a:off x="14544600" y="5772624"/>
            <a:ext cx="2468618" cy="2340440"/>
          </a:xfrm>
          <a:custGeom>
            <a:avLst/>
            <a:gdLst>
              <a:gd name="T0" fmla="*/ 256 w 512"/>
              <a:gd name="T1" fmla="*/ 21 h 512"/>
              <a:gd name="T2" fmla="*/ 490 w 512"/>
              <a:gd name="T3" fmla="*/ 256 h 512"/>
              <a:gd name="T4" fmla="*/ 256 w 512"/>
              <a:gd name="T5" fmla="*/ 490 h 512"/>
              <a:gd name="T6" fmla="*/ 21 w 512"/>
              <a:gd name="T7" fmla="*/ 256 h 512"/>
              <a:gd name="T8" fmla="*/ 256 w 512"/>
              <a:gd name="T9" fmla="*/ 21 h 512"/>
              <a:gd name="T10" fmla="*/ 256 w 512"/>
              <a:gd name="T11" fmla="*/ 0 h 512"/>
              <a:gd name="T12" fmla="*/ 0 w 512"/>
              <a:gd name="T13" fmla="*/ 256 h 512"/>
              <a:gd name="T14" fmla="*/ 256 w 512"/>
              <a:gd name="T15" fmla="*/ 512 h 512"/>
              <a:gd name="T16" fmla="*/ 512 w 512"/>
              <a:gd name="T17" fmla="*/ 256 h 512"/>
              <a:gd name="T18" fmla="*/ 256 w 512"/>
              <a:gd name="T19" fmla="*/ 0 h 512"/>
              <a:gd name="T20" fmla="*/ 362 w 512"/>
              <a:gd name="T21" fmla="*/ 170 h 512"/>
              <a:gd name="T22" fmla="*/ 309 w 512"/>
              <a:gd name="T23" fmla="*/ 170 h 512"/>
              <a:gd name="T24" fmla="*/ 309 w 512"/>
              <a:gd name="T25" fmla="*/ 149 h 512"/>
              <a:gd name="T26" fmla="*/ 256 w 512"/>
              <a:gd name="T27" fmla="*/ 96 h 512"/>
              <a:gd name="T28" fmla="*/ 202 w 512"/>
              <a:gd name="T29" fmla="*/ 149 h 512"/>
              <a:gd name="T30" fmla="*/ 202 w 512"/>
              <a:gd name="T31" fmla="*/ 170 h 512"/>
              <a:gd name="T32" fmla="*/ 149 w 512"/>
              <a:gd name="T33" fmla="*/ 170 h 512"/>
              <a:gd name="T34" fmla="*/ 138 w 512"/>
              <a:gd name="T35" fmla="*/ 181 h 512"/>
              <a:gd name="T36" fmla="*/ 138 w 512"/>
              <a:gd name="T37" fmla="*/ 405 h 512"/>
              <a:gd name="T38" fmla="*/ 149 w 512"/>
              <a:gd name="T39" fmla="*/ 416 h 512"/>
              <a:gd name="T40" fmla="*/ 362 w 512"/>
              <a:gd name="T41" fmla="*/ 416 h 512"/>
              <a:gd name="T42" fmla="*/ 373 w 512"/>
              <a:gd name="T43" fmla="*/ 405 h 512"/>
              <a:gd name="T44" fmla="*/ 373 w 512"/>
              <a:gd name="T45" fmla="*/ 181 h 512"/>
              <a:gd name="T46" fmla="*/ 362 w 512"/>
              <a:gd name="T47" fmla="*/ 170 h 512"/>
              <a:gd name="T48" fmla="*/ 224 w 512"/>
              <a:gd name="T49" fmla="*/ 149 h 512"/>
              <a:gd name="T50" fmla="*/ 256 w 512"/>
              <a:gd name="T51" fmla="*/ 117 h 512"/>
              <a:gd name="T52" fmla="*/ 288 w 512"/>
              <a:gd name="T53" fmla="*/ 149 h 512"/>
              <a:gd name="T54" fmla="*/ 288 w 512"/>
              <a:gd name="T55" fmla="*/ 170 h 512"/>
              <a:gd name="T56" fmla="*/ 224 w 512"/>
              <a:gd name="T57" fmla="*/ 170 h 512"/>
              <a:gd name="T58" fmla="*/ 224 w 512"/>
              <a:gd name="T59" fmla="*/ 149 h 512"/>
              <a:gd name="T60" fmla="*/ 352 w 512"/>
              <a:gd name="T61" fmla="*/ 394 h 512"/>
              <a:gd name="T62" fmla="*/ 160 w 512"/>
              <a:gd name="T63" fmla="*/ 394 h 512"/>
              <a:gd name="T64" fmla="*/ 160 w 512"/>
              <a:gd name="T65" fmla="*/ 192 h 512"/>
              <a:gd name="T66" fmla="*/ 202 w 512"/>
              <a:gd name="T67" fmla="*/ 192 h 512"/>
              <a:gd name="T68" fmla="*/ 202 w 512"/>
              <a:gd name="T69" fmla="*/ 213 h 512"/>
              <a:gd name="T70" fmla="*/ 213 w 512"/>
              <a:gd name="T71" fmla="*/ 224 h 512"/>
              <a:gd name="T72" fmla="*/ 224 w 512"/>
              <a:gd name="T73" fmla="*/ 213 h 512"/>
              <a:gd name="T74" fmla="*/ 224 w 512"/>
              <a:gd name="T75" fmla="*/ 192 h 512"/>
              <a:gd name="T76" fmla="*/ 288 w 512"/>
              <a:gd name="T77" fmla="*/ 192 h 512"/>
              <a:gd name="T78" fmla="*/ 288 w 512"/>
              <a:gd name="T79" fmla="*/ 213 h 512"/>
              <a:gd name="T80" fmla="*/ 298 w 512"/>
              <a:gd name="T81" fmla="*/ 224 h 512"/>
              <a:gd name="T82" fmla="*/ 309 w 512"/>
              <a:gd name="T83" fmla="*/ 213 h 512"/>
              <a:gd name="T84" fmla="*/ 309 w 512"/>
              <a:gd name="T85" fmla="*/ 192 h 512"/>
              <a:gd name="T86" fmla="*/ 352 w 512"/>
              <a:gd name="T87" fmla="*/ 192 h 512"/>
              <a:gd name="T88" fmla="*/ 352 w 512"/>
              <a:gd name="T89" fmla="*/ 394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512" h="512">
                <a:moveTo>
                  <a:pt x="256" y="21"/>
                </a:moveTo>
                <a:cubicBezTo>
                  <a:pt x="385" y="21"/>
                  <a:pt x="490" y="126"/>
                  <a:pt x="490" y="256"/>
                </a:cubicBezTo>
                <a:cubicBezTo>
                  <a:pt x="490" y="385"/>
                  <a:pt x="385" y="490"/>
                  <a:pt x="256" y="490"/>
                </a:cubicBezTo>
                <a:cubicBezTo>
                  <a:pt x="126" y="490"/>
                  <a:pt x="21" y="385"/>
                  <a:pt x="21" y="256"/>
                </a:cubicBezTo>
                <a:cubicBezTo>
                  <a:pt x="21" y="126"/>
                  <a:pt x="126" y="21"/>
                  <a:pt x="256" y="21"/>
                </a:cubicBezTo>
                <a:moveTo>
                  <a:pt x="256" y="0"/>
                </a:moveTo>
                <a:cubicBezTo>
                  <a:pt x="114" y="0"/>
                  <a:pt x="0" y="114"/>
                  <a:pt x="0" y="256"/>
                </a:cubicBezTo>
                <a:cubicBezTo>
                  <a:pt x="0" y="397"/>
                  <a:pt x="114" y="512"/>
                  <a:pt x="256" y="512"/>
                </a:cubicBezTo>
                <a:cubicBezTo>
                  <a:pt x="397" y="512"/>
                  <a:pt x="512" y="397"/>
                  <a:pt x="512" y="256"/>
                </a:cubicBezTo>
                <a:cubicBezTo>
                  <a:pt x="512" y="114"/>
                  <a:pt x="397" y="0"/>
                  <a:pt x="256" y="0"/>
                </a:cubicBezTo>
                <a:close/>
                <a:moveTo>
                  <a:pt x="362" y="170"/>
                </a:moveTo>
                <a:cubicBezTo>
                  <a:pt x="309" y="170"/>
                  <a:pt x="309" y="170"/>
                  <a:pt x="309" y="170"/>
                </a:cubicBezTo>
                <a:cubicBezTo>
                  <a:pt x="309" y="149"/>
                  <a:pt x="309" y="149"/>
                  <a:pt x="309" y="149"/>
                </a:cubicBezTo>
                <a:cubicBezTo>
                  <a:pt x="309" y="120"/>
                  <a:pt x="285" y="96"/>
                  <a:pt x="256" y="96"/>
                </a:cubicBezTo>
                <a:cubicBezTo>
                  <a:pt x="226" y="96"/>
                  <a:pt x="202" y="120"/>
                  <a:pt x="202" y="149"/>
                </a:cubicBezTo>
                <a:cubicBezTo>
                  <a:pt x="202" y="170"/>
                  <a:pt x="202" y="170"/>
                  <a:pt x="202" y="170"/>
                </a:cubicBezTo>
                <a:cubicBezTo>
                  <a:pt x="149" y="170"/>
                  <a:pt x="149" y="170"/>
                  <a:pt x="149" y="170"/>
                </a:cubicBezTo>
                <a:cubicBezTo>
                  <a:pt x="143" y="170"/>
                  <a:pt x="138" y="175"/>
                  <a:pt x="138" y="181"/>
                </a:cubicBezTo>
                <a:cubicBezTo>
                  <a:pt x="138" y="405"/>
                  <a:pt x="138" y="405"/>
                  <a:pt x="138" y="405"/>
                </a:cubicBezTo>
                <a:cubicBezTo>
                  <a:pt x="138" y="411"/>
                  <a:pt x="143" y="416"/>
                  <a:pt x="149" y="416"/>
                </a:cubicBezTo>
                <a:cubicBezTo>
                  <a:pt x="362" y="416"/>
                  <a:pt x="362" y="416"/>
                  <a:pt x="362" y="416"/>
                </a:cubicBezTo>
                <a:cubicBezTo>
                  <a:pt x="368" y="416"/>
                  <a:pt x="373" y="411"/>
                  <a:pt x="373" y="405"/>
                </a:cubicBezTo>
                <a:cubicBezTo>
                  <a:pt x="373" y="181"/>
                  <a:pt x="373" y="181"/>
                  <a:pt x="373" y="181"/>
                </a:cubicBezTo>
                <a:cubicBezTo>
                  <a:pt x="373" y="175"/>
                  <a:pt x="368" y="170"/>
                  <a:pt x="362" y="170"/>
                </a:cubicBezTo>
                <a:close/>
                <a:moveTo>
                  <a:pt x="224" y="149"/>
                </a:moveTo>
                <a:cubicBezTo>
                  <a:pt x="224" y="131"/>
                  <a:pt x="238" y="117"/>
                  <a:pt x="256" y="117"/>
                </a:cubicBezTo>
                <a:cubicBezTo>
                  <a:pt x="273" y="117"/>
                  <a:pt x="288" y="131"/>
                  <a:pt x="288" y="149"/>
                </a:cubicBezTo>
                <a:cubicBezTo>
                  <a:pt x="288" y="170"/>
                  <a:pt x="288" y="170"/>
                  <a:pt x="288" y="170"/>
                </a:cubicBezTo>
                <a:cubicBezTo>
                  <a:pt x="224" y="170"/>
                  <a:pt x="224" y="170"/>
                  <a:pt x="224" y="170"/>
                </a:cubicBezTo>
                <a:lnTo>
                  <a:pt x="224" y="149"/>
                </a:lnTo>
                <a:close/>
                <a:moveTo>
                  <a:pt x="352" y="394"/>
                </a:moveTo>
                <a:cubicBezTo>
                  <a:pt x="160" y="394"/>
                  <a:pt x="160" y="394"/>
                  <a:pt x="160" y="394"/>
                </a:cubicBezTo>
                <a:cubicBezTo>
                  <a:pt x="160" y="192"/>
                  <a:pt x="160" y="192"/>
                  <a:pt x="160" y="192"/>
                </a:cubicBezTo>
                <a:cubicBezTo>
                  <a:pt x="202" y="192"/>
                  <a:pt x="202" y="192"/>
                  <a:pt x="202" y="192"/>
                </a:cubicBezTo>
                <a:cubicBezTo>
                  <a:pt x="202" y="213"/>
                  <a:pt x="202" y="213"/>
                  <a:pt x="202" y="213"/>
                </a:cubicBezTo>
                <a:cubicBezTo>
                  <a:pt x="202" y="219"/>
                  <a:pt x="207" y="224"/>
                  <a:pt x="213" y="224"/>
                </a:cubicBezTo>
                <a:cubicBezTo>
                  <a:pt x="219" y="224"/>
                  <a:pt x="224" y="219"/>
                  <a:pt x="224" y="213"/>
                </a:cubicBezTo>
                <a:cubicBezTo>
                  <a:pt x="224" y="192"/>
                  <a:pt x="224" y="192"/>
                  <a:pt x="224" y="192"/>
                </a:cubicBezTo>
                <a:cubicBezTo>
                  <a:pt x="288" y="192"/>
                  <a:pt x="288" y="192"/>
                  <a:pt x="288" y="192"/>
                </a:cubicBezTo>
                <a:cubicBezTo>
                  <a:pt x="288" y="213"/>
                  <a:pt x="288" y="213"/>
                  <a:pt x="288" y="213"/>
                </a:cubicBezTo>
                <a:cubicBezTo>
                  <a:pt x="288" y="219"/>
                  <a:pt x="292" y="224"/>
                  <a:pt x="298" y="224"/>
                </a:cubicBezTo>
                <a:cubicBezTo>
                  <a:pt x="304" y="224"/>
                  <a:pt x="309" y="219"/>
                  <a:pt x="309" y="213"/>
                </a:cubicBezTo>
                <a:cubicBezTo>
                  <a:pt x="309" y="192"/>
                  <a:pt x="309" y="192"/>
                  <a:pt x="309" y="192"/>
                </a:cubicBezTo>
                <a:cubicBezTo>
                  <a:pt x="352" y="192"/>
                  <a:pt x="352" y="192"/>
                  <a:pt x="352" y="192"/>
                </a:cubicBezTo>
                <a:lnTo>
                  <a:pt x="352" y="39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xtLst/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4600" y="3001601"/>
            <a:ext cx="2362631" cy="2353634"/>
          </a:xfrm>
          <a:prstGeom prst="rect">
            <a:avLst/>
          </a:prstGeom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1056" y="392273"/>
            <a:ext cx="1350161" cy="13501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7056" y="1372757"/>
            <a:ext cx="8976677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+mj-lt"/>
              </a:rPr>
              <a:t>1)</a:t>
            </a:r>
            <a:r>
              <a:rPr lang="ru-RU" sz="3600" b="1" dirty="0" err="1">
                <a:solidFill>
                  <a:srgbClr val="002060"/>
                </a:solidFill>
                <a:latin typeface="+mj-lt"/>
              </a:rPr>
              <a:t>Питання</a:t>
            </a:r>
            <a:r>
              <a:rPr lang="ru-RU" sz="3600" b="1" dirty="0">
                <a:solidFill>
                  <a:srgbClr val="002060"/>
                </a:solidFill>
                <a:latin typeface="+mj-lt"/>
              </a:rPr>
              <a:t> (</a:t>
            </a:r>
            <a:r>
              <a:rPr lang="ru-RU" sz="3600" b="1" dirty="0" err="1">
                <a:solidFill>
                  <a:srgbClr val="002060"/>
                </a:solidFill>
                <a:latin typeface="+mj-lt"/>
              </a:rPr>
              <a:t>інтерв</a:t>
            </a:r>
            <a:r>
              <a:rPr lang="en-GB" sz="3600" b="1" dirty="0">
                <a:solidFill>
                  <a:srgbClr val="002060"/>
                </a:solidFill>
                <a:latin typeface="+mj-lt"/>
              </a:rPr>
              <a:t>`</a:t>
            </a:r>
            <a:r>
              <a:rPr lang="ru-RU" sz="3600" b="1" dirty="0">
                <a:solidFill>
                  <a:srgbClr val="002060"/>
                </a:solidFill>
                <a:latin typeface="+mj-lt"/>
              </a:rPr>
              <a:t>ю) (Гугл </a:t>
            </a:r>
            <a:r>
              <a:rPr lang="ru-RU" sz="3600" b="1" dirty="0" err="1">
                <a:solidFill>
                  <a:srgbClr val="002060"/>
                </a:solidFill>
                <a:latin typeface="+mj-lt"/>
              </a:rPr>
              <a:t>форми</a:t>
            </a:r>
            <a:r>
              <a:rPr lang="ru-RU" sz="3600" b="1" dirty="0">
                <a:solidFill>
                  <a:srgbClr val="002060"/>
                </a:solidFill>
                <a:latin typeface="+mj-lt"/>
              </a:rPr>
              <a:t>, </a:t>
            </a:r>
            <a:r>
              <a:rPr lang="en-GB" sz="3600" b="1" dirty="0">
                <a:solidFill>
                  <a:srgbClr val="002060"/>
                </a:solidFill>
                <a:latin typeface="+mj-lt"/>
              </a:rPr>
              <a:t>SurveyMonkey</a:t>
            </a:r>
            <a:r>
              <a:rPr lang="uk-UA" sz="3600" b="1" dirty="0">
                <a:solidFill>
                  <a:srgbClr val="002060"/>
                </a:solidFill>
                <a:latin typeface="+mj-lt"/>
              </a:rPr>
              <a:t>, пости у </a:t>
            </a:r>
            <a:r>
              <a:rPr lang="uk-UA" sz="3600" b="1" dirty="0" err="1">
                <a:solidFill>
                  <a:srgbClr val="002060"/>
                </a:solidFill>
                <a:latin typeface="+mj-lt"/>
              </a:rPr>
              <a:t>Фейсбуці</a:t>
            </a:r>
            <a:r>
              <a:rPr lang="uk-UA" sz="3600" b="1" dirty="0">
                <a:solidFill>
                  <a:srgbClr val="002060"/>
                </a:solidFill>
                <a:latin typeface="+mj-lt"/>
              </a:rPr>
              <a:t>)</a:t>
            </a:r>
            <a:endParaRPr lang="ru-RU" sz="3600" b="1" dirty="0">
              <a:solidFill>
                <a:srgbClr val="002060"/>
              </a:solidFill>
              <a:latin typeface="+mj-lt"/>
            </a:endParaRPr>
          </a:p>
          <a:p>
            <a:endParaRPr lang="ru-RU" sz="3600" b="1" dirty="0">
              <a:solidFill>
                <a:srgbClr val="002060"/>
              </a:solidFill>
              <a:latin typeface="+mj-lt"/>
            </a:endParaRPr>
          </a:p>
          <a:p>
            <a:r>
              <a:rPr lang="ru-RU" sz="3600" b="1" dirty="0">
                <a:solidFill>
                  <a:srgbClr val="002060"/>
                </a:solidFill>
                <a:latin typeface="+mj-lt"/>
              </a:rPr>
              <a:t>2)</a:t>
            </a:r>
            <a:r>
              <a:rPr lang="ru-RU" sz="3600" b="1" dirty="0" err="1">
                <a:solidFill>
                  <a:srgbClr val="002060"/>
                </a:solidFill>
                <a:latin typeface="+mj-lt"/>
              </a:rPr>
              <a:t>Спостереження</a:t>
            </a:r>
            <a:r>
              <a:rPr lang="ru-RU" sz="3600" b="1" dirty="0">
                <a:solidFill>
                  <a:srgbClr val="002060"/>
                </a:solidFill>
                <a:latin typeface="+mj-lt"/>
              </a:rPr>
              <a:t> за покупками-трендами</a:t>
            </a:r>
            <a:r>
              <a:rPr lang="en-GB" sz="36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uk-UA" sz="3600" b="1" dirty="0">
                <a:solidFill>
                  <a:srgbClr val="002060"/>
                </a:solidFill>
                <a:latin typeface="+mj-lt"/>
              </a:rPr>
              <a:t>та </a:t>
            </a:r>
            <a:r>
              <a:rPr lang="ru-RU" sz="3600" b="1" dirty="0" err="1">
                <a:solidFill>
                  <a:srgbClr val="002060"/>
                </a:solidFill>
                <a:latin typeface="+mj-lt"/>
              </a:rPr>
              <a:t>інтерпретація</a:t>
            </a:r>
            <a:r>
              <a:rPr lang="ru-RU" sz="36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+mj-lt"/>
              </a:rPr>
              <a:t>поведінки</a:t>
            </a:r>
            <a:endParaRPr lang="ru-RU" sz="3600" b="1" dirty="0">
              <a:solidFill>
                <a:srgbClr val="002060"/>
              </a:solidFill>
              <a:latin typeface="+mj-lt"/>
            </a:endParaRPr>
          </a:p>
          <a:p>
            <a:endParaRPr lang="ru-RU" sz="3600" b="1" dirty="0">
              <a:solidFill>
                <a:srgbClr val="002060"/>
              </a:solidFill>
              <a:latin typeface="+mj-lt"/>
            </a:endParaRPr>
          </a:p>
          <a:p>
            <a:r>
              <a:rPr lang="ru-RU" sz="3600" b="1" dirty="0">
                <a:solidFill>
                  <a:srgbClr val="002060"/>
                </a:solidFill>
                <a:latin typeface="+mj-lt"/>
              </a:rPr>
              <a:t>3)</a:t>
            </a:r>
            <a:r>
              <a:rPr lang="ru-RU" sz="3600" b="1" dirty="0" err="1">
                <a:solidFill>
                  <a:srgbClr val="002060"/>
                </a:solidFill>
                <a:latin typeface="+mj-lt"/>
              </a:rPr>
              <a:t>Зробити</a:t>
            </a:r>
            <a:r>
              <a:rPr lang="ru-RU" sz="3600" b="1" dirty="0">
                <a:solidFill>
                  <a:srgbClr val="002060"/>
                </a:solidFill>
                <a:latin typeface="+mj-lt"/>
              </a:rPr>
              <a:t> те, </a:t>
            </a:r>
            <a:r>
              <a:rPr lang="ru-RU" sz="3600" b="1" dirty="0" err="1">
                <a:solidFill>
                  <a:srgbClr val="002060"/>
                </a:solidFill>
                <a:latin typeface="+mj-lt"/>
              </a:rPr>
              <a:t>що</a:t>
            </a:r>
            <a:r>
              <a:rPr lang="ru-RU" sz="36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+mj-lt"/>
              </a:rPr>
              <a:t>робить</a:t>
            </a:r>
            <a:r>
              <a:rPr lang="ru-RU" sz="36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+mj-lt"/>
              </a:rPr>
              <a:t>клієнт</a:t>
            </a:r>
            <a:r>
              <a:rPr lang="ru-RU" sz="36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+mj-lt"/>
              </a:rPr>
              <a:t>своїми</a:t>
            </a:r>
            <a:r>
              <a:rPr lang="ru-RU" sz="3600" b="1" dirty="0">
                <a:solidFill>
                  <a:srgbClr val="002060"/>
                </a:solidFill>
                <a:latin typeface="+mj-lt"/>
              </a:rPr>
              <a:t> руками</a:t>
            </a:r>
          </a:p>
          <a:p>
            <a:endParaRPr lang="ru-RU" sz="3600" b="1" dirty="0">
              <a:solidFill>
                <a:srgbClr val="002060"/>
              </a:solidFill>
              <a:latin typeface="+mj-lt"/>
            </a:endParaRPr>
          </a:p>
          <a:p>
            <a:r>
              <a:rPr lang="ru-RU" sz="3600" b="1" dirty="0">
                <a:solidFill>
                  <a:srgbClr val="002060"/>
                </a:solidFill>
                <a:latin typeface="+mj-lt"/>
              </a:rPr>
              <a:t>4)</a:t>
            </a:r>
            <a:r>
              <a:rPr lang="ru-RU" sz="3600" b="1" dirty="0" err="1">
                <a:solidFill>
                  <a:srgbClr val="002060"/>
                </a:solidFill>
                <a:latin typeface="+mj-lt"/>
              </a:rPr>
              <a:t>Залучати</a:t>
            </a:r>
            <a:r>
              <a:rPr lang="ru-RU" sz="36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+mj-lt"/>
              </a:rPr>
              <a:t>потенційного</a:t>
            </a:r>
            <a:r>
              <a:rPr lang="ru-RU" sz="36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+mj-lt"/>
              </a:rPr>
              <a:t>клієнта</a:t>
            </a:r>
            <a:r>
              <a:rPr lang="ru-RU" sz="3600" b="1" dirty="0">
                <a:solidFill>
                  <a:srgbClr val="002060"/>
                </a:solidFill>
                <a:latin typeface="+mj-lt"/>
              </a:rPr>
              <a:t> до </a:t>
            </a:r>
            <a:r>
              <a:rPr lang="ru-RU" sz="3600" b="1" dirty="0" err="1">
                <a:solidFill>
                  <a:srgbClr val="002060"/>
                </a:solidFill>
                <a:latin typeface="+mj-lt"/>
              </a:rPr>
              <a:t>розробки</a:t>
            </a:r>
            <a:r>
              <a:rPr lang="ru-RU" sz="3600" b="1" dirty="0">
                <a:solidFill>
                  <a:srgbClr val="002060"/>
                </a:solidFill>
                <a:latin typeface="+mj-lt"/>
              </a:rPr>
              <a:t>, </a:t>
            </a:r>
            <a:r>
              <a:rPr lang="ru-RU" sz="3600" b="1" dirty="0" err="1">
                <a:solidFill>
                  <a:srgbClr val="002060"/>
                </a:solidFill>
                <a:latin typeface="+mj-lt"/>
              </a:rPr>
              <a:t>спільні</a:t>
            </a:r>
            <a:r>
              <a:rPr lang="ru-RU" sz="36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+mj-lt"/>
              </a:rPr>
              <a:t>воркшопи</a:t>
            </a:r>
            <a:r>
              <a:rPr lang="ru-RU" sz="3600" b="1" dirty="0">
                <a:solidFill>
                  <a:srgbClr val="002060"/>
                </a:solidFill>
                <a:latin typeface="+mj-lt"/>
              </a:rPr>
              <a:t> і </a:t>
            </a:r>
            <a:r>
              <a:rPr lang="ru-RU" sz="3600" b="1" dirty="0" err="1">
                <a:solidFill>
                  <a:srgbClr val="002060"/>
                </a:solidFill>
                <a:latin typeface="+mj-lt"/>
              </a:rPr>
              <a:t>тд</a:t>
            </a:r>
            <a:endParaRPr lang="ru-RU" sz="3600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15075743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072" y="318964"/>
            <a:ext cx="12632910" cy="1243592"/>
          </a:xfrm>
        </p:spPr>
        <p:txBody>
          <a:bodyPr/>
          <a:lstStyle/>
          <a:p>
            <a:r>
              <a:rPr lang="uk-UA" sz="3000" b="1" dirty="0">
                <a:ea typeface="Verdana" panose="020B0604030504040204" pitchFamily="34" charset="0"/>
                <a:cs typeface="Verdana" panose="020B0604030504040204" pitchFamily="34" charset="0"/>
              </a:rPr>
              <a:t>ПИТАННЯ</a:t>
            </a:r>
            <a:endParaRPr lang="en-US" sz="3000" b="1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040" y="1562556"/>
            <a:ext cx="15481719" cy="7121090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uk-UA" sz="4000" dirty="0"/>
              <a:t>Коли в останній раз ви стикалися з цією проблемою?</a:t>
            </a:r>
          </a:p>
          <a:p>
            <a:pPr marL="514350" indent="-514350">
              <a:buAutoNum type="arabicPeriod"/>
            </a:pPr>
            <a:r>
              <a:rPr lang="uk-UA" sz="4000" dirty="0"/>
              <a:t>Як ви її вирішили?</a:t>
            </a:r>
          </a:p>
          <a:p>
            <a:pPr marL="514350" indent="-514350">
              <a:buAutoNum type="arabicPeriod"/>
            </a:pPr>
            <a:r>
              <a:rPr lang="uk-UA" sz="4000" dirty="0"/>
              <a:t>Чи часто ви стикаєтеся з цією проблемою?</a:t>
            </a:r>
          </a:p>
          <a:p>
            <a:pPr marL="514350" indent="-514350">
              <a:buAutoNum type="arabicPeriod"/>
            </a:pPr>
            <a:r>
              <a:rPr lang="uk-UA" sz="4000" dirty="0"/>
              <a:t>Що вам сподобалося/не сподобалося в тому, як ви вирішили цю проблему?</a:t>
            </a:r>
          </a:p>
          <a:p>
            <a:pPr marL="514350" indent="-514350">
              <a:buAutoNum type="arabicPeriod"/>
            </a:pPr>
            <a:r>
              <a:rPr lang="uk-UA" sz="4000" dirty="0"/>
              <a:t>Чому ви її вирішили саме так?</a:t>
            </a:r>
          </a:p>
          <a:p>
            <a:pPr marL="514350" indent="-514350">
              <a:buAutoNum type="arabicPeriod"/>
            </a:pPr>
            <a:r>
              <a:rPr lang="uk-UA" sz="4000" dirty="0"/>
              <a:t>Скільки ви за це сплатили?</a:t>
            </a:r>
          </a:p>
          <a:p>
            <a:pPr marL="514350" indent="-514350">
              <a:buAutoNum type="arabicPeriod"/>
            </a:pPr>
            <a:r>
              <a:rPr lang="uk-UA" sz="4000" dirty="0"/>
              <a:t>Яким способом ви сплатили?</a:t>
            </a:r>
          </a:p>
          <a:p>
            <a:pPr marL="514350" indent="-514350">
              <a:buAutoNum type="arabicPeriod"/>
            </a:pPr>
            <a:r>
              <a:rPr lang="uk-UA" sz="4000" dirty="0"/>
              <a:t>Як ви дізналися про таке рішення проблеми?</a:t>
            </a:r>
          </a:p>
          <a:p>
            <a:pPr marL="514350" indent="-514350">
              <a:buAutoNum type="arabicPeriod"/>
            </a:pPr>
            <a:endParaRPr lang="uk-UA" sz="4000" dirty="0"/>
          </a:p>
          <a:p>
            <a:pPr marL="514350" indent="-514350">
              <a:buAutoNum type="arabicPeriod"/>
            </a:pPr>
            <a:endParaRPr lang="uk-UA" sz="4000" dirty="0"/>
          </a:p>
          <a:p>
            <a:pPr marL="514350" indent="-514350">
              <a:buAutoNum type="arabicPeriod"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218009100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EE0BA12-CD66-BF4A-BD96-C38B13BA9C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3237" y="4423420"/>
            <a:ext cx="16783050" cy="7074693"/>
          </a:xfrm>
        </p:spPr>
        <p:txBody>
          <a:bodyPr/>
          <a:lstStyle/>
          <a:p>
            <a:pPr marL="0" indent="0" algn="ctr">
              <a:buNone/>
            </a:pPr>
            <a:r>
              <a:rPr lang="ru-RU" sz="9600" dirty="0"/>
              <a:t>3-4 ЛЮДИНИ НА КОМАНДУ!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0E320088-FBFF-9B41-AC5A-0FA425CA80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F2B37F-F25E-49C9-A3C4-1989206720CA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FB1CE58-A12C-0949-A3FB-8375B2A56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9162" y="1172220"/>
            <a:ext cx="32512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061684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987317" y="3091273"/>
            <a:ext cx="12587288" cy="2388605"/>
          </a:xfrm>
        </p:spPr>
        <p:txBody>
          <a:bodyPr/>
          <a:lstStyle/>
          <a:p>
            <a:r>
              <a:rPr lang="uk-UA" dirty="0"/>
              <a:t>Стадія дослідження – факти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8713974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39944" y="1552144"/>
            <a:ext cx="8813924" cy="6373343"/>
          </a:xfrm>
        </p:spPr>
        <p:txBody>
          <a:bodyPr/>
          <a:lstStyle/>
          <a:p>
            <a:pPr marL="0" indent="0" algn="ctr">
              <a:buNone/>
            </a:pPr>
            <a:r>
              <a:rPr lang="uk-UA" sz="5400" b="1" dirty="0">
                <a:solidFill>
                  <a:srgbClr val="002060"/>
                </a:solidFill>
              </a:rPr>
              <a:t>ЯК САМЕ МИ</a:t>
            </a:r>
            <a:r>
              <a:rPr lang="mr-IN" sz="5400" b="1" dirty="0">
                <a:solidFill>
                  <a:srgbClr val="002060"/>
                </a:solidFill>
              </a:rPr>
              <a:t>…</a:t>
            </a:r>
            <a:r>
              <a:rPr lang="uk-UA" sz="5400" b="1" dirty="0">
                <a:solidFill>
                  <a:srgbClr val="002060"/>
                </a:solidFill>
              </a:rPr>
              <a:t>?</a:t>
            </a:r>
            <a:endParaRPr lang="en-GB" sz="5400" b="1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uk-UA" sz="5400" b="1" dirty="0">
                <a:solidFill>
                  <a:srgbClr val="002060"/>
                </a:solidFill>
              </a:rPr>
              <a:t/>
            </a:r>
            <a:br>
              <a:rPr lang="uk-UA" sz="5400" b="1" dirty="0">
                <a:solidFill>
                  <a:srgbClr val="002060"/>
                </a:solidFill>
              </a:rPr>
            </a:br>
            <a:r>
              <a:rPr lang="en-GB" sz="5400" b="1" dirty="0">
                <a:solidFill>
                  <a:srgbClr val="002060"/>
                </a:solidFill>
              </a:rPr>
              <a:t>HOW MIGHT WE</a:t>
            </a:r>
            <a:r>
              <a:rPr lang="mr-IN" sz="5400" b="1" dirty="0">
                <a:solidFill>
                  <a:srgbClr val="002060"/>
                </a:solidFill>
              </a:rPr>
              <a:t>…</a:t>
            </a:r>
            <a:r>
              <a:rPr lang="en-GB" sz="5400" b="1" dirty="0">
                <a:solidFill>
                  <a:srgbClr val="002060"/>
                </a:solidFill>
              </a:rPr>
              <a:t>?</a:t>
            </a:r>
            <a:endParaRPr lang="en-US" sz="5400" b="1" dirty="0">
              <a:solidFill>
                <a:srgbClr val="002060"/>
              </a:solidFill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9" t="16351" r="57662" b="51726"/>
          <a:stretch/>
        </p:blipFill>
        <p:spPr>
          <a:xfrm>
            <a:off x="0" y="967036"/>
            <a:ext cx="7776864" cy="625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721403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BC5BFE5-5428-9C40-A121-155A970B6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040" y="19100"/>
            <a:ext cx="16417824" cy="1038225"/>
          </a:xfrm>
        </p:spPr>
        <p:txBody>
          <a:bodyPr/>
          <a:lstStyle/>
          <a:p>
            <a:r>
              <a:rPr lang="ru-RU" sz="7200" dirty="0" err="1">
                <a:solidFill>
                  <a:srgbClr val="FFC000"/>
                </a:solidFill>
              </a:rPr>
              <a:t>Чоловік</a:t>
            </a:r>
            <a:r>
              <a:rPr lang="ru-RU" sz="7200" dirty="0">
                <a:solidFill>
                  <a:srgbClr val="FFC000"/>
                </a:solidFill>
              </a:rPr>
              <a:t> не </a:t>
            </a:r>
            <a:r>
              <a:rPr lang="ru-RU" sz="7200" dirty="0" err="1">
                <a:solidFill>
                  <a:srgbClr val="FFC000"/>
                </a:solidFill>
              </a:rPr>
              <a:t>встигає</a:t>
            </a:r>
            <a:r>
              <a:rPr lang="ru-RU" sz="7200" dirty="0">
                <a:solidFill>
                  <a:srgbClr val="FFC000"/>
                </a:solidFill>
              </a:rPr>
              <a:t> </a:t>
            </a:r>
            <a:r>
              <a:rPr lang="ru-RU" sz="7200" dirty="0" err="1">
                <a:solidFill>
                  <a:srgbClr val="FFC000"/>
                </a:solidFill>
              </a:rPr>
              <a:t>бачитись</a:t>
            </a:r>
            <a:r>
              <a:rPr lang="ru-RU" sz="7200" dirty="0">
                <a:solidFill>
                  <a:srgbClr val="FFC000"/>
                </a:solidFill>
              </a:rPr>
              <a:t> </a:t>
            </a:r>
            <a:r>
              <a:rPr lang="ru-RU" sz="7200" dirty="0" err="1">
                <a:solidFill>
                  <a:srgbClr val="FFC000"/>
                </a:solidFill>
              </a:rPr>
              <a:t>зі</a:t>
            </a:r>
            <a:r>
              <a:rPr lang="ru-RU" sz="7200" dirty="0">
                <a:solidFill>
                  <a:srgbClr val="FFC000"/>
                </a:solidFill>
              </a:rPr>
              <a:t> </a:t>
            </a:r>
            <a:r>
              <a:rPr lang="ru-RU" sz="7200" dirty="0" err="1">
                <a:solidFill>
                  <a:srgbClr val="FFC000"/>
                </a:solidFill>
              </a:rPr>
              <a:t>своїми</a:t>
            </a:r>
            <a:r>
              <a:rPr lang="ru-RU" sz="7200" dirty="0">
                <a:solidFill>
                  <a:srgbClr val="FFC000"/>
                </a:solidFill>
              </a:rPr>
              <a:t> </a:t>
            </a:r>
            <a:r>
              <a:rPr lang="ru-RU" sz="7200" dirty="0" err="1">
                <a:solidFill>
                  <a:srgbClr val="FFC000"/>
                </a:solidFill>
              </a:rPr>
              <a:t>дітьми</a:t>
            </a:r>
            <a:r>
              <a:rPr lang="ru-RU" sz="7200" dirty="0">
                <a:solidFill>
                  <a:srgbClr val="FFC000"/>
                </a:solidFill>
              </a:rPr>
              <a:t> через роботу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E658635-64DA-2847-9E95-D7D47F4F1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/>
              <a:t>Як саме ми можемо забезпечити присутність його дітей на роботі під час обідньої перерви або скоротити час добирання до роботи? </a:t>
            </a:r>
          </a:p>
          <a:p>
            <a:r>
              <a:rPr lang="uk-UA" dirty="0"/>
              <a:t>Як саме ми можемо забезпечити коротший робочий день?</a:t>
            </a:r>
            <a:endParaRPr lang="en-GB" dirty="0"/>
          </a:p>
          <a:p>
            <a:r>
              <a:rPr lang="uk-UA" dirty="0"/>
              <a:t>Як саме ми можемо забезпечити триваліші вихідні?</a:t>
            </a:r>
            <a:endParaRPr lang="en-GB" dirty="0"/>
          </a:p>
          <a:p>
            <a:r>
              <a:rPr lang="uk-UA" dirty="0"/>
              <a:t>Як саме ми можемо мотивувати керівництво не затримувати працівників на роботі?</a:t>
            </a:r>
          </a:p>
          <a:p>
            <a:pPr marL="0" indent="0">
              <a:buNone/>
            </a:pPr>
            <a:r>
              <a:rPr lang="en-GB" dirty="0"/>
              <a:t/>
            </a:r>
            <a:br>
              <a:rPr lang="en-GB" dirty="0"/>
            </a:b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C1FA9E43-8352-8D46-99FB-D47ED1DFCF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F2B37F-F25E-49C9-A3C4-1989206720CA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5207432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0356" y="3199283"/>
            <a:ext cx="12558341" cy="6373343"/>
          </a:xfrm>
        </p:spPr>
        <p:txBody>
          <a:bodyPr/>
          <a:lstStyle/>
          <a:p>
            <a:pPr algn="ctr"/>
            <a:endParaRPr lang="en-US" sz="5400" b="1" dirty="0">
              <a:solidFill>
                <a:schemeClr val="bg2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031" y="967036"/>
            <a:ext cx="17199499" cy="878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032839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0356" y="3199283"/>
            <a:ext cx="12587288" cy="6373343"/>
          </a:xfrm>
        </p:spPr>
        <p:txBody>
          <a:bodyPr/>
          <a:lstStyle/>
          <a:p>
            <a:pPr algn="ctr"/>
            <a:endParaRPr lang="en-US" sz="5400" b="1" dirty="0">
              <a:solidFill>
                <a:schemeClr val="bg2"/>
              </a:solidFill>
            </a:endParaRPr>
          </a:p>
          <a:p>
            <a:r>
              <a:rPr lang="uk-UA" sz="5400" b="1" dirty="0">
                <a:solidFill>
                  <a:schemeClr val="bg1"/>
                </a:solidFill>
              </a:rPr>
              <a:t>Стадія аналізу - </a:t>
            </a:r>
            <a:r>
              <a:rPr lang="uk-UA" sz="5400" b="1" dirty="0" err="1">
                <a:solidFill>
                  <a:schemeClr val="bg1"/>
                </a:solidFill>
              </a:rPr>
              <a:t>інсайти</a:t>
            </a:r>
            <a:endParaRPr lang="en-US" sz="4200" b="1" i="1" dirty="0">
              <a:solidFill>
                <a:schemeClr val="bg1"/>
              </a:solidFill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8" t="16937" r="54557" b="54369"/>
          <a:stretch/>
        </p:blipFill>
        <p:spPr>
          <a:xfrm>
            <a:off x="1151112" y="967036"/>
            <a:ext cx="15905256" cy="875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739478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5" descr="logo_yep.png">
            <a:extLst>
              <a:ext uri="{FF2B5EF4-FFF2-40B4-BE49-F238E27FC236}">
                <a16:creationId xmlns:a16="http://schemas.microsoft.com/office/drawing/2014/main" xmlns="" id="{F0C05335-AA9B-46ED-B974-3D11232FA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2613" y="2623220"/>
            <a:ext cx="5707513" cy="276814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5ACF7AC-DCE3-428A-85AA-24627EABC401}"/>
              </a:ext>
            </a:extLst>
          </p:cNvPr>
          <p:cNvSpPr/>
          <p:nvPr/>
        </p:nvSpPr>
        <p:spPr>
          <a:xfrm>
            <a:off x="7617283" y="6439644"/>
            <a:ext cx="9144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6000" dirty="0">
                <a:solidFill>
                  <a:schemeClr val="tx1">
                    <a:lumMod val="75000"/>
                  </a:schemeClr>
                </a:solidFill>
                <a:latin typeface="+mj-lt"/>
              </a:rPr>
              <a:t>VALERIIA HOLIEROVA</a:t>
            </a:r>
            <a:endParaRPr lang="en-US" sz="6000" dirty="0">
              <a:solidFill>
                <a:schemeClr val="tx1">
                  <a:lumMod val="75000"/>
                </a:schemeClr>
              </a:solidFill>
              <a:latin typeface="+mj-lt"/>
            </a:endParaRPr>
          </a:p>
          <a:p>
            <a:pPr algn="ctr"/>
            <a:r>
              <a:rPr lang="en-US" sz="4800" i="1" dirty="0">
                <a:solidFill>
                  <a:srgbClr val="FC8746"/>
                </a:solidFill>
                <a:latin typeface="+mj-lt"/>
              </a:rPr>
              <a:t>Chief Innovation Officer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EC9D28E-812C-BD4A-8DB0-37923DF65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024" y="1450923"/>
            <a:ext cx="7880882" cy="788088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076545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gray">
          <a:xfrm>
            <a:off x="4823520" y="2467152"/>
            <a:ext cx="10611609" cy="10382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700" dirty="0"/>
              <a:t>Копіюйте найкращі практики та ідеї</a:t>
            </a:r>
            <a:endParaRPr lang="en-US" sz="2700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gray">
          <a:xfrm>
            <a:off x="4823520" y="4505091"/>
            <a:ext cx="10611609" cy="8125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700" dirty="0"/>
              <a:t>Швидко </a:t>
            </a:r>
            <a:r>
              <a:rPr lang="uk-UA" sz="2700" dirty="0" err="1"/>
              <a:t>прототипуйте</a:t>
            </a:r>
            <a:r>
              <a:rPr lang="uk-UA" sz="2700" dirty="0"/>
              <a:t> ідеї та беріть зворотній зв’язок від клієнтів</a:t>
            </a:r>
          </a:p>
          <a:p>
            <a:endParaRPr lang="uk-UA" sz="2700" dirty="0"/>
          </a:p>
          <a:p>
            <a:endParaRPr lang="uk-UA" sz="2700" dirty="0"/>
          </a:p>
          <a:p>
            <a:endParaRPr lang="uk-UA" sz="2700" dirty="0"/>
          </a:p>
          <a:p>
            <a:r>
              <a:rPr lang="uk-UA" sz="2700" dirty="0"/>
              <a:t>Доповнюйте ваш продукт ідеями, які відрізняють вас від конкурентів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024" y="61440"/>
            <a:ext cx="12958172" cy="122540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71292" y="8383861"/>
            <a:ext cx="12961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+mj-lt"/>
              </a:rPr>
              <a:t>P.S.: не </a:t>
            </a:r>
            <a:r>
              <a:rPr lang="ru-RU" sz="2400" b="1" dirty="0" err="1">
                <a:latin typeface="+mj-lt"/>
              </a:rPr>
              <a:t>закохуйтесь</a:t>
            </a:r>
            <a:r>
              <a:rPr lang="ru-RU" sz="2400" b="1" dirty="0">
                <a:latin typeface="+mj-lt"/>
              </a:rPr>
              <a:t> в </a:t>
            </a:r>
            <a:r>
              <a:rPr lang="ru-RU" sz="2400" b="1" dirty="0" err="1">
                <a:latin typeface="+mj-lt"/>
              </a:rPr>
              <a:t>свої</a:t>
            </a:r>
            <a:r>
              <a:rPr lang="ru-RU" sz="2400" b="1" dirty="0">
                <a:latin typeface="+mj-lt"/>
              </a:rPr>
              <a:t> </a:t>
            </a:r>
            <a:r>
              <a:rPr lang="ru-RU" sz="2400" b="1" dirty="0" err="1">
                <a:latin typeface="+mj-lt"/>
              </a:rPr>
              <a:t>ідеї</a:t>
            </a:r>
            <a:r>
              <a:rPr lang="ru-RU" sz="2400" b="1" dirty="0">
                <a:latin typeface="+mj-lt"/>
              </a:rPr>
              <a:t>, </a:t>
            </a:r>
            <a:r>
              <a:rPr lang="ru-RU" sz="2400" b="1" dirty="0" err="1">
                <a:latin typeface="+mj-lt"/>
              </a:rPr>
              <a:t>інакше</a:t>
            </a:r>
            <a:r>
              <a:rPr lang="ru-RU" sz="2400" b="1" dirty="0">
                <a:latin typeface="+mj-lt"/>
              </a:rPr>
              <a:t> </a:t>
            </a:r>
            <a:r>
              <a:rPr lang="ru-RU" sz="2400" b="1" dirty="0" err="1">
                <a:latin typeface="+mj-lt"/>
              </a:rPr>
              <a:t>ризикуєте</a:t>
            </a:r>
            <a:r>
              <a:rPr lang="ru-RU" sz="2400" b="1" dirty="0">
                <a:latin typeface="+mj-lt"/>
              </a:rPr>
              <a:t> не </a:t>
            </a:r>
            <a:r>
              <a:rPr lang="ru-RU" sz="2400" b="1" dirty="0" err="1">
                <a:latin typeface="+mj-lt"/>
              </a:rPr>
              <a:t>побачити</a:t>
            </a:r>
            <a:r>
              <a:rPr lang="ru-RU" sz="2400" b="1" dirty="0">
                <a:latin typeface="+mj-lt"/>
              </a:rPr>
              <a:t> </a:t>
            </a:r>
            <a:r>
              <a:rPr lang="ru-RU" sz="2400" b="1" dirty="0" err="1">
                <a:latin typeface="+mj-lt"/>
              </a:rPr>
              <a:t>очевидні</a:t>
            </a:r>
            <a:r>
              <a:rPr lang="ru-RU" sz="2400" b="1" dirty="0">
                <a:latin typeface="+mj-lt"/>
              </a:rPr>
              <a:t> </a:t>
            </a:r>
            <a:r>
              <a:rPr lang="ru-RU" sz="2400" b="1" dirty="0" err="1">
                <a:latin typeface="+mj-lt"/>
              </a:rPr>
              <a:t>речі</a:t>
            </a:r>
            <a:endParaRPr lang="ru-RU" sz="2400" b="1" dirty="0">
              <a:latin typeface="+mj-lt"/>
            </a:endParaRPr>
          </a:p>
        </p:txBody>
      </p:sp>
      <p:grpSp>
        <p:nvGrpSpPr>
          <p:cNvPr id="10" name="Group 99"/>
          <p:cNvGrpSpPr>
            <a:grpSpLocks noChangeAspect="1"/>
          </p:cNvGrpSpPr>
          <p:nvPr/>
        </p:nvGrpSpPr>
        <p:grpSpPr bwMode="auto">
          <a:xfrm>
            <a:off x="3203340" y="2011152"/>
            <a:ext cx="1350000" cy="1350000"/>
            <a:chOff x="5779" y="1137"/>
            <a:chExt cx="340" cy="340"/>
          </a:xfrm>
          <a:solidFill>
            <a:schemeClr val="accent1"/>
          </a:solidFill>
        </p:grpSpPr>
        <p:sp>
          <p:nvSpPr>
            <p:cNvPr id="11" name="Freeform 100"/>
            <p:cNvSpPr>
              <a:spLocks noEditPoints="1"/>
            </p:cNvSpPr>
            <p:nvPr/>
          </p:nvSpPr>
          <p:spPr bwMode="auto">
            <a:xfrm>
              <a:off x="5878" y="1207"/>
              <a:ext cx="163" cy="199"/>
            </a:xfrm>
            <a:custGeom>
              <a:avLst/>
              <a:gdLst>
                <a:gd name="T0" fmla="*/ 244 w 245"/>
                <a:gd name="T1" fmla="*/ 60 h 299"/>
                <a:gd name="T2" fmla="*/ 242 w 245"/>
                <a:gd name="T3" fmla="*/ 56 h 299"/>
                <a:gd name="T4" fmla="*/ 190 w 245"/>
                <a:gd name="T5" fmla="*/ 3 h 299"/>
                <a:gd name="T6" fmla="*/ 182 w 245"/>
                <a:gd name="T7" fmla="*/ 0 h 299"/>
                <a:gd name="T8" fmla="*/ 85 w 245"/>
                <a:gd name="T9" fmla="*/ 0 h 299"/>
                <a:gd name="T10" fmla="*/ 75 w 245"/>
                <a:gd name="T11" fmla="*/ 11 h 299"/>
                <a:gd name="T12" fmla="*/ 75 w 245"/>
                <a:gd name="T13" fmla="*/ 64 h 299"/>
                <a:gd name="T14" fmla="*/ 11 w 245"/>
                <a:gd name="T15" fmla="*/ 64 h 299"/>
                <a:gd name="T16" fmla="*/ 0 w 245"/>
                <a:gd name="T17" fmla="*/ 75 h 299"/>
                <a:gd name="T18" fmla="*/ 0 w 245"/>
                <a:gd name="T19" fmla="*/ 288 h 299"/>
                <a:gd name="T20" fmla="*/ 11 w 245"/>
                <a:gd name="T21" fmla="*/ 299 h 299"/>
                <a:gd name="T22" fmla="*/ 160 w 245"/>
                <a:gd name="T23" fmla="*/ 299 h 299"/>
                <a:gd name="T24" fmla="*/ 171 w 245"/>
                <a:gd name="T25" fmla="*/ 288 h 299"/>
                <a:gd name="T26" fmla="*/ 171 w 245"/>
                <a:gd name="T27" fmla="*/ 235 h 299"/>
                <a:gd name="T28" fmla="*/ 235 w 245"/>
                <a:gd name="T29" fmla="*/ 235 h 299"/>
                <a:gd name="T30" fmla="*/ 245 w 245"/>
                <a:gd name="T31" fmla="*/ 224 h 299"/>
                <a:gd name="T32" fmla="*/ 245 w 245"/>
                <a:gd name="T33" fmla="*/ 64 h 299"/>
                <a:gd name="T34" fmla="*/ 244 w 245"/>
                <a:gd name="T35" fmla="*/ 60 h 299"/>
                <a:gd name="T36" fmla="*/ 192 w 245"/>
                <a:gd name="T37" fmla="*/ 36 h 299"/>
                <a:gd name="T38" fmla="*/ 210 w 245"/>
                <a:gd name="T39" fmla="*/ 54 h 299"/>
                <a:gd name="T40" fmla="*/ 192 w 245"/>
                <a:gd name="T41" fmla="*/ 54 h 299"/>
                <a:gd name="T42" fmla="*/ 192 w 245"/>
                <a:gd name="T43" fmla="*/ 36 h 299"/>
                <a:gd name="T44" fmla="*/ 149 w 245"/>
                <a:gd name="T45" fmla="*/ 278 h 299"/>
                <a:gd name="T46" fmla="*/ 21 w 245"/>
                <a:gd name="T47" fmla="*/ 278 h 299"/>
                <a:gd name="T48" fmla="*/ 21 w 245"/>
                <a:gd name="T49" fmla="*/ 86 h 299"/>
                <a:gd name="T50" fmla="*/ 96 w 245"/>
                <a:gd name="T51" fmla="*/ 86 h 299"/>
                <a:gd name="T52" fmla="*/ 96 w 245"/>
                <a:gd name="T53" fmla="*/ 128 h 299"/>
                <a:gd name="T54" fmla="*/ 107 w 245"/>
                <a:gd name="T55" fmla="*/ 139 h 299"/>
                <a:gd name="T56" fmla="*/ 149 w 245"/>
                <a:gd name="T57" fmla="*/ 139 h 299"/>
                <a:gd name="T58" fmla="*/ 149 w 245"/>
                <a:gd name="T59" fmla="*/ 278 h 299"/>
                <a:gd name="T60" fmla="*/ 117 w 245"/>
                <a:gd name="T61" fmla="*/ 118 h 299"/>
                <a:gd name="T62" fmla="*/ 117 w 245"/>
                <a:gd name="T63" fmla="*/ 100 h 299"/>
                <a:gd name="T64" fmla="*/ 135 w 245"/>
                <a:gd name="T65" fmla="*/ 118 h 299"/>
                <a:gd name="T66" fmla="*/ 117 w 245"/>
                <a:gd name="T67" fmla="*/ 118 h 299"/>
                <a:gd name="T68" fmla="*/ 224 w 245"/>
                <a:gd name="T69" fmla="*/ 214 h 299"/>
                <a:gd name="T70" fmla="*/ 171 w 245"/>
                <a:gd name="T71" fmla="*/ 214 h 299"/>
                <a:gd name="T72" fmla="*/ 171 w 245"/>
                <a:gd name="T73" fmla="*/ 128 h 299"/>
                <a:gd name="T74" fmla="*/ 169 w 245"/>
                <a:gd name="T75" fmla="*/ 123 h 299"/>
                <a:gd name="T76" fmla="*/ 167 w 245"/>
                <a:gd name="T77" fmla="*/ 120 h 299"/>
                <a:gd name="T78" fmla="*/ 115 w 245"/>
                <a:gd name="T79" fmla="*/ 67 h 299"/>
                <a:gd name="T80" fmla="*/ 108 w 245"/>
                <a:gd name="T81" fmla="*/ 64 h 299"/>
                <a:gd name="T82" fmla="*/ 96 w 245"/>
                <a:gd name="T83" fmla="*/ 64 h 299"/>
                <a:gd name="T84" fmla="*/ 96 w 245"/>
                <a:gd name="T85" fmla="*/ 22 h 299"/>
                <a:gd name="T86" fmla="*/ 171 w 245"/>
                <a:gd name="T87" fmla="*/ 22 h 299"/>
                <a:gd name="T88" fmla="*/ 171 w 245"/>
                <a:gd name="T89" fmla="*/ 64 h 299"/>
                <a:gd name="T90" fmla="*/ 181 w 245"/>
                <a:gd name="T91" fmla="*/ 75 h 299"/>
                <a:gd name="T92" fmla="*/ 224 w 245"/>
                <a:gd name="T93" fmla="*/ 75 h 299"/>
                <a:gd name="T94" fmla="*/ 224 w 245"/>
                <a:gd name="T95" fmla="*/ 214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45" h="299">
                  <a:moveTo>
                    <a:pt x="244" y="60"/>
                  </a:moveTo>
                  <a:cubicBezTo>
                    <a:pt x="244" y="58"/>
                    <a:pt x="243" y="57"/>
                    <a:pt x="242" y="56"/>
                  </a:cubicBezTo>
                  <a:cubicBezTo>
                    <a:pt x="190" y="3"/>
                    <a:pt x="190" y="3"/>
                    <a:pt x="190" y="3"/>
                  </a:cubicBezTo>
                  <a:cubicBezTo>
                    <a:pt x="188" y="1"/>
                    <a:pt x="185" y="0"/>
                    <a:pt x="182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9" y="0"/>
                    <a:pt x="75" y="5"/>
                    <a:pt x="75" y="11"/>
                  </a:cubicBezTo>
                  <a:cubicBezTo>
                    <a:pt x="75" y="64"/>
                    <a:pt x="75" y="64"/>
                    <a:pt x="75" y="64"/>
                  </a:cubicBezTo>
                  <a:cubicBezTo>
                    <a:pt x="11" y="64"/>
                    <a:pt x="11" y="64"/>
                    <a:pt x="11" y="64"/>
                  </a:cubicBezTo>
                  <a:cubicBezTo>
                    <a:pt x="5" y="64"/>
                    <a:pt x="0" y="69"/>
                    <a:pt x="0" y="75"/>
                  </a:cubicBezTo>
                  <a:cubicBezTo>
                    <a:pt x="0" y="288"/>
                    <a:pt x="0" y="288"/>
                    <a:pt x="0" y="288"/>
                  </a:cubicBezTo>
                  <a:cubicBezTo>
                    <a:pt x="0" y="294"/>
                    <a:pt x="5" y="299"/>
                    <a:pt x="11" y="299"/>
                  </a:cubicBezTo>
                  <a:cubicBezTo>
                    <a:pt x="160" y="299"/>
                    <a:pt x="160" y="299"/>
                    <a:pt x="160" y="299"/>
                  </a:cubicBezTo>
                  <a:cubicBezTo>
                    <a:pt x="166" y="299"/>
                    <a:pt x="171" y="294"/>
                    <a:pt x="171" y="288"/>
                  </a:cubicBezTo>
                  <a:cubicBezTo>
                    <a:pt x="171" y="235"/>
                    <a:pt x="171" y="235"/>
                    <a:pt x="171" y="235"/>
                  </a:cubicBezTo>
                  <a:cubicBezTo>
                    <a:pt x="235" y="235"/>
                    <a:pt x="235" y="235"/>
                    <a:pt x="235" y="235"/>
                  </a:cubicBezTo>
                  <a:cubicBezTo>
                    <a:pt x="241" y="235"/>
                    <a:pt x="245" y="230"/>
                    <a:pt x="245" y="224"/>
                  </a:cubicBezTo>
                  <a:cubicBezTo>
                    <a:pt x="245" y="64"/>
                    <a:pt x="245" y="64"/>
                    <a:pt x="245" y="64"/>
                  </a:cubicBezTo>
                  <a:cubicBezTo>
                    <a:pt x="245" y="63"/>
                    <a:pt x="245" y="61"/>
                    <a:pt x="244" y="60"/>
                  </a:cubicBezTo>
                  <a:close/>
                  <a:moveTo>
                    <a:pt x="192" y="36"/>
                  </a:moveTo>
                  <a:cubicBezTo>
                    <a:pt x="210" y="54"/>
                    <a:pt x="210" y="54"/>
                    <a:pt x="210" y="54"/>
                  </a:cubicBezTo>
                  <a:cubicBezTo>
                    <a:pt x="192" y="54"/>
                    <a:pt x="192" y="54"/>
                    <a:pt x="192" y="54"/>
                  </a:cubicBezTo>
                  <a:lnTo>
                    <a:pt x="192" y="36"/>
                  </a:lnTo>
                  <a:close/>
                  <a:moveTo>
                    <a:pt x="149" y="278"/>
                  </a:moveTo>
                  <a:cubicBezTo>
                    <a:pt x="21" y="278"/>
                    <a:pt x="21" y="278"/>
                    <a:pt x="21" y="278"/>
                  </a:cubicBezTo>
                  <a:cubicBezTo>
                    <a:pt x="21" y="86"/>
                    <a:pt x="21" y="86"/>
                    <a:pt x="21" y="86"/>
                  </a:cubicBezTo>
                  <a:cubicBezTo>
                    <a:pt x="96" y="86"/>
                    <a:pt x="96" y="86"/>
                    <a:pt x="96" y="86"/>
                  </a:cubicBezTo>
                  <a:cubicBezTo>
                    <a:pt x="96" y="128"/>
                    <a:pt x="96" y="128"/>
                    <a:pt x="96" y="128"/>
                  </a:cubicBezTo>
                  <a:cubicBezTo>
                    <a:pt x="96" y="134"/>
                    <a:pt x="101" y="139"/>
                    <a:pt x="107" y="139"/>
                  </a:cubicBezTo>
                  <a:cubicBezTo>
                    <a:pt x="149" y="139"/>
                    <a:pt x="149" y="139"/>
                    <a:pt x="149" y="139"/>
                  </a:cubicBezTo>
                  <a:lnTo>
                    <a:pt x="149" y="278"/>
                  </a:lnTo>
                  <a:close/>
                  <a:moveTo>
                    <a:pt x="117" y="118"/>
                  </a:moveTo>
                  <a:cubicBezTo>
                    <a:pt x="117" y="100"/>
                    <a:pt x="117" y="100"/>
                    <a:pt x="117" y="100"/>
                  </a:cubicBezTo>
                  <a:cubicBezTo>
                    <a:pt x="135" y="118"/>
                    <a:pt x="135" y="118"/>
                    <a:pt x="135" y="118"/>
                  </a:cubicBezTo>
                  <a:lnTo>
                    <a:pt x="117" y="118"/>
                  </a:lnTo>
                  <a:close/>
                  <a:moveTo>
                    <a:pt x="224" y="214"/>
                  </a:moveTo>
                  <a:cubicBezTo>
                    <a:pt x="171" y="214"/>
                    <a:pt x="171" y="214"/>
                    <a:pt x="171" y="214"/>
                  </a:cubicBezTo>
                  <a:cubicBezTo>
                    <a:pt x="171" y="128"/>
                    <a:pt x="171" y="128"/>
                    <a:pt x="171" y="128"/>
                  </a:cubicBezTo>
                  <a:cubicBezTo>
                    <a:pt x="171" y="126"/>
                    <a:pt x="170" y="125"/>
                    <a:pt x="169" y="123"/>
                  </a:cubicBezTo>
                  <a:cubicBezTo>
                    <a:pt x="169" y="122"/>
                    <a:pt x="168" y="121"/>
                    <a:pt x="167" y="120"/>
                  </a:cubicBezTo>
                  <a:cubicBezTo>
                    <a:pt x="115" y="67"/>
                    <a:pt x="115" y="67"/>
                    <a:pt x="115" y="67"/>
                  </a:cubicBezTo>
                  <a:cubicBezTo>
                    <a:pt x="113" y="65"/>
                    <a:pt x="111" y="64"/>
                    <a:pt x="108" y="64"/>
                  </a:cubicBezTo>
                  <a:cubicBezTo>
                    <a:pt x="96" y="64"/>
                    <a:pt x="96" y="64"/>
                    <a:pt x="96" y="64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171" y="22"/>
                    <a:pt x="171" y="22"/>
                    <a:pt x="171" y="22"/>
                  </a:cubicBezTo>
                  <a:cubicBezTo>
                    <a:pt x="171" y="64"/>
                    <a:pt x="171" y="64"/>
                    <a:pt x="171" y="64"/>
                  </a:cubicBezTo>
                  <a:cubicBezTo>
                    <a:pt x="171" y="70"/>
                    <a:pt x="175" y="75"/>
                    <a:pt x="181" y="75"/>
                  </a:cubicBezTo>
                  <a:cubicBezTo>
                    <a:pt x="224" y="75"/>
                    <a:pt x="224" y="75"/>
                    <a:pt x="224" y="75"/>
                  </a:cubicBezTo>
                  <a:lnTo>
                    <a:pt x="224" y="2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101"/>
            <p:cNvSpPr>
              <a:spLocks noEditPoints="1"/>
            </p:cNvSpPr>
            <p:nvPr/>
          </p:nvSpPr>
          <p:spPr bwMode="auto">
            <a:xfrm>
              <a:off x="5779" y="1137"/>
              <a:ext cx="340" cy="340"/>
            </a:xfrm>
            <a:custGeom>
              <a:avLst/>
              <a:gdLst>
                <a:gd name="T0" fmla="*/ 256 w 512"/>
                <a:gd name="T1" fmla="*/ 21 h 512"/>
                <a:gd name="T2" fmla="*/ 490 w 512"/>
                <a:gd name="T3" fmla="*/ 256 h 512"/>
                <a:gd name="T4" fmla="*/ 256 w 512"/>
                <a:gd name="T5" fmla="*/ 490 h 512"/>
                <a:gd name="T6" fmla="*/ 21 w 512"/>
                <a:gd name="T7" fmla="*/ 256 h 512"/>
                <a:gd name="T8" fmla="*/ 256 w 512"/>
                <a:gd name="T9" fmla="*/ 21 h 512"/>
                <a:gd name="T10" fmla="*/ 256 w 512"/>
                <a:gd name="T11" fmla="*/ 0 h 512"/>
                <a:gd name="T12" fmla="*/ 0 w 512"/>
                <a:gd name="T13" fmla="*/ 256 h 512"/>
                <a:gd name="T14" fmla="*/ 256 w 512"/>
                <a:gd name="T15" fmla="*/ 512 h 512"/>
                <a:gd name="T16" fmla="*/ 512 w 512"/>
                <a:gd name="T17" fmla="*/ 256 h 512"/>
                <a:gd name="T18" fmla="*/ 256 w 512"/>
                <a:gd name="T19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2" h="512">
                  <a:moveTo>
                    <a:pt x="256" y="21"/>
                  </a:moveTo>
                  <a:cubicBezTo>
                    <a:pt x="385" y="21"/>
                    <a:pt x="490" y="126"/>
                    <a:pt x="490" y="256"/>
                  </a:cubicBezTo>
                  <a:cubicBezTo>
                    <a:pt x="490" y="385"/>
                    <a:pt x="385" y="490"/>
                    <a:pt x="256" y="490"/>
                  </a:cubicBezTo>
                  <a:cubicBezTo>
                    <a:pt x="126" y="490"/>
                    <a:pt x="21" y="385"/>
                    <a:pt x="21" y="256"/>
                  </a:cubicBezTo>
                  <a:cubicBezTo>
                    <a:pt x="21" y="126"/>
                    <a:pt x="126" y="21"/>
                    <a:pt x="256" y="21"/>
                  </a:cubicBezTo>
                  <a:moveTo>
                    <a:pt x="256" y="0"/>
                  </a:moveTo>
                  <a:cubicBezTo>
                    <a:pt x="114" y="0"/>
                    <a:pt x="0" y="114"/>
                    <a:pt x="0" y="256"/>
                  </a:cubicBezTo>
                  <a:cubicBezTo>
                    <a:pt x="0" y="397"/>
                    <a:pt x="114" y="512"/>
                    <a:pt x="256" y="512"/>
                  </a:cubicBezTo>
                  <a:cubicBezTo>
                    <a:pt x="397" y="512"/>
                    <a:pt x="512" y="397"/>
                    <a:pt x="512" y="256"/>
                  </a:cubicBezTo>
                  <a:cubicBezTo>
                    <a:pt x="512" y="114"/>
                    <a:pt x="397" y="0"/>
                    <a:pt x="25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13" name="Group 373"/>
          <p:cNvGrpSpPr>
            <a:grpSpLocks noChangeAspect="1"/>
          </p:cNvGrpSpPr>
          <p:nvPr/>
        </p:nvGrpSpPr>
        <p:grpSpPr bwMode="auto">
          <a:xfrm>
            <a:off x="3203340" y="4236360"/>
            <a:ext cx="1350000" cy="1350000"/>
            <a:chOff x="1147" y="1180"/>
            <a:chExt cx="340" cy="340"/>
          </a:xfrm>
          <a:solidFill>
            <a:schemeClr val="accent1"/>
          </a:solidFill>
        </p:grpSpPr>
        <p:sp>
          <p:nvSpPr>
            <p:cNvPr id="14" name="Freeform 374"/>
            <p:cNvSpPr>
              <a:spLocks noEditPoints="1"/>
            </p:cNvSpPr>
            <p:nvPr/>
          </p:nvSpPr>
          <p:spPr bwMode="auto">
            <a:xfrm>
              <a:off x="1147" y="1180"/>
              <a:ext cx="340" cy="340"/>
            </a:xfrm>
            <a:custGeom>
              <a:avLst/>
              <a:gdLst>
                <a:gd name="T0" fmla="*/ 256 w 512"/>
                <a:gd name="T1" fmla="*/ 21 h 512"/>
                <a:gd name="T2" fmla="*/ 490 w 512"/>
                <a:gd name="T3" fmla="*/ 256 h 512"/>
                <a:gd name="T4" fmla="*/ 256 w 512"/>
                <a:gd name="T5" fmla="*/ 490 h 512"/>
                <a:gd name="T6" fmla="*/ 21 w 512"/>
                <a:gd name="T7" fmla="*/ 256 h 512"/>
                <a:gd name="T8" fmla="*/ 256 w 512"/>
                <a:gd name="T9" fmla="*/ 21 h 512"/>
                <a:gd name="T10" fmla="*/ 256 w 512"/>
                <a:gd name="T11" fmla="*/ 0 h 512"/>
                <a:gd name="T12" fmla="*/ 0 w 512"/>
                <a:gd name="T13" fmla="*/ 256 h 512"/>
                <a:gd name="T14" fmla="*/ 256 w 512"/>
                <a:gd name="T15" fmla="*/ 512 h 512"/>
                <a:gd name="T16" fmla="*/ 512 w 512"/>
                <a:gd name="T17" fmla="*/ 256 h 512"/>
                <a:gd name="T18" fmla="*/ 256 w 512"/>
                <a:gd name="T19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2" h="512">
                  <a:moveTo>
                    <a:pt x="256" y="21"/>
                  </a:moveTo>
                  <a:cubicBezTo>
                    <a:pt x="385" y="21"/>
                    <a:pt x="490" y="126"/>
                    <a:pt x="490" y="256"/>
                  </a:cubicBezTo>
                  <a:cubicBezTo>
                    <a:pt x="490" y="385"/>
                    <a:pt x="385" y="490"/>
                    <a:pt x="256" y="490"/>
                  </a:cubicBezTo>
                  <a:cubicBezTo>
                    <a:pt x="126" y="490"/>
                    <a:pt x="21" y="385"/>
                    <a:pt x="21" y="256"/>
                  </a:cubicBezTo>
                  <a:cubicBezTo>
                    <a:pt x="21" y="126"/>
                    <a:pt x="126" y="21"/>
                    <a:pt x="256" y="21"/>
                  </a:cubicBezTo>
                  <a:moveTo>
                    <a:pt x="256" y="0"/>
                  </a:moveTo>
                  <a:cubicBezTo>
                    <a:pt x="114" y="0"/>
                    <a:pt x="0" y="114"/>
                    <a:pt x="0" y="256"/>
                  </a:cubicBezTo>
                  <a:cubicBezTo>
                    <a:pt x="0" y="397"/>
                    <a:pt x="114" y="512"/>
                    <a:pt x="256" y="512"/>
                  </a:cubicBezTo>
                  <a:cubicBezTo>
                    <a:pt x="397" y="512"/>
                    <a:pt x="512" y="397"/>
                    <a:pt x="512" y="256"/>
                  </a:cubicBezTo>
                  <a:cubicBezTo>
                    <a:pt x="512" y="114"/>
                    <a:pt x="397" y="0"/>
                    <a:pt x="25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17305" tIns="58652" rIns="117305" bIns="58652" numCol="1" anchor="t" anchorCtr="0" compatLnSpc="1">
              <a:prstTxWarp prst="textNoShape">
                <a:avLst/>
              </a:prstTxWarp>
            </a:bodyPr>
            <a:lstStyle/>
            <a:p>
              <a:endParaRPr lang="en-GB" sz="2309"/>
            </a:p>
          </p:txBody>
        </p:sp>
        <p:sp>
          <p:nvSpPr>
            <p:cNvPr id="15" name="Freeform 375"/>
            <p:cNvSpPr>
              <a:spLocks noEditPoints="1"/>
            </p:cNvSpPr>
            <p:nvPr/>
          </p:nvSpPr>
          <p:spPr bwMode="auto">
            <a:xfrm>
              <a:off x="1211" y="1272"/>
              <a:ext cx="212" cy="156"/>
            </a:xfrm>
            <a:custGeom>
              <a:avLst/>
              <a:gdLst>
                <a:gd name="T0" fmla="*/ 309 w 320"/>
                <a:gd name="T1" fmla="*/ 0 h 235"/>
                <a:gd name="T2" fmla="*/ 10 w 320"/>
                <a:gd name="T3" fmla="*/ 0 h 235"/>
                <a:gd name="T4" fmla="*/ 0 w 320"/>
                <a:gd name="T5" fmla="*/ 11 h 235"/>
                <a:gd name="T6" fmla="*/ 0 w 320"/>
                <a:gd name="T7" fmla="*/ 224 h 235"/>
                <a:gd name="T8" fmla="*/ 10 w 320"/>
                <a:gd name="T9" fmla="*/ 235 h 235"/>
                <a:gd name="T10" fmla="*/ 309 w 320"/>
                <a:gd name="T11" fmla="*/ 235 h 235"/>
                <a:gd name="T12" fmla="*/ 320 w 320"/>
                <a:gd name="T13" fmla="*/ 224 h 235"/>
                <a:gd name="T14" fmla="*/ 320 w 320"/>
                <a:gd name="T15" fmla="*/ 11 h 235"/>
                <a:gd name="T16" fmla="*/ 309 w 320"/>
                <a:gd name="T17" fmla="*/ 0 h 235"/>
                <a:gd name="T18" fmla="*/ 298 w 320"/>
                <a:gd name="T19" fmla="*/ 22 h 235"/>
                <a:gd name="T20" fmla="*/ 298 w 320"/>
                <a:gd name="T21" fmla="*/ 170 h 235"/>
                <a:gd name="T22" fmla="*/ 264 w 320"/>
                <a:gd name="T23" fmla="*/ 122 h 235"/>
                <a:gd name="T24" fmla="*/ 257 w 320"/>
                <a:gd name="T25" fmla="*/ 118 h 235"/>
                <a:gd name="T26" fmla="*/ 248 w 320"/>
                <a:gd name="T27" fmla="*/ 121 h 235"/>
                <a:gd name="T28" fmla="*/ 208 w 320"/>
                <a:gd name="T29" fmla="*/ 161 h 235"/>
                <a:gd name="T30" fmla="*/ 119 w 320"/>
                <a:gd name="T31" fmla="*/ 73 h 235"/>
                <a:gd name="T32" fmla="*/ 104 w 320"/>
                <a:gd name="T33" fmla="*/ 73 h 235"/>
                <a:gd name="T34" fmla="*/ 21 w 320"/>
                <a:gd name="T35" fmla="*/ 156 h 235"/>
                <a:gd name="T36" fmla="*/ 21 w 320"/>
                <a:gd name="T37" fmla="*/ 22 h 235"/>
                <a:gd name="T38" fmla="*/ 298 w 320"/>
                <a:gd name="T39" fmla="*/ 22 h 235"/>
                <a:gd name="T40" fmla="*/ 21 w 320"/>
                <a:gd name="T41" fmla="*/ 214 h 235"/>
                <a:gd name="T42" fmla="*/ 21 w 320"/>
                <a:gd name="T43" fmla="*/ 186 h 235"/>
                <a:gd name="T44" fmla="*/ 112 w 320"/>
                <a:gd name="T45" fmla="*/ 95 h 235"/>
                <a:gd name="T46" fmla="*/ 200 w 320"/>
                <a:gd name="T47" fmla="*/ 184 h 235"/>
                <a:gd name="T48" fmla="*/ 215 w 320"/>
                <a:gd name="T49" fmla="*/ 184 h 235"/>
                <a:gd name="T50" fmla="*/ 254 w 320"/>
                <a:gd name="T51" fmla="*/ 145 h 235"/>
                <a:gd name="T52" fmla="*/ 298 w 320"/>
                <a:gd name="T53" fmla="*/ 206 h 235"/>
                <a:gd name="T54" fmla="*/ 298 w 320"/>
                <a:gd name="T55" fmla="*/ 214 h 235"/>
                <a:gd name="T56" fmla="*/ 21 w 320"/>
                <a:gd name="T57" fmla="*/ 214 h 235"/>
                <a:gd name="T58" fmla="*/ 192 w 320"/>
                <a:gd name="T59" fmla="*/ 75 h 235"/>
                <a:gd name="T60" fmla="*/ 213 w 320"/>
                <a:gd name="T61" fmla="*/ 54 h 235"/>
                <a:gd name="T62" fmla="*/ 234 w 320"/>
                <a:gd name="T63" fmla="*/ 75 h 235"/>
                <a:gd name="T64" fmla="*/ 213 w 320"/>
                <a:gd name="T65" fmla="*/ 96 h 235"/>
                <a:gd name="T66" fmla="*/ 192 w 320"/>
                <a:gd name="T67" fmla="*/ 7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20" h="235">
                  <a:moveTo>
                    <a:pt x="309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5"/>
                    <a:pt x="0" y="11"/>
                  </a:cubicBezTo>
                  <a:cubicBezTo>
                    <a:pt x="0" y="224"/>
                    <a:pt x="0" y="224"/>
                    <a:pt x="0" y="224"/>
                  </a:cubicBezTo>
                  <a:cubicBezTo>
                    <a:pt x="0" y="230"/>
                    <a:pt x="4" y="235"/>
                    <a:pt x="10" y="235"/>
                  </a:cubicBezTo>
                  <a:cubicBezTo>
                    <a:pt x="309" y="235"/>
                    <a:pt x="309" y="235"/>
                    <a:pt x="309" y="235"/>
                  </a:cubicBezTo>
                  <a:cubicBezTo>
                    <a:pt x="315" y="235"/>
                    <a:pt x="320" y="230"/>
                    <a:pt x="320" y="224"/>
                  </a:cubicBezTo>
                  <a:cubicBezTo>
                    <a:pt x="320" y="11"/>
                    <a:pt x="320" y="11"/>
                    <a:pt x="320" y="11"/>
                  </a:cubicBezTo>
                  <a:cubicBezTo>
                    <a:pt x="320" y="5"/>
                    <a:pt x="315" y="0"/>
                    <a:pt x="309" y="0"/>
                  </a:cubicBezTo>
                  <a:close/>
                  <a:moveTo>
                    <a:pt x="298" y="22"/>
                  </a:moveTo>
                  <a:cubicBezTo>
                    <a:pt x="298" y="170"/>
                    <a:pt x="298" y="170"/>
                    <a:pt x="298" y="170"/>
                  </a:cubicBezTo>
                  <a:cubicBezTo>
                    <a:pt x="264" y="122"/>
                    <a:pt x="264" y="122"/>
                    <a:pt x="264" y="122"/>
                  </a:cubicBezTo>
                  <a:cubicBezTo>
                    <a:pt x="263" y="120"/>
                    <a:pt x="260" y="118"/>
                    <a:pt x="257" y="118"/>
                  </a:cubicBezTo>
                  <a:cubicBezTo>
                    <a:pt x="253" y="117"/>
                    <a:pt x="250" y="119"/>
                    <a:pt x="248" y="121"/>
                  </a:cubicBezTo>
                  <a:cubicBezTo>
                    <a:pt x="208" y="161"/>
                    <a:pt x="208" y="161"/>
                    <a:pt x="208" y="161"/>
                  </a:cubicBezTo>
                  <a:cubicBezTo>
                    <a:pt x="119" y="73"/>
                    <a:pt x="119" y="73"/>
                    <a:pt x="119" y="73"/>
                  </a:cubicBezTo>
                  <a:cubicBezTo>
                    <a:pt x="115" y="69"/>
                    <a:pt x="108" y="69"/>
                    <a:pt x="104" y="73"/>
                  </a:cubicBezTo>
                  <a:cubicBezTo>
                    <a:pt x="21" y="156"/>
                    <a:pt x="21" y="156"/>
                    <a:pt x="21" y="156"/>
                  </a:cubicBezTo>
                  <a:cubicBezTo>
                    <a:pt x="21" y="22"/>
                    <a:pt x="21" y="22"/>
                    <a:pt x="21" y="22"/>
                  </a:cubicBezTo>
                  <a:lnTo>
                    <a:pt x="298" y="22"/>
                  </a:lnTo>
                  <a:close/>
                  <a:moveTo>
                    <a:pt x="21" y="214"/>
                  </a:moveTo>
                  <a:cubicBezTo>
                    <a:pt x="21" y="186"/>
                    <a:pt x="21" y="186"/>
                    <a:pt x="21" y="186"/>
                  </a:cubicBezTo>
                  <a:cubicBezTo>
                    <a:pt x="112" y="95"/>
                    <a:pt x="112" y="95"/>
                    <a:pt x="112" y="95"/>
                  </a:cubicBezTo>
                  <a:cubicBezTo>
                    <a:pt x="200" y="184"/>
                    <a:pt x="200" y="184"/>
                    <a:pt x="200" y="184"/>
                  </a:cubicBezTo>
                  <a:cubicBezTo>
                    <a:pt x="204" y="188"/>
                    <a:pt x="211" y="188"/>
                    <a:pt x="215" y="184"/>
                  </a:cubicBezTo>
                  <a:cubicBezTo>
                    <a:pt x="254" y="145"/>
                    <a:pt x="254" y="145"/>
                    <a:pt x="254" y="145"/>
                  </a:cubicBezTo>
                  <a:cubicBezTo>
                    <a:pt x="298" y="206"/>
                    <a:pt x="298" y="206"/>
                    <a:pt x="298" y="206"/>
                  </a:cubicBezTo>
                  <a:cubicBezTo>
                    <a:pt x="298" y="214"/>
                    <a:pt x="298" y="214"/>
                    <a:pt x="298" y="214"/>
                  </a:cubicBezTo>
                  <a:lnTo>
                    <a:pt x="21" y="214"/>
                  </a:lnTo>
                  <a:close/>
                  <a:moveTo>
                    <a:pt x="192" y="75"/>
                  </a:moveTo>
                  <a:cubicBezTo>
                    <a:pt x="192" y="63"/>
                    <a:pt x="201" y="54"/>
                    <a:pt x="213" y="54"/>
                  </a:cubicBezTo>
                  <a:cubicBezTo>
                    <a:pt x="225" y="54"/>
                    <a:pt x="234" y="63"/>
                    <a:pt x="234" y="75"/>
                  </a:cubicBezTo>
                  <a:cubicBezTo>
                    <a:pt x="234" y="87"/>
                    <a:pt x="225" y="96"/>
                    <a:pt x="213" y="96"/>
                  </a:cubicBezTo>
                  <a:cubicBezTo>
                    <a:pt x="201" y="96"/>
                    <a:pt x="192" y="87"/>
                    <a:pt x="192" y="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17305" tIns="58652" rIns="117305" bIns="58652" numCol="1" anchor="t" anchorCtr="0" compatLnSpc="1">
              <a:prstTxWarp prst="textNoShape">
                <a:avLst/>
              </a:prstTxWarp>
            </a:bodyPr>
            <a:lstStyle/>
            <a:p>
              <a:endParaRPr lang="en-GB" sz="2309"/>
            </a:p>
          </p:txBody>
        </p:sp>
      </p:grpSp>
      <p:grpSp>
        <p:nvGrpSpPr>
          <p:cNvPr id="16" name="Group 578"/>
          <p:cNvGrpSpPr>
            <a:grpSpLocks noChangeAspect="1"/>
          </p:cNvGrpSpPr>
          <p:nvPr/>
        </p:nvGrpSpPr>
        <p:grpSpPr bwMode="auto">
          <a:xfrm>
            <a:off x="3203340" y="6309552"/>
            <a:ext cx="1350000" cy="1350000"/>
            <a:chOff x="1932" y="2478"/>
            <a:chExt cx="340" cy="340"/>
          </a:xfrm>
          <a:solidFill>
            <a:schemeClr val="accent1"/>
          </a:solidFill>
        </p:grpSpPr>
        <p:sp>
          <p:nvSpPr>
            <p:cNvPr id="17" name="Freeform 579"/>
            <p:cNvSpPr>
              <a:spLocks noEditPoints="1"/>
            </p:cNvSpPr>
            <p:nvPr/>
          </p:nvSpPr>
          <p:spPr bwMode="auto">
            <a:xfrm>
              <a:off x="1996" y="2548"/>
              <a:ext cx="202" cy="185"/>
            </a:xfrm>
            <a:custGeom>
              <a:avLst/>
              <a:gdLst>
                <a:gd name="T0" fmla="*/ 298 w 304"/>
                <a:gd name="T1" fmla="*/ 160 h 278"/>
                <a:gd name="T2" fmla="*/ 234 w 304"/>
                <a:gd name="T3" fmla="*/ 96 h 278"/>
                <a:gd name="T4" fmla="*/ 196 w 304"/>
                <a:gd name="T5" fmla="*/ 96 h 278"/>
                <a:gd name="T6" fmla="*/ 213 w 304"/>
                <a:gd name="T7" fmla="*/ 46 h 278"/>
                <a:gd name="T8" fmla="*/ 199 w 304"/>
                <a:gd name="T9" fmla="*/ 3 h 278"/>
                <a:gd name="T10" fmla="*/ 191 w 304"/>
                <a:gd name="T11" fmla="*/ 0 h 278"/>
                <a:gd name="T12" fmla="*/ 184 w 304"/>
                <a:gd name="T13" fmla="*/ 4 h 278"/>
                <a:gd name="T14" fmla="*/ 89 w 304"/>
                <a:gd name="T15" fmla="*/ 112 h 278"/>
                <a:gd name="T16" fmla="*/ 88 w 304"/>
                <a:gd name="T17" fmla="*/ 114 h 278"/>
                <a:gd name="T18" fmla="*/ 79 w 304"/>
                <a:gd name="T19" fmla="*/ 128 h 278"/>
                <a:gd name="T20" fmla="*/ 10 w 304"/>
                <a:gd name="T21" fmla="*/ 128 h 278"/>
                <a:gd name="T22" fmla="*/ 0 w 304"/>
                <a:gd name="T23" fmla="*/ 139 h 278"/>
                <a:gd name="T24" fmla="*/ 0 w 304"/>
                <a:gd name="T25" fmla="*/ 256 h 278"/>
                <a:gd name="T26" fmla="*/ 10 w 304"/>
                <a:gd name="T27" fmla="*/ 267 h 278"/>
                <a:gd name="T28" fmla="*/ 95 w 304"/>
                <a:gd name="T29" fmla="*/ 267 h 278"/>
                <a:gd name="T30" fmla="*/ 128 w 304"/>
                <a:gd name="T31" fmla="*/ 278 h 278"/>
                <a:gd name="T32" fmla="*/ 224 w 304"/>
                <a:gd name="T33" fmla="*/ 278 h 278"/>
                <a:gd name="T34" fmla="*/ 274 w 304"/>
                <a:gd name="T35" fmla="*/ 256 h 278"/>
                <a:gd name="T36" fmla="*/ 298 w 304"/>
                <a:gd name="T37" fmla="*/ 160 h 278"/>
                <a:gd name="T38" fmla="*/ 21 w 304"/>
                <a:gd name="T39" fmla="*/ 150 h 278"/>
                <a:gd name="T40" fmla="*/ 74 w 304"/>
                <a:gd name="T41" fmla="*/ 150 h 278"/>
                <a:gd name="T42" fmla="*/ 74 w 304"/>
                <a:gd name="T43" fmla="*/ 150 h 278"/>
                <a:gd name="T44" fmla="*/ 74 w 304"/>
                <a:gd name="T45" fmla="*/ 224 h 278"/>
                <a:gd name="T46" fmla="*/ 78 w 304"/>
                <a:gd name="T47" fmla="*/ 246 h 278"/>
                <a:gd name="T48" fmla="*/ 21 w 304"/>
                <a:gd name="T49" fmla="*/ 246 h 278"/>
                <a:gd name="T50" fmla="*/ 21 w 304"/>
                <a:gd name="T51" fmla="*/ 150 h 278"/>
                <a:gd name="T52" fmla="*/ 258 w 304"/>
                <a:gd name="T53" fmla="*/ 242 h 278"/>
                <a:gd name="T54" fmla="*/ 224 w 304"/>
                <a:gd name="T55" fmla="*/ 256 h 278"/>
                <a:gd name="T56" fmla="*/ 128 w 304"/>
                <a:gd name="T57" fmla="*/ 256 h 278"/>
                <a:gd name="T58" fmla="*/ 96 w 304"/>
                <a:gd name="T59" fmla="*/ 224 h 278"/>
                <a:gd name="T60" fmla="*/ 96 w 304"/>
                <a:gd name="T61" fmla="*/ 150 h 278"/>
                <a:gd name="T62" fmla="*/ 104 w 304"/>
                <a:gd name="T63" fmla="*/ 127 h 278"/>
                <a:gd name="T64" fmla="*/ 105 w 304"/>
                <a:gd name="T65" fmla="*/ 127 h 278"/>
                <a:gd name="T66" fmla="*/ 191 w 304"/>
                <a:gd name="T67" fmla="*/ 28 h 278"/>
                <a:gd name="T68" fmla="*/ 192 w 304"/>
                <a:gd name="T69" fmla="*/ 40 h 278"/>
                <a:gd name="T70" fmla="*/ 171 w 304"/>
                <a:gd name="T71" fmla="*/ 104 h 278"/>
                <a:gd name="T72" fmla="*/ 171 w 304"/>
                <a:gd name="T73" fmla="*/ 104 h 278"/>
                <a:gd name="T74" fmla="*/ 170 w 304"/>
                <a:gd name="T75" fmla="*/ 107 h 278"/>
                <a:gd name="T76" fmla="*/ 181 w 304"/>
                <a:gd name="T77" fmla="*/ 118 h 278"/>
                <a:gd name="T78" fmla="*/ 234 w 304"/>
                <a:gd name="T79" fmla="*/ 118 h 278"/>
                <a:gd name="T80" fmla="*/ 277 w 304"/>
                <a:gd name="T81" fmla="*/ 161 h 278"/>
                <a:gd name="T82" fmla="*/ 258 w 304"/>
                <a:gd name="T83" fmla="*/ 24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04" h="278">
                  <a:moveTo>
                    <a:pt x="298" y="160"/>
                  </a:moveTo>
                  <a:cubicBezTo>
                    <a:pt x="298" y="129"/>
                    <a:pt x="265" y="96"/>
                    <a:pt x="234" y="96"/>
                  </a:cubicBezTo>
                  <a:cubicBezTo>
                    <a:pt x="196" y="96"/>
                    <a:pt x="196" y="96"/>
                    <a:pt x="196" y="96"/>
                  </a:cubicBezTo>
                  <a:cubicBezTo>
                    <a:pt x="213" y="46"/>
                    <a:pt x="213" y="46"/>
                    <a:pt x="213" y="46"/>
                  </a:cubicBezTo>
                  <a:cubicBezTo>
                    <a:pt x="219" y="23"/>
                    <a:pt x="200" y="4"/>
                    <a:pt x="199" y="3"/>
                  </a:cubicBezTo>
                  <a:cubicBezTo>
                    <a:pt x="197" y="1"/>
                    <a:pt x="194" y="0"/>
                    <a:pt x="191" y="0"/>
                  </a:cubicBezTo>
                  <a:cubicBezTo>
                    <a:pt x="188" y="0"/>
                    <a:pt x="186" y="2"/>
                    <a:pt x="184" y="4"/>
                  </a:cubicBezTo>
                  <a:cubicBezTo>
                    <a:pt x="89" y="112"/>
                    <a:pt x="89" y="112"/>
                    <a:pt x="89" y="112"/>
                  </a:cubicBezTo>
                  <a:cubicBezTo>
                    <a:pt x="89" y="112"/>
                    <a:pt x="89" y="112"/>
                    <a:pt x="88" y="114"/>
                  </a:cubicBezTo>
                  <a:cubicBezTo>
                    <a:pt x="84" y="118"/>
                    <a:pt x="81" y="123"/>
                    <a:pt x="79" y="128"/>
                  </a:cubicBezTo>
                  <a:cubicBezTo>
                    <a:pt x="10" y="128"/>
                    <a:pt x="10" y="128"/>
                    <a:pt x="10" y="128"/>
                  </a:cubicBezTo>
                  <a:cubicBezTo>
                    <a:pt x="4" y="128"/>
                    <a:pt x="0" y="133"/>
                    <a:pt x="0" y="139"/>
                  </a:cubicBezTo>
                  <a:cubicBezTo>
                    <a:pt x="0" y="256"/>
                    <a:pt x="0" y="256"/>
                    <a:pt x="0" y="256"/>
                  </a:cubicBezTo>
                  <a:cubicBezTo>
                    <a:pt x="0" y="262"/>
                    <a:pt x="4" y="267"/>
                    <a:pt x="10" y="267"/>
                  </a:cubicBezTo>
                  <a:cubicBezTo>
                    <a:pt x="95" y="267"/>
                    <a:pt x="95" y="267"/>
                    <a:pt x="95" y="267"/>
                  </a:cubicBezTo>
                  <a:cubicBezTo>
                    <a:pt x="104" y="274"/>
                    <a:pt x="115" y="278"/>
                    <a:pt x="128" y="278"/>
                  </a:cubicBezTo>
                  <a:cubicBezTo>
                    <a:pt x="224" y="278"/>
                    <a:pt x="224" y="278"/>
                    <a:pt x="224" y="278"/>
                  </a:cubicBezTo>
                  <a:cubicBezTo>
                    <a:pt x="244" y="278"/>
                    <a:pt x="261" y="271"/>
                    <a:pt x="274" y="256"/>
                  </a:cubicBezTo>
                  <a:cubicBezTo>
                    <a:pt x="304" y="223"/>
                    <a:pt x="299" y="162"/>
                    <a:pt x="298" y="160"/>
                  </a:cubicBezTo>
                  <a:close/>
                  <a:moveTo>
                    <a:pt x="21" y="150"/>
                  </a:moveTo>
                  <a:cubicBezTo>
                    <a:pt x="74" y="150"/>
                    <a:pt x="74" y="150"/>
                    <a:pt x="74" y="150"/>
                  </a:cubicBezTo>
                  <a:cubicBezTo>
                    <a:pt x="74" y="150"/>
                    <a:pt x="74" y="150"/>
                    <a:pt x="74" y="150"/>
                  </a:cubicBezTo>
                  <a:cubicBezTo>
                    <a:pt x="74" y="224"/>
                    <a:pt x="74" y="224"/>
                    <a:pt x="74" y="224"/>
                  </a:cubicBezTo>
                  <a:cubicBezTo>
                    <a:pt x="74" y="232"/>
                    <a:pt x="76" y="239"/>
                    <a:pt x="78" y="246"/>
                  </a:cubicBezTo>
                  <a:cubicBezTo>
                    <a:pt x="21" y="246"/>
                    <a:pt x="21" y="246"/>
                    <a:pt x="21" y="246"/>
                  </a:cubicBezTo>
                  <a:lnTo>
                    <a:pt x="21" y="150"/>
                  </a:lnTo>
                  <a:close/>
                  <a:moveTo>
                    <a:pt x="258" y="242"/>
                  </a:moveTo>
                  <a:cubicBezTo>
                    <a:pt x="250" y="252"/>
                    <a:pt x="238" y="256"/>
                    <a:pt x="224" y="256"/>
                  </a:cubicBezTo>
                  <a:cubicBezTo>
                    <a:pt x="128" y="256"/>
                    <a:pt x="128" y="256"/>
                    <a:pt x="128" y="256"/>
                  </a:cubicBezTo>
                  <a:cubicBezTo>
                    <a:pt x="109" y="256"/>
                    <a:pt x="96" y="243"/>
                    <a:pt x="96" y="224"/>
                  </a:cubicBezTo>
                  <a:cubicBezTo>
                    <a:pt x="96" y="150"/>
                    <a:pt x="96" y="150"/>
                    <a:pt x="96" y="150"/>
                  </a:cubicBezTo>
                  <a:cubicBezTo>
                    <a:pt x="96" y="142"/>
                    <a:pt x="99" y="134"/>
                    <a:pt x="104" y="127"/>
                  </a:cubicBezTo>
                  <a:cubicBezTo>
                    <a:pt x="105" y="127"/>
                    <a:pt x="105" y="127"/>
                    <a:pt x="105" y="127"/>
                  </a:cubicBezTo>
                  <a:cubicBezTo>
                    <a:pt x="191" y="28"/>
                    <a:pt x="191" y="28"/>
                    <a:pt x="191" y="28"/>
                  </a:cubicBezTo>
                  <a:cubicBezTo>
                    <a:pt x="192" y="32"/>
                    <a:pt x="193" y="36"/>
                    <a:pt x="192" y="40"/>
                  </a:cubicBezTo>
                  <a:cubicBezTo>
                    <a:pt x="171" y="104"/>
                    <a:pt x="171" y="104"/>
                    <a:pt x="171" y="104"/>
                  </a:cubicBezTo>
                  <a:cubicBezTo>
                    <a:pt x="171" y="104"/>
                    <a:pt x="171" y="104"/>
                    <a:pt x="171" y="104"/>
                  </a:cubicBezTo>
                  <a:cubicBezTo>
                    <a:pt x="171" y="105"/>
                    <a:pt x="170" y="106"/>
                    <a:pt x="170" y="107"/>
                  </a:cubicBezTo>
                  <a:cubicBezTo>
                    <a:pt x="170" y="113"/>
                    <a:pt x="175" y="118"/>
                    <a:pt x="181" y="118"/>
                  </a:cubicBezTo>
                  <a:cubicBezTo>
                    <a:pt x="234" y="118"/>
                    <a:pt x="234" y="118"/>
                    <a:pt x="234" y="118"/>
                  </a:cubicBezTo>
                  <a:cubicBezTo>
                    <a:pt x="253" y="118"/>
                    <a:pt x="277" y="141"/>
                    <a:pt x="277" y="161"/>
                  </a:cubicBezTo>
                  <a:cubicBezTo>
                    <a:pt x="277" y="162"/>
                    <a:pt x="282" y="216"/>
                    <a:pt x="258" y="2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17305" tIns="58652" rIns="117305" bIns="58652" numCol="1" anchor="t" anchorCtr="0" compatLnSpc="1">
              <a:prstTxWarp prst="textNoShape">
                <a:avLst/>
              </a:prstTxWarp>
            </a:bodyPr>
            <a:lstStyle/>
            <a:p>
              <a:endParaRPr lang="en-GB" sz="2309"/>
            </a:p>
          </p:txBody>
        </p:sp>
        <p:sp>
          <p:nvSpPr>
            <p:cNvPr id="18" name="Freeform 580"/>
            <p:cNvSpPr>
              <a:spLocks noEditPoints="1"/>
            </p:cNvSpPr>
            <p:nvPr/>
          </p:nvSpPr>
          <p:spPr bwMode="auto">
            <a:xfrm>
              <a:off x="1932" y="2478"/>
              <a:ext cx="340" cy="340"/>
            </a:xfrm>
            <a:custGeom>
              <a:avLst/>
              <a:gdLst>
                <a:gd name="T0" fmla="*/ 256 w 512"/>
                <a:gd name="T1" fmla="*/ 21 h 512"/>
                <a:gd name="T2" fmla="*/ 490 w 512"/>
                <a:gd name="T3" fmla="*/ 256 h 512"/>
                <a:gd name="T4" fmla="*/ 256 w 512"/>
                <a:gd name="T5" fmla="*/ 490 h 512"/>
                <a:gd name="T6" fmla="*/ 21 w 512"/>
                <a:gd name="T7" fmla="*/ 256 h 512"/>
                <a:gd name="T8" fmla="*/ 256 w 512"/>
                <a:gd name="T9" fmla="*/ 21 h 512"/>
                <a:gd name="T10" fmla="*/ 256 w 512"/>
                <a:gd name="T11" fmla="*/ 0 h 512"/>
                <a:gd name="T12" fmla="*/ 0 w 512"/>
                <a:gd name="T13" fmla="*/ 256 h 512"/>
                <a:gd name="T14" fmla="*/ 256 w 512"/>
                <a:gd name="T15" fmla="*/ 512 h 512"/>
                <a:gd name="T16" fmla="*/ 512 w 512"/>
                <a:gd name="T17" fmla="*/ 256 h 512"/>
                <a:gd name="T18" fmla="*/ 256 w 512"/>
                <a:gd name="T19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2" h="512">
                  <a:moveTo>
                    <a:pt x="256" y="21"/>
                  </a:moveTo>
                  <a:cubicBezTo>
                    <a:pt x="385" y="21"/>
                    <a:pt x="490" y="126"/>
                    <a:pt x="490" y="256"/>
                  </a:cubicBezTo>
                  <a:cubicBezTo>
                    <a:pt x="490" y="385"/>
                    <a:pt x="385" y="490"/>
                    <a:pt x="256" y="490"/>
                  </a:cubicBezTo>
                  <a:cubicBezTo>
                    <a:pt x="126" y="490"/>
                    <a:pt x="21" y="385"/>
                    <a:pt x="21" y="256"/>
                  </a:cubicBezTo>
                  <a:cubicBezTo>
                    <a:pt x="21" y="126"/>
                    <a:pt x="126" y="21"/>
                    <a:pt x="256" y="21"/>
                  </a:cubicBezTo>
                  <a:moveTo>
                    <a:pt x="256" y="0"/>
                  </a:moveTo>
                  <a:cubicBezTo>
                    <a:pt x="114" y="0"/>
                    <a:pt x="0" y="114"/>
                    <a:pt x="0" y="256"/>
                  </a:cubicBezTo>
                  <a:cubicBezTo>
                    <a:pt x="0" y="397"/>
                    <a:pt x="114" y="512"/>
                    <a:pt x="256" y="512"/>
                  </a:cubicBezTo>
                  <a:cubicBezTo>
                    <a:pt x="397" y="512"/>
                    <a:pt x="512" y="397"/>
                    <a:pt x="512" y="256"/>
                  </a:cubicBezTo>
                  <a:cubicBezTo>
                    <a:pt x="512" y="114"/>
                    <a:pt x="397" y="0"/>
                    <a:pt x="25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17305" tIns="58652" rIns="117305" bIns="58652" numCol="1" anchor="t" anchorCtr="0" compatLnSpc="1">
              <a:prstTxWarp prst="textNoShape">
                <a:avLst/>
              </a:prstTxWarp>
            </a:bodyPr>
            <a:lstStyle/>
            <a:p>
              <a:endParaRPr lang="en-GB" sz="2309"/>
            </a:p>
          </p:txBody>
        </p:sp>
      </p:grp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2732" y="1125952"/>
            <a:ext cx="2463800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830837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0356" y="3199283"/>
            <a:ext cx="12587288" cy="6373343"/>
          </a:xfrm>
        </p:spPr>
        <p:txBody>
          <a:bodyPr/>
          <a:lstStyle/>
          <a:p>
            <a:pPr algn="ctr"/>
            <a:endParaRPr lang="en-US" sz="5400" b="1" dirty="0">
              <a:solidFill>
                <a:schemeClr val="bg2"/>
              </a:solidFill>
            </a:endParaRPr>
          </a:p>
          <a:p>
            <a:r>
              <a:rPr lang="uk-UA" sz="5400" b="1" dirty="0">
                <a:solidFill>
                  <a:schemeClr val="bg1"/>
                </a:solidFill>
              </a:rPr>
              <a:t>Стадія реалізації - гіпотези</a:t>
            </a:r>
            <a:endParaRPr lang="en-US" sz="4200" b="1" i="1" dirty="0">
              <a:solidFill>
                <a:schemeClr val="bg1"/>
              </a:solidFill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1272" y="997634"/>
            <a:ext cx="13845124" cy="875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48455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2126AD2-887A-6143-A79D-717176628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866" y="2047156"/>
            <a:ext cx="16783050" cy="7074693"/>
          </a:xfrm>
        </p:spPr>
        <p:txBody>
          <a:bodyPr/>
          <a:lstStyle/>
          <a:p>
            <a:pPr marL="0" indent="0">
              <a:buNone/>
            </a:pPr>
            <a:r>
              <a:rPr lang="uk-UA" sz="4400" b="1" dirty="0"/>
              <a:t>Вчитися</a:t>
            </a:r>
            <a:r>
              <a:rPr lang="en-GB" sz="4400" b="1" dirty="0"/>
              <a:t>. </a:t>
            </a:r>
            <a:r>
              <a:rPr lang="uk-UA" sz="4400" dirty="0"/>
              <a:t>Якщо зображення – це тисяча слів, то прототип – це мільйон зображень.</a:t>
            </a:r>
          </a:p>
          <a:p>
            <a:pPr marL="0" indent="0">
              <a:buNone/>
            </a:pPr>
            <a:r>
              <a:rPr lang="uk-UA" sz="4400" b="1" dirty="0"/>
              <a:t>Вирішувати непорозуміння</a:t>
            </a:r>
            <a:r>
              <a:rPr lang="en-GB" sz="4400" b="1" dirty="0"/>
              <a:t>. </a:t>
            </a:r>
            <a:r>
              <a:rPr lang="uk-UA" sz="4400" b="1" dirty="0" err="1"/>
              <a:t>Прототипування</a:t>
            </a:r>
            <a:r>
              <a:rPr lang="en-GB" sz="4400" dirty="0"/>
              <a:t> </a:t>
            </a:r>
            <a:r>
              <a:rPr lang="uk-UA" sz="4400" dirty="0"/>
              <a:t>це</a:t>
            </a:r>
            <a:r>
              <a:rPr lang="en-GB" sz="4400" dirty="0"/>
              <a:t> </a:t>
            </a:r>
            <a:r>
              <a:rPr lang="uk-UA" sz="4400" dirty="0"/>
              <a:t>потужний</a:t>
            </a:r>
            <a:r>
              <a:rPr lang="en-GB" sz="4400" dirty="0"/>
              <a:t> </a:t>
            </a:r>
            <a:r>
              <a:rPr lang="uk-UA" sz="4400" dirty="0"/>
              <a:t>інструмент,</a:t>
            </a:r>
            <a:r>
              <a:rPr lang="en-GB" sz="4400" dirty="0"/>
              <a:t> </a:t>
            </a:r>
            <a:r>
              <a:rPr lang="uk-UA" sz="4400" dirty="0"/>
              <a:t>який може позбавити вас від </a:t>
            </a:r>
            <a:r>
              <a:rPr lang="uk-UA" sz="4400" dirty="0" err="1"/>
              <a:t>міскомунікації</a:t>
            </a:r>
            <a:r>
              <a:rPr lang="uk-UA" sz="4400" dirty="0"/>
              <a:t> та </a:t>
            </a:r>
            <a:r>
              <a:rPr lang="uk-UA" sz="4400" dirty="0" err="1"/>
              <a:t>невідповідностей</a:t>
            </a:r>
            <a:r>
              <a:rPr lang="en-GB" sz="4400" dirty="0"/>
              <a:t>.</a:t>
            </a:r>
            <a:endParaRPr lang="uk-UA" sz="4400" dirty="0"/>
          </a:p>
          <a:p>
            <a:pPr marL="0" indent="0">
              <a:buNone/>
            </a:pPr>
            <a:r>
              <a:rPr lang="en-GB" sz="4400" dirty="0"/>
              <a:t/>
            </a:r>
            <a:br>
              <a:rPr lang="en-GB" sz="4400" dirty="0"/>
            </a:br>
            <a:r>
              <a:rPr lang="uk-UA" sz="4400" b="1" dirty="0"/>
              <a:t>Спосіб почати розмову</a:t>
            </a:r>
            <a:r>
              <a:rPr lang="en-GB" sz="4400" b="1" dirty="0"/>
              <a:t>. </a:t>
            </a:r>
            <a:r>
              <a:rPr lang="uk-UA" sz="4400" dirty="0"/>
              <a:t>Немає кращого способу заговорити з людиною, ніж продемонструвати прототип.</a:t>
            </a:r>
          </a:p>
          <a:p>
            <a:pPr marL="0" indent="0">
              <a:buNone/>
            </a:pPr>
            <a:r>
              <a:rPr lang="uk-UA" sz="4400" b="1" dirty="0" err="1"/>
              <a:t>Півотнутися</a:t>
            </a:r>
            <a:r>
              <a:rPr lang="uk-UA" sz="4400" b="1" dirty="0"/>
              <a:t> швидко і дешево</a:t>
            </a:r>
            <a:r>
              <a:rPr lang="en-GB" sz="4400" b="1" dirty="0"/>
              <a:t>. </a:t>
            </a:r>
            <a:r>
              <a:rPr lang="uk-UA" sz="4400" dirty="0"/>
              <a:t>Створення швидких та простих прототипів дозволяє вам протестувати свою ідею без інвестування в неї великої кількості часу та грошей.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152D43F7-C397-FA40-97FA-A0740587F8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F2B37F-F25E-49C9-A3C4-1989206720CA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0668131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E7003A4-A489-6741-A239-4049ECBDCB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sz="4000" b="1" dirty="0"/>
              <a:t>Почніть </a:t>
            </a:r>
            <a:r>
              <a:rPr lang="en-GB" sz="4000" dirty="0"/>
              <a:t>. </a:t>
            </a:r>
            <a:r>
              <a:rPr lang="uk-UA" sz="4000" dirty="0"/>
              <a:t>Навіть якщо ви не впевнені, що саме ви будете робити, процес збору матеріалів може наштовхнути вас на думку.</a:t>
            </a:r>
          </a:p>
          <a:p>
            <a:pPr marL="0" indent="0">
              <a:buNone/>
            </a:pPr>
            <a:r>
              <a:rPr lang="uk-UA" sz="4000" b="1" dirty="0"/>
              <a:t>Не витрачайте багато часу на один прототип</a:t>
            </a:r>
            <a:r>
              <a:rPr lang="en-GB" sz="4000" dirty="0"/>
              <a:t>. </a:t>
            </a:r>
            <a:r>
              <a:rPr lang="uk-UA" sz="4000" dirty="0"/>
              <a:t>Рухайтесь далі і не дозволяйте собі закохуватись в конкретний прототип</a:t>
            </a:r>
            <a:r>
              <a:rPr lang="en-GB" sz="4000" dirty="0"/>
              <a:t>.</a:t>
            </a:r>
            <a:br>
              <a:rPr lang="en-GB" sz="4000" dirty="0"/>
            </a:br>
            <a:r>
              <a:rPr lang="uk-UA" sz="4000" b="1" dirty="0" err="1"/>
              <a:t>Прототипуйте</a:t>
            </a:r>
            <a:r>
              <a:rPr lang="uk-UA" sz="4000" b="1" dirty="0"/>
              <a:t>, пам’ятаючи про користувача</a:t>
            </a:r>
            <a:r>
              <a:rPr lang="en-GB" sz="4000" dirty="0"/>
              <a:t>. </a:t>
            </a:r>
            <a:r>
              <a:rPr lang="uk-UA" sz="4000" dirty="0"/>
              <a:t>Що ви хочете протестувати цим прототипом</a:t>
            </a:r>
            <a:r>
              <a:rPr lang="en-GB" sz="4000" dirty="0"/>
              <a:t>? </a:t>
            </a:r>
            <a:r>
              <a:rPr lang="uk-UA" sz="4000" dirty="0"/>
              <a:t>Яку реакцію ви очікуєте</a:t>
            </a:r>
            <a:r>
              <a:rPr lang="en-GB" sz="4000" dirty="0"/>
              <a:t>? </a:t>
            </a:r>
            <a:endParaRPr lang="uk-UA" sz="4000" dirty="0"/>
          </a:p>
          <a:p>
            <a:pPr marL="0" indent="0">
              <a:buNone/>
            </a:pPr>
            <a:r>
              <a:rPr lang="uk-UA" sz="4000" b="1" dirty="0"/>
              <a:t>Ідентифікуйте </a:t>
            </a:r>
            <a:r>
              <a:rPr lang="en-GB" sz="4000" b="1" dirty="0"/>
              <a:t>KPI. </a:t>
            </a:r>
            <a:r>
              <a:rPr lang="uk-UA" sz="4000" dirty="0"/>
              <a:t>Зрозумійте, що саме ви тестуєте своїм прототипом </a:t>
            </a:r>
            <a:r>
              <a:rPr lang="ru-RU" sz="4000" dirty="0"/>
              <a:t>Прототип </a:t>
            </a:r>
            <a:r>
              <a:rPr lang="ru-RU" sz="4000" dirty="0" err="1"/>
              <a:t>має</a:t>
            </a:r>
            <a:r>
              <a:rPr lang="ru-RU" sz="4000" dirty="0"/>
              <a:t> </a:t>
            </a:r>
            <a:r>
              <a:rPr lang="ru-RU" sz="4000" dirty="0" err="1"/>
              <a:t>давати</a:t>
            </a:r>
            <a:r>
              <a:rPr lang="ru-RU" sz="4000" dirty="0"/>
              <a:t> вам </a:t>
            </a:r>
            <a:r>
              <a:rPr lang="ru-RU" sz="4000" dirty="0" err="1"/>
              <a:t>відповідь</a:t>
            </a:r>
            <a:r>
              <a:rPr lang="ru-RU" sz="4000" dirty="0"/>
              <a:t> на </a:t>
            </a:r>
            <a:r>
              <a:rPr lang="ru-RU" sz="4000" dirty="0" err="1"/>
              <a:t>конкретне</a:t>
            </a:r>
            <a:r>
              <a:rPr lang="ru-RU" sz="4000" dirty="0"/>
              <a:t> </a:t>
            </a:r>
            <a:r>
              <a:rPr lang="ru-RU" sz="4000" dirty="0" err="1"/>
              <a:t>запитання</a:t>
            </a:r>
            <a:r>
              <a:rPr lang="ru-RU" sz="4000" dirty="0"/>
              <a:t>.</a:t>
            </a:r>
            <a:endParaRPr lang="en-GB" sz="4000" dirty="0"/>
          </a:p>
          <a:p>
            <a:endParaRPr lang="ru-RU" sz="40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655B98B8-7189-AD41-B6B6-FFFE8E9FFF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F2B37F-F25E-49C9-A3C4-1989206720CA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3681293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Shape 2080"/>
          <p:cNvSpPr/>
          <p:nvPr/>
        </p:nvSpPr>
        <p:spPr>
          <a:xfrm>
            <a:off x="0" y="967036"/>
            <a:ext cx="18288000" cy="8784976"/>
          </a:xfrm>
          <a:prstGeom prst="rect">
            <a:avLst/>
          </a:prstGeom>
          <a:solidFill>
            <a:schemeClr val="lt1">
              <a:alpha val="97000"/>
            </a:schemeClr>
          </a:solidFill>
          <a:ln w="12700" cap="flat" cmpd="sng">
            <a:solidFill>
              <a:schemeClr val="tx2">
                <a:alpha val="18000"/>
              </a:schemeClr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" name="Рисунок 25" descr="logo_ye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7687" y="3069332"/>
            <a:ext cx="8558801" cy="414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11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l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19064" y="230591"/>
            <a:ext cx="15625736" cy="736445"/>
          </a:xfrm>
        </p:spPr>
        <p:txBody>
          <a:bodyPr/>
          <a:lstStyle/>
          <a:p>
            <a:r>
              <a:rPr lang="en-US" sz="4400" dirty="0">
                <a:solidFill>
                  <a:srgbClr val="FDAB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Helvetica Neue"/>
              </a:rPr>
              <a:t>YEP</a:t>
            </a:r>
            <a:r>
              <a:rPr lang="en-US" sz="4000" dirty="0"/>
              <a:t> </a:t>
            </a:r>
            <a:r>
              <a:rPr lang="uk-UA" sz="3600" b="0" dirty="0"/>
              <a:t>КОНТАКТИ</a:t>
            </a:r>
          </a:p>
        </p:txBody>
      </p:sp>
      <p:grpSp>
        <p:nvGrpSpPr>
          <p:cNvPr id="2" name="Group 6"/>
          <p:cNvGrpSpPr/>
          <p:nvPr/>
        </p:nvGrpSpPr>
        <p:grpSpPr>
          <a:xfrm>
            <a:off x="1799184" y="3127276"/>
            <a:ext cx="3657600" cy="2995947"/>
            <a:chOff x="2493537" y="3605621"/>
            <a:chExt cx="3657600" cy="2995947"/>
          </a:xfrm>
        </p:grpSpPr>
        <p:grpSp>
          <p:nvGrpSpPr>
            <p:cNvPr id="4" name="Group 5"/>
            <p:cNvGrpSpPr/>
            <p:nvPr/>
          </p:nvGrpSpPr>
          <p:grpSpPr>
            <a:xfrm>
              <a:off x="2493537" y="5195202"/>
              <a:ext cx="3657600" cy="1406366"/>
              <a:chOff x="2506116" y="4497169"/>
              <a:chExt cx="3657600" cy="1406366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2575743" y="4497169"/>
                <a:ext cx="351834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>
                    <a:solidFill>
                      <a:srgbClr val="FC9308"/>
                    </a:solidFill>
                    <a:latin typeface="+mn-lt"/>
                    <a:ea typeface="Roboto Condensed" panose="02000000000000000000" pitchFamily="2" charset="0"/>
                    <a:cs typeface="+mj-cs"/>
                  </a:rPr>
                  <a:t>address</a:t>
                </a:r>
                <a:endParaRPr lang="uk-UA" sz="4000" dirty="0">
                  <a:solidFill>
                    <a:srgbClr val="FC9308"/>
                  </a:solidFill>
                  <a:latin typeface="+mn-lt"/>
                  <a:ea typeface="Roboto Condensed" panose="02000000000000000000" pitchFamily="2" charset="0"/>
                  <a:cs typeface="+mj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2506116" y="5406539"/>
                <a:ext cx="3657600" cy="496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000" dirty="0"/>
                  <a:t>Kyiv, </a:t>
                </a:r>
                <a:r>
                  <a:rPr lang="en-US" sz="2000" dirty="0">
                    <a:solidFill>
                      <a:schemeClr val="tx2"/>
                    </a:solidFill>
                  </a:rPr>
                  <a:t>Ukraine</a:t>
                </a:r>
              </a:p>
            </p:txBody>
          </p:sp>
        </p:grpSp>
        <p:sp>
          <p:nvSpPr>
            <p:cNvPr id="7" name="Freeform 300"/>
            <p:cNvSpPr>
              <a:spLocks noEditPoints="1"/>
            </p:cNvSpPr>
            <p:nvPr/>
          </p:nvSpPr>
          <p:spPr bwMode="auto">
            <a:xfrm>
              <a:off x="3670336" y="3605621"/>
              <a:ext cx="1130370" cy="1130370"/>
            </a:xfrm>
            <a:custGeom>
              <a:avLst/>
              <a:gdLst>
                <a:gd name="T0" fmla="*/ 108 w 176"/>
                <a:gd name="T1" fmla="*/ 56 h 176"/>
                <a:gd name="T2" fmla="*/ 92 w 176"/>
                <a:gd name="T3" fmla="*/ 56 h 176"/>
                <a:gd name="T4" fmla="*/ 32 w 176"/>
                <a:gd name="T5" fmla="*/ 128 h 176"/>
                <a:gd name="T6" fmla="*/ 32 w 176"/>
                <a:gd name="T7" fmla="*/ 112 h 176"/>
                <a:gd name="T8" fmla="*/ 32 w 176"/>
                <a:gd name="T9" fmla="*/ 128 h 176"/>
                <a:gd name="T10" fmla="*/ 81 w 176"/>
                <a:gd name="T11" fmla="*/ 61 h 176"/>
                <a:gd name="T12" fmla="*/ 80 w 176"/>
                <a:gd name="T13" fmla="*/ 72 h 176"/>
                <a:gd name="T14" fmla="*/ 41 w 176"/>
                <a:gd name="T15" fmla="*/ 99 h 176"/>
                <a:gd name="T16" fmla="*/ 30 w 176"/>
                <a:gd name="T17" fmla="*/ 103 h 176"/>
                <a:gd name="T18" fmla="*/ 41 w 176"/>
                <a:gd name="T19" fmla="*/ 99 h 176"/>
                <a:gd name="T20" fmla="*/ 47 w 176"/>
                <a:gd name="T21" fmla="*/ 83 h 176"/>
                <a:gd name="T22" fmla="*/ 45 w 176"/>
                <a:gd name="T23" fmla="*/ 94 h 176"/>
                <a:gd name="T24" fmla="*/ 134 w 176"/>
                <a:gd name="T25" fmla="*/ 76 h 176"/>
                <a:gd name="T26" fmla="*/ 141 w 176"/>
                <a:gd name="T27" fmla="*/ 71 h 176"/>
                <a:gd name="T28" fmla="*/ 136 w 176"/>
                <a:gd name="T29" fmla="*/ 65 h 176"/>
                <a:gd name="T30" fmla="*/ 134 w 176"/>
                <a:gd name="T31" fmla="*/ 76 h 176"/>
                <a:gd name="T32" fmla="*/ 173 w 176"/>
                <a:gd name="T33" fmla="*/ 16 h 176"/>
                <a:gd name="T34" fmla="*/ 117 w 176"/>
                <a:gd name="T35" fmla="*/ 0 h 176"/>
                <a:gd name="T36" fmla="*/ 115 w 176"/>
                <a:gd name="T37" fmla="*/ 0 h 176"/>
                <a:gd name="T38" fmla="*/ 60 w 176"/>
                <a:gd name="T39" fmla="*/ 16 h 176"/>
                <a:gd name="T40" fmla="*/ 5 w 176"/>
                <a:gd name="T41" fmla="*/ 0 h 176"/>
                <a:gd name="T42" fmla="*/ 0 w 176"/>
                <a:gd name="T43" fmla="*/ 4 h 176"/>
                <a:gd name="T44" fmla="*/ 3 w 176"/>
                <a:gd name="T45" fmla="*/ 160 h 176"/>
                <a:gd name="T46" fmla="*/ 59 w 176"/>
                <a:gd name="T47" fmla="*/ 176 h 176"/>
                <a:gd name="T48" fmla="*/ 60 w 176"/>
                <a:gd name="T49" fmla="*/ 176 h 176"/>
                <a:gd name="T50" fmla="*/ 61 w 176"/>
                <a:gd name="T51" fmla="*/ 176 h 176"/>
                <a:gd name="T52" fmla="*/ 171 w 176"/>
                <a:gd name="T53" fmla="*/ 176 h 176"/>
                <a:gd name="T54" fmla="*/ 172 w 176"/>
                <a:gd name="T55" fmla="*/ 176 h 176"/>
                <a:gd name="T56" fmla="*/ 176 w 176"/>
                <a:gd name="T57" fmla="*/ 20 h 176"/>
                <a:gd name="T58" fmla="*/ 56 w 176"/>
                <a:gd name="T59" fmla="*/ 167 h 176"/>
                <a:gd name="T60" fmla="*/ 8 w 176"/>
                <a:gd name="T61" fmla="*/ 9 h 176"/>
                <a:gd name="T62" fmla="*/ 56 w 176"/>
                <a:gd name="T63" fmla="*/ 167 h 176"/>
                <a:gd name="T64" fmla="*/ 64 w 176"/>
                <a:gd name="T65" fmla="*/ 167 h 176"/>
                <a:gd name="T66" fmla="*/ 67 w 176"/>
                <a:gd name="T67" fmla="*/ 83 h 176"/>
                <a:gd name="T68" fmla="*/ 69 w 176"/>
                <a:gd name="T69" fmla="*/ 72 h 176"/>
                <a:gd name="T70" fmla="*/ 64 w 176"/>
                <a:gd name="T71" fmla="*/ 23 h 176"/>
                <a:gd name="T72" fmla="*/ 112 w 176"/>
                <a:gd name="T73" fmla="*/ 153 h 176"/>
                <a:gd name="T74" fmla="*/ 120 w 176"/>
                <a:gd name="T75" fmla="*/ 153 h 176"/>
                <a:gd name="T76" fmla="*/ 125 w 176"/>
                <a:gd name="T77" fmla="*/ 65 h 176"/>
                <a:gd name="T78" fmla="*/ 122 w 176"/>
                <a:gd name="T79" fmla="*/ 55 h 176"/>
                <a:gd name="T80" fmla="*/ 120 w 176"/>
                <a:gd name="T81" fmla="*/ 9 h 176"/>
                <a:gd name="T82" fmla="*/ 168 w 176"/>
                <a:gd name="T83" fmla="*/ 167 h 176"/>
                <a:gd name="T84" fmla="*/ 140 w 176"/>
                <a:gd name="T85" fmla="*/ 112 h 176"/>
                <a:gd name="T86" fmla="*/ 137 w 176"/>
                <a:gd name="T87" fmla="*/ 119 h 176"/>
                <a:gd name="T88" fmla="*/ 137 w 176"/>
                <a:gd name="T89" fmla="*/ 129 h 176"/>
                <a:gd name="T90" fmla="*/ 140 w 176"/>
                <a:gd name="T91" fmla="*/ 136 h 176"/>
                <a:gd name="T92" fmla="*/ 148 w 176"/>
                <a:gd name="T93" fmla="*/ 130 h 176"/>
                <a:gd name="T94" fmla="*/ 156 w 176"/>
                <a:gd name="T95" fmla="*/ 136 h 176"/>
                <a:gd name="T96" fmla="*/ 159 w 176"/>
                <a:gd name="T97" fmla="*/ 129 h 176"/>
                <a:gd name="T98" fmla="*/ 159 w 176"/>
                <a:gd name="T99" fmla="*/ 119 h 176"/>
                <a:gd name="T100" fmla="*/ 156 w 176"/>
                <a:gd name="T101" fmla="*/ 112 h 176"/>
                <a:gd name="T102" fmla="*/ 148 w 176"/>
                <a:gd name="T103" fmla="*/ 118 h 176"/>
                <a:gd name="T104" fmla="*/ 142 w 176"/>
                <a:gd name="T105" fmla="*/ 88 h 176"/>
                <a:gd name="T106" fmla="*/ 146 w 176"/>
                <a:gd name="T107" fmla="*/ 78 h 176"/>
                <a:gd name="T108" fmla="*/ 142 w 176"/>
                <a:gd name="T109" fmla="*/ 88 h 176"/>
                <a:gd name="T110" fmla="*/ 151 w 176"/>
                <a:gd name="T111" fmla="*/ 103 h 176"/>
                <a:gd name="T112" fmla="*/ 143 w 176"/>
                <a:gd name="T113" fmla="*/ 95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76" h="176">
                  <a:moveTo>
                    <a:pt x="100" y="64"/>
                  </a:moveTo>
                  <a:cubicBezTo>
                    <a:pt x="104" y="64"/>
                    <a:pt x="108" y="60"/>
                    <a:pt x="108" y="56"/>
                  </a:cubicBezTo>
                  <a:cubicBezTo>
                    <a:pt x="108" y="52"/>
                    <a:pt x="104" y="48"/>
                    <a:pt x="100" y="48"/>
                  </a:cubicBezTo>
                  <a:cubicBezTo>
                    <a:pt x="96" y="48"/>
                    <a:pt x="92" y="52"/>
                    <a:pt x="92" y="56"/>
                  </a:cubicBezTo>
                  <a:cubicBezTo>
                    <a:pt x="92" y="60"/>
                    <a:pt x="96" y="64"/>
                    <a:pt x="100" y="64"/>
                  </a:cubicBezTo>
                  <a:moveTo>
                    <a:pt x="32" y="128"/>
                  </a:moveTo>
                  <a:cubicBezTo>
                    <a:pt x="36" y="128"/>
                    <a:pt x="40" y="124"/>
                    <a:pt x="40" y="120"/>
                  </a:cubicBezTo>
                  <a:cubicBezTo>
                    <a:pt x="40" y="116"/>
                    <a:pt x="36" y="112"/>
                    <a:pt x="32" y="112"/>
                  </a:cubicBezTo>
                  <a:cubicBezTo>
                    <a:pt x="28" y="112"/>
                    <a:pt x="24" y="116"/>
                    <a:pt x="24" y="120"/>
                  </a:cubicBezTo>
                  <a:cubicBezTo>
                    <a:pt x="24" y="124"/>
                    <a:pt x="28" y="128"/>
                    <a:pt x="32" y="128"/>
                  </a:cubicBezTo>
                  <a:moveTo>
                    <a:pt x="85" y="68"/>
                  </a:moveTo>
                  <a:cubicBezTo>
                    <a:pt x="81" y="61"/>
                    <a:pt x="81" y="61"/>
                    <a:pt x="81" y="61"/>
                  </a:cubicBezTo>
                  <a:cubicBezTo>
                    <a:pt x="78" y="63"/>
                    <a:pt x="76" y="65"/>
                    <a:pt x="74" y="67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2" y="70"/>
                    <a:pt x="83" y="69"/>
                    <a:pt x="85" y="68"/>
                  </a:cubicBezTo>
                  <a:moveTo>
                    <a:pt x="41" y="99"/>
                  </a:moveTo>
                  <a:cubicBezTo>
                    <a:pt x="34" y="95"/>
                    <a:pt x="34" y="95"/>
                    <a:pt x="34" y="95"/>
                  </a:cubicBezTo>
                  <a:cubicBezTo>
                    <a:pt x="32" y="97"/>
                    <a:pt x="31" y="100"/>
                    <a:pt x="30" y="103"/>
                  </a:cubicBezTo>
                  <a:cubicBezTo>
                    <a:pt x="38" y="105"/>
                    <a:pt x="38" y="105"/>
                    <a:pt x="38" y="105"/>
                  </a:cubicBezTo>
                  <a:cubicBezTo>
                    <a:pt x="39" y="103"/>
                    <a:pt x="39" y="101"/>
                    <a:pt x="41" y="99"/>
                  </a:cubicBezTo>
                  <a:moveTo>
                    <a:pt x="51" y="90"/>
                  </a:moveTo>
                  <a:cubicBezTo>
                    <a:pt x="47" y="83"/>
                    <a:pt x="47" y="83"/>
                    <a:pt x="47" y="83"/>
                  </a:cubicBezTo>
                  <a:cubicBezTo>
                    <a:pt x="44" y="85"/>
                    <a:pt x="42" y="86"/>
                    <a:pt x="40" y="88"/>
                  </a:cubicBezTo>
                  <a:cubicBezTo>
                    <a:pt x="45" y="94"/>
                    <a:pt x="45" y="94"/>
                    <a:pt x="45" y="94"/>
                  </a:cubicBezTo>
                  <a:cubicBezTo>
                    <a:pt x="47" y="93"/>
                    <a:pt x="49" y="91"/>
                    <a:pt x="51" y="90"/>
                  </a:cubicBezTo>
                  <a:moveTo>
                    <a:pt x="134" y="76"/>
                  </a:moveTo>
                  <a:cubicBezTo>
                    <a:pt x="135" y="76"/>
                    <a:pt x="135" y="76"/>
                    <a:pt x="135" y="76"/>
                  </a:cubicBezTo>
                  <a:cubicBezTo>
                    <a:pt x="141" y="71"/>
                    <a:pt x="141" y="71"/>
                    <a:pt x="141" y="71"/>
                  </a:cubicBezTo>
                  <a:cubicBezTo>
                    <a:pt x="140" y="70"/>
                    <a:pt x="140" y="70"/>
                    <a:pt x="140" y="70"/>
                  </a:cubicBezTo>
                  <a:cubicBezTo>
                    <a:pt x="139" y="69"/>
                    <a:pt x="137" y="67"/>
                    <a:pt x="136" y="65"/>
                  </a:cubicBezTo>
                  <a:cubicBezTo>
                    <a:pt x="129" y="70"/>
                    <a:pt x="129" y="70"/>
                    <a:pt x="129" y="70"/>
                  </a:cubicBezTo>
                  <a:cubicBezTo>
                    <a:pt x="131" y="72"/>
                    <a:pt x="132" y="74"/>
                    <a:pt x="134" y="76"/>
                  </a:cubicBezTo>
                  <a:moveTo>
                    <a:pt x="173" y="16"/>
                  </a:moveTo>
                  <a:cubicBezTo>
                    <a:pt x="173" y="16"/>
                    <a:pt x="173" y="16"/>
                    <a:pt x="173" y="16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117" y="0"/>
                    <a:pt x="116" y="0"/>
                    <a:pt x="116" y="0"/>
                  </a:cubicBezTo>
                  <a:cubicBezTo>
                    <a:pt x="116" y="0"/>
                    <a:pt x="115" y="0"/>
                    <a:pt x="115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60" y="16"/>
                    <a:pt x="60" y="16"/>
                    <a:pt x="60" y="16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56"/>
                    <a:pt x="0" y="156"/>
                    <a:pt x="0" y="156"/>
                  </a:cubicBezTo>
                  <a:cubicBezTo>
                    <a:pt x="0" y="158"/>
                    <a:pt x="1" y="159"/>
                    <a:pt x="3" y="160"/>
                  </a:cubicBezTo>
                  <a:cubicBezTo>
                    <a:pt x="3" y="160"/>
                    <a:pt x="3" y="160"/>
                    <a:pt x="3" y="160"/>
                  </a:cubicBezTo>
                  <a:cubicBezTo>
                    <a:pt x="59" y="176"/>
                    <a:pt x="59" y="176"/>
                    <a:pt x="59" y="176"/>
                  </a:cubicBezTo>
                  <a:cubicBezTo>
                    <a:pt x="59" y="176"/>
                    <a:pt x="59" y="176"/>
                    <a:pt x="59" y="176"/>
                  </a:cubicBezTo>
                  <a:cubicBezTo>
                    <a:pt x="59" y="176"/>
                    <a:pt x="60" y="176"/>
                    <a:pt x="60" y="176"/>
                  </a:cubicBezTo>
                  <a:cubicBezTo>
                    <a:pt x="60" y="176"/>
                    <a:pt x="61" y="176"/>
                    <a:pt x="61" y="176"/>
                  </a:cubicBezTo>
                  <a:cubicBezTo>
                    <a:pt x="61" y="176"/>
                    <a:pt x="61" y="176"/>
                    <a:pt x="61" y="176"/>
                  </a:cubicBezTo>
                  <a:cubicBezTo>
                    <a:pt x="116" y="160"/>
                    <a:pt x="116" y="160"/>
                    <a:pt x="116" y="160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1" y="176"/>
                    <a:pt x="172" y="176"/>
                    <a:pt x="172" y="176"/>
                  </a:cubicBezTo>
                  <a:cubicBezTo>
                    <a:pt x="174" y="176"/>
                    <a:pt x="176" y="174"/>
                    <a:pt x="176" y="172"/>
                  </a:cubicBezTo>
                  <a:cubicBezTo>
                    <a:pt x="176" y="20"/>
                    <a:pt x="176" y="20"/>
                    <a:pt x="176" y="20"/>
                  </a:cubicBezTo>
                  <a:cubicBezTo>
                    <a:pt x="176" y="18"/>
                    <a:pt x="175" y="17"/>
                    <a:pt x="173" y="16"/>
                  </a:cubicBezTo>
                  <a:moveTo>
                    <a:pt x="56" y="167"/>
                  </a:moveTo>
                  <a:cubicBezTo>
                    <a:pt x="8" y="153"/>
                    <a:pt x="8" y="153"/>
                    <a:pt x="8" y="153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56" y="23"/>
                    <a:pt x="56" y="23"/>
                    <a:pt x="56" y="23"/>
                  </a:cubicBezTo>
                  <a:lnTo>
                    <a:pt x="56" y="167"/>
                  </a:lnTo>
                  <a:close/>
                  <a:moveTo>
                    <a:pt x="112" y="153"/>
                  </a:moveTo>
                  <a:cubicBezTo>
                    <a:pt x="64" y="167"/>
                    <a:pt x="64" y="167"/>
                    <a:pt x="64" y="167"/>
                  </a:cubicBezTo>
                  <a:cubicBezTo>
                    <a:pt x="64" y="76"/>
                    <a:pt x="64" y="76"/>
                    <a:pt x="64" y="76"/>
                  </a:cubicBezTo>
                  <a:cubicBezTo>
                    <a:pt x="67" y="83"/>
                    <a:pt x="67" y="83"/>
                    <a:pt x="67" y="83"/>
                  </a:cubicBezTo>
                  <a:cubicBezTo>
                    <a:pt x="70" y="82"/>
                    <a:pt x="72" y="80"/>
                    <a:pt x="75" y="78"/>
                  </a:cubicBezTo>
                  <a:cubicBezTo>
                    <a:pt x="69" y="72"/>
                    <a:pt x="69" y="72"/>
                    <a:pt x="69" y="72"/>
                  </a:cubicBezTo>
                  <a:cubicBezTo>
                    <a:pt x="68" y="74"/>
                    <a:pt x="66" y="75"/>
                    <a:pt x="64" y="76"/>
                  </a:cubicBezTo>
                  <a:cubicBezTo>
                    <a:pt x="64" y="23"/>
                    <a:pt x="64" y="23"/>
                    <a:pt x="64" y="23"/>
                  </a:cubicBezTo>
                  <a:cubicBezTo>
                    <a:pt x="112" y="9"/>
                    <a:pt x="112" y="9"/>
                    <a:pt x="112" y="9"/>
                  </a:cubicBezTo>
                  <a:lnTo>
                    <a:pt x="112" y="153"/>
                  </a:lnTo>
                  <a:close/>
                  <a:moveTo>
                    <a:pt x="168" y="167"/>
                  </a:moveTo>
                  <a:cubicBezTo>
                    <a:pt x="120" y="153"/>
                    <a:pt x="120" y="153"/>
                    <a:pt x="120" y="153"/>
                  </a:cubicBezTo>
                  <a:cubicBezTo>
                    <a:pt x="120" y="63"/>
                    <a:pt x="120" y="63"/>
                    <a:pt x="120" y="63"/>
                  </a:cubicBezTo>
                  <a:cubicBezTo>
                    <a:pt x="122" y="64"/>
                    <a:pt x="123" y="64"/>
                    <a:pt x="125" y="65"/>
                  </a:cubicBezTo>
                  <a:cubicBezTo>
                    <a:pt x="130" y="59"/>
                    <a:pt x="130" y="59"/>
                    <a:pt x="130" y="59"/>
                  </a:cubicBezTo>
                  <a:cubicBezTo>
                    <a:pt x="127" y="57"/>
                    <a:pt x="125" y="56"/>
                    <a:pt x="122" y="55"/>
                  </a:cubicBezTo>
                  <a:cubicBezTo>
                    <a:pt x="120" y="59"/>
                    <a:pt x="120" y="59"/>
                    <a:pt x="120" y="59"/>
                  </a:cubicBezTo>
                  <a:cubicBezTo>
                    <a:pt x="120" y="9"/>
                    <a:pt x="120" y="9"/>
                    <a:pt x="120" y="9"/>
                  </a:cubicBezTo>
                  <a:cubicBezTo>
                    <a:pt x="168" y="23"/>
                    <a:pt x="168" y="23"/>
                    <a:pt x="168" y="23"/>
                  </a:cubicBezTo>
                  <a:lnTo>
                    <a:pt x="168" y="167"/>
                  </a:lnTo>
                  <a:close/>
                  <a:moveTo>
                    <a:pt x="143" y="113"/>
                  </a:moveTo>
                  <a:cubicBezTo>
                    <a:pt x="142" y="112"/>
                    <a:pt x="141" y="112"/>
                    <a:pt x="140" y="112"/>
                  </a:cubicBezTo>
                  <a:cubicBezTo>
                    <a:pt x="138" y="112"/>
                    <a:pt x="136" y="114"/>
                    <a:pt x="136" y="116"/>
                  </a:cubicBezTo>
                  <a:cubicBezTo>
                    <a:pt x="136" y="117"/>
                    <a:pt x="136" y="118"/>
                    <a:pt x="137" y="119"/>
                  </a:cubicBezTo>
                  <a:cubicBezTo>
                    <a:pt x="142" y="124"/>
                    <a:pt x="142" y="124"/>
                    <a:pt x="142" y="124"/>
                  </a:cubicBezTo>
                  <a:cubicBezTo>
                    <a:pt x="137" y="129"/>
                    <a:pt x="137" y="129"/>
                    <a:pt x="137" y="129"/>
                  </a:cubicBezTo>
                  <a:cubicBezTo>
                    <a:pt x="136" y="130"/>
                    <a:pt x="136" y="131"/>
                    <a:pt x="136" y="132"/>
                  </a:cubicBezTo>
                  <a:cubicBezTo>
                    <a:pt x="136" y="134"/>
                    <a:pt x="138" y="136"/>
                    <a:pt x="140" y="136"/>
                  </a:cubicBezTo>
                  <a:cubicBezTo>
                    <a:pt x="141" y="136"/>
                    <a:pt x="142" y="136"/>
                    <a:pt x="143" y="135"/>
                  </a:cubicBezTo>
                  <a:cubicBezTo>
                    <a:pt x="148" y="130"/>
                    <a:pt x="148" y="130"/>
                    <a:pt x="148" y="130"/>
                  </a:cubicBezTo>
                  <a:cubicBezTo>
                    <a:pt x="153" y="135"/>
                    <a:pt x="153" y="135"/>
                    <a:pt x="153" y="135"/>
                  </a:cubicBezTo>
                  <a:cubicBezTo>
                    <a:pt x="154" y="136"/>
                    <a:pt x="155" y="136"/>
                    <a:pt x="156" y="136"/>
                  </a:cubicBezTo>
                  <a:cubicBezTo>
                    <a:pt x="158" y="136"/>
                    <a:pt x="160" y="134"/>
                    <a:pt x="160" y="132"/>
                  </a:cubicBezTo>
                  <a:cubicBezTo>
                    <a:pt x="160" y="131"/>
                    <a:pt x="160" y="130"/>
                    <a:pt x="159" y="129"/>
                  </a:cubicBezTo>
                  <a:cubicBezTo>
                    <a:pt x="154" y="124"/>
                    <a:pt x="154" y="124"/>
                    <a:pt x="154" y="124"/>
                  </a:cubicBezTo>
                  <a:cubicBezTo>
                    <a:pt x="159" y="119"/>
                    <a:pt x="159" y="119"/>
                    <a:pt x="159" y="119"/>
                  </a:cubicBezTo>
                  <a:cubicBezTo>
                    <a:pt x="160" y="118"/>
                    <a:pt x="160" y="117"/>
                    <a:pt x="160" y="116"/>
                  </a:cubicBezTo>
                  <a:cubicBezTo>
                    <a:pt x="160" y="114"/>
                    <a:pt x="158" y="112"/>
                    <a:pt x="156" y="112"/>
                  </a:cubicBezTo>
                  <a:cubicBezTo>
                    <a:pt x="155" y="112"/>
                    <a:pt x="154" y="112"/>
                    <a:pt x="153" y="113"/>
                  </a:cubicBezTo>
                  <a:cubicBezTo>
                    <a:pt x="148" y="118"/>
                    <a:pt x="148" y="118"/>
                    <a:pt x="148" y="118"/>
                  </a:cubicBezTo>
                  <a:lnTo>
                    <a:pt x="143" y="113"/>
                  </a:lnTo>
                  <a:close/>
                  <a:moveTo>
                    <a:pt x="142" y="88"/>
                  </a:moveTo>
                  <a:cubicBezTo>
                    <a:pt x="150" y="86"/>
                    <a:pt x="150" y="86"/>
                    <a:pt x="150" y="86"/>
                  </a:cubicBezTo>
                  <a:cubicBezTo>
                    <a:pt x="149" y="83"/>
                    <a:pt x="148" y="80"/>
                    <a:pt x="146" y="78"/>
                  </a:cubicBezTo>
                  <a:cubicBezTo>
                    <a:pt x="139" y="82"/>
                    <a:pt x="139" y="82"/>
                    <a:pt x="139" y="82"/>
                  </a:cubicBezTo>
                  <a:cubicBezTo>
                    <a:pt x="140" y="84"/>
                    <a:pt x="141" y="86"/>
                    <a:pt x="142" y="88"/>
                  </a:cubicBezTo>
                  <a:moveTo>
                    <a:pt x="143" y="102"/>
                  </a:moveTo>
                  <a:cubicBezTo>
                    <a:pt x="151" y="103"/>
                    <a:pt x="151" y="103"/>
                    <a:pt x="151" y="103"/>
                  </a:cubicBezTo>
                  <a:cubicBezTo>
                    <a:pt x="151" y="100"/>
                    <a:pt x="151" y="97"/>
                    <a:pt x="151" y="94"/>
                  </a:cubicBezTo>
                  <a:cubicBezTo>
                    <a:pt x="143" y="95"/>
                    <a:pt x="143" y="95"/>
                    <a:pt x="143" y="95"/>
                  </a:cubicBezTo>
                  <a:cubicBezTo>
                    <a:pt x="143" y="97"/>
                    <a:pt x="143" y="99"/>
                    <a:pt x="143" y="102"/>
                  </a:cubicBezTo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</p:grpSp>
      <p:grpSp>
        <p:nvGrpSpPr>
          <p:cNvPr id="5" name="Group 7"/>
          <p:cNvGrpSpPr/>
          <p:nvPr/>
        </p:nvGrpSpPr>
        <p:grpSpPr>
          <a:xfrm>
            <a:off x="12903224" y="3127276"/>
            <a:ext cx="3657600" cy="3050050"/>
            <a:chOff x="7442498" y="3605621"/>
            <a:chExt cx="3657600" cy="3050050"/>
          </a:xfrm>
        </p:grpSpPr>
        <p:grpSp>
          <p:nvGrpSpPr>
            <p:cNvPr id="6" name="Group 3"/>
            <p:cNvGrpSpPr/>
            <p:nvPr/>
          </p:nvGrpSpPr>
          <p:grpSpPr>
            <a:xfrm>
              <a:off x="7442498" y="5195202"/>
              <a:ext cx="3657600" cy="1460469"/>
              <a:chOff x="8390855" y="3990565"/>
              <a:chExt cx="3657600" cy="1460469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8390855" y="3990565"/>
                <a:ext cx="36576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>
                    <a:latin typeface="+mj-lt"/>
                  </a:rPr>
                  <a:t> </a:t>
                </a:r>
                <a:r>
                  <a:rPr lang="en-US" sz="4000" dirty="0">
                    <a:solidFill>
                      <a:srgbClr val="FC9308"/>
                    </a:solidFill>
                    <a:latin typeface="+mn-lt"/>
                    <a:ea typeface="Roboto Condensed" panose="02000000000000000000" pitchFamily="2" charset="0"/>
                    <a:cs typeface="+mj-cs"/>
                  </a:rPr>
                  <a:t>phones</a:t>
                </a:r>
                <a:endParaRPr lang="uk-UA" sz="4400" dirty="0">
                  <a:solidFill>
                    <a:srgbClr val="FC9308"/>
                  </a:solidFill>
                  <a:latin typeface="+mn-lt"/>
                  <a:ea typeface="Roboto Condensed" panose="02000000000000000000" pitchFamily="2" charset="0"/>
                  <a:cs typeface="+mj-cs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8549881" y="4897036"/>
                <a:ext cx="3339548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000" dirty="0"/>
                  <a:t>+38098-853-14-43</a:t>
                </a:r>
              </a:p>
            </p:txBody>
          </p:sp>
        </p:grpSp>
        <p:sp>
          <p:nvSpPr>
            <p:cNvPr id="12" name="Freeform 118"/>
            <p:cNvSpPr>
              <a:spLocks noEditPoints="1"/>
            </p:cNvSpPr>
            <p:nvPr/>
          </p:nvSpPr>
          <p:spPr bwMode="auto">
            <a:xfrm>
              <a:off x="8591098" y="3605621"/>
              <a:ext cx="1105804" cy="1130370"/>
            </a:xfrm>
            <a:custGeom>
              <a:avLst/>
              <a:gdLst>
                <a:gd name="T0" fmla="*/ 168 w 176"/>
                <a:gd name="T1" fmla="*/ 80 h 176"/>
                <a:gd name="T2" fmla="*/ 176 w 176"/>
                <a:gd name="T3" fmla="*/ 80 h 176"/>
                <a:gd name="T4" fmla="*/ 92 w 176"/>
                <a:gd name="T5" fmla="*/ 4 h 176"/>
                <a:gd name="T6" fmla="*/ 96 w 176"/>
                <a:gd name="T7" fmla="*/ 48 h 176"/>
                <a:gd name="T8" fmla="*/ 132 w 176"/>
                <a:gd name="T9" fmla="*/ 84 h 176"/>
                <a:gd name="T10" fmla="*/ 96 w 176"/>
                <a:gd name="T11" fmla="*/ 40 h 176"/>
                <a:gd name="T12" fmla="*/ 96 w 176"/>
                <a:gd name="T13" fmla="*/ 48 h 176"/>
                <a:gd name="T14" fmla="*/ 104 w 176"/>
                <a:gd name="T15" fmla="*/ 80 h 176"/>
                <a:gd name="T16" fmla="*/ 88 w 176"/>
                <a:gd name="T17" fmla="*/ 80 h 176"/>
                <a:gd name="T18" fmla="*/ 176 w 176"/>
                <a:gd name="T19" fmla="*/ 140 h 176"/>
                <a:gd name="T20" fmla="*/ 170 w 176"/>
                <a:gd name="T21" fmla="*/ 130 h 176"/>
                <a:gd name="T22" fmla="*/ 128 w 176"/>
                <a:gd name="T23" fmla="*/ 100 h 176"/>
                <a:gd name="T24" fmla="*/ 111 w 176"/>
                <a:gd name="T25" fmla="*/ 112 h 176"/>
                <a:gd name="T26" fmla="*/ 105 w 176"/>
                <a:gd name="T27" fmla="*/ 115 h 176"/>
                <a:gd name="T28" fmla="*/ 99 w 176"/>
                <a:gd name="T29" fmla="*/ 111 h 176"/>
                <a:gd name="T30" fmla="*/ 65 w 176"/>
                <a:gd name="T31" fmla="*/ 77 h 176"/>
                <a:gd name="T32" fmla="*/ 64 w 176"/>
                <a:gd name="T33" fmla="*/ 65 h 176"/>
                <a:gd name="T34" fmla="*/ 73 w 176"/>
                <a:gd name="T35" fmla="*/ 55 h 176"/>
                <a:gd name="T36" fmla="*/ 72 w 176"/>
                <a:gd name="T37" fmla="*/ 40 h 176"/>
                <a:gd name="T38" fmla="*/ 44 w 176"/>
                <a:gd name="T39" fmla="*/ 4 h 176"/>
                <a:gd name="T40" fmla="*/ 0 w 176"/>
                <a:gd name="T41" fmla="*/ 42 h 176"/>
                <a:gd name="T42" fmla="*/ 4 w 176"/>
                <a:gd name="T43" fmla="*/ 60 h 176"/>
                <a:gd name="T44" fmla="*/ 116 w 176"/>
                <a:gd name="T45" fmla="*/ 172 h 176"/>
                <a:gd name="T46" fmla="*/ 176 w 176"/>
                <a:gd name="T47" fmla="*/ 140 h 176"/>
                <a:gd name="T48" fmla="*/ 134 w 176"/>
                <a:gd name="T49" fmla="*/ 168 h 176"/>
                <a:gd name="T50" fmla="*/ 118 w 176"/>
                <a:gd name="T51" fmla="*/ 164 h 176"/>
                <a:gd name="T52" fmla="*/ 11 w 176"/>
                <a:gd name="T53" fmla="*/ 57 h 176"/>
                <a:gd name="T54" fmla="*/ 36 w 176"/>
                <a:gd name="T55" fmla="*/ 8 h 176"/>
                <a:gd name="T56" fmla="*/ 39 w 176"/>
                <a:gd name="T57" fmla="*/ 10 h 176"/>
                <a:gd name="T58" fmla="*/ 66 w 176"/>
                <a:gd name="T59" fmla="*/ 44 h 176"/>
                <a:gd name="T60" fmla="*/ 68 w 176"/>
                <a:gd name="T61" fmla="*/ 48 h 176"/>
                <a:gd name="T62" fmla="*/ 58 w 176"/>
                <a:gd name="T63" fmla="*/ 59 h 176"/>
                <a:gd name="T64" fmla="*/ 53 w 176"/>
                <a:gd name="T65" fmla="*/ 71 h 176"/>
                <a:gd name="T66" fmla="*/ 58 w 176"/>
                <a:gd name="T67" fmla="*/ 82 h 176"/>
                <a:gd name="T68" fmla="*/ 94 w 176"/>
                <a:gd name="T69" fmla="*/ 118 h 176"/>
                <a:gd name="T70" fmla="*/ 116 w 176"/>
                <a:gd name="T71" fmla="*/ 118 h 176"/>
                <a:gd name="T72" fmla="*/ 126 w 176"/>
                <a:gd name="T73" fmla="*/ 109 h 176"/>
                <a:gd name="T74" fmla="*/ 131 w 176"/>
                <a:gd name="T75" fmla="*/ 109 h 176"/>
                <a:gd name="T76" fmla="*/ 165 w 176"/>
                <a:gd name="T77" fmla="*/ 136 h 176"/>
                <a:gd name="T78" fmla="*/ 167 w 176"/>
                <a:gd name="T79" fmla="*/ 137 h 176"/>
                <a:gd name="T80" fmla="*/ 168 w 176"/>
                <a:gd name="T81" fmla="*/ 141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6" h="176">
                  <a:moveTo>
                    <a:pt x="96" y="8"/>
                  </a:moveTo>
                  <a:cubicBezTo>
                    <a:pt x="136" y="8"/>
                    <a:pt x="168" y="40"/>
                    <a:pt x="168" y="80"/>
                  </a:cubicBezTo>
                  <a:cubicBezTo>
                    <a:pt x="168" y="82"/>
                    <a:pt x="170" y="84"/>
                    <a:pt x="172" y="84"/>
                  </a:cubicBezTo>
                  <a:cubicBezTo>
                    <a:pt x="174" y="84"/>
                    <a:pt x="176" y="82"/>
                    <a:pt x="176" y="80"/>
                  </a:cubicBezTo>
                  <a:cubicBezTo>
                    <a:pt x="176" y="36"/>
                    <a:pt x="140" y="0"/>
                    <a:pt x="96" y="0"/>
                  </a:cubicBezTo>
                  <a:cubicBezTo>
                    <a:pt x="94" y="0"/>
                    <a:pt x="92" y="2"/>
                    <a:pt x="92" y="4"/>
                  </a:cubicBezTo>
                  <a:cubicBezTo>
                    <a:pt x="92" y="6"/>
                    <a:pt x="94" y="8"/>
                    <a:pt x="96" y="8"/>
                  </a:cubicBezTo>
                  <a:moveTo>
                    <a:pt x="96" y="48"/>
                  </a:moveTo>
                  <a:cubicBezTo>
                    <a:pt x="114" y="48"/>
                    <a:pt x="128" y="62"/>
                    <a:pt x="128" y="80"/>
                  </a:cubicBezTo>
                  <a:cubicBezTo>
                    <a:pt x="128" y="82"/>
                    <a:pt x="130" y="84"/>
                    <a:pt x="132" y="84"/>
                  </a:cubicBezTo>
                  <a:cubicBezTo>
                    <a:pt x="134" y="84"/>
                    <a:pt x="136" y="82"/>
                    <a:pt x="136" y="80"/>
                  </a:cubicBezTo>
                  <a:cubicBezTo>
                    <a:pt x="136" y="58"/>
                    <a:pt x="118" y="40"/>
                    <a:pt x="96" y="40"/>
                  </a:cubicBezTo>
                  <a:cubicBezTo>
                    <a:pt x="94" y="40"/>
                    <a:pt x="92" y="42"/>
                    <a:pt x="92" y="44"/>
                  </a:cubicBezTo>
                  <a:cubicBezTo>
                    <a:pt x="92" y="46"/>
                    <a:pt x="94" y="48"/>
                    <a:pt x="96" y="48"/>
                  </a:cubicBezTo>
                  <a:moveTo>
                    <a:pt x="96" y="88"/>
                  </a:moveTo>
                  <a:cubicBezTo>
                    <a:pt x="100" y="88"/>
                    <a:pt x="104" y="84"/>
                    <a:pt x="104" y="80"/>
                  </a:cubicBezTo>
                  <a:cubicBezTo>
                    <a:pt x="104" y="76"/>
                    <a:pt x="100" y="72"/>
                    <a:pt x="96" y="72"/>
                  </a:cubicBezTo>
                  <a:cubicBezTo>
                    <a:pt x="92" y="72"/>
                    <a:pt x="88" y="76"/>
                    <a:pt x="88" y="80"/>
                  </a:cubicBezTo>
                  <a:cubicBezTo>
                    <a:pt x="88" y="84"/>
                    <a:pt x="92" y="88"/>
                    <a:pt x="96" y="88"/>
                  </a:cubicBezTo>
                  <a:moveTo>
                    <a:pt x="176" y="140"/>
                  </a:moveTo>
                  <a:cubicBezTo>
                    <a:pt x="176" y="137"/>
                    <a:pt x="175" y="134"/>
                    <a:pt x="172" y="131"/>
                  </a:cubicBezTo>
                  <a:cubicBezTo>
                    <a:pt x="172" y="131"/>
                    <a:pt x="171" y="130"/>
                    <a:pt x="170" y="130"/>
                  </a:cubicBezTo>
                  <a:cubicBezTo>
                    <a:pt x="136" y="103"/>
                    <a:pt x="136" y="103"/>
                    <a:pt x="136" y="103"/>
                  </a:cubicBezTo>
                  <a:cubicBezTo>
                    <a:pt x="134" y="101"/>
                    <a:pt x="131" y="100"/>
                    <a:pt x="128" y="100"/>
                  </a:cubicBezTo>
                  <a:cubicBezTo>
                    <a:pt x="125" y="100"/>
                    <a:pt x="123" y="101"/>
                    <a:pt x="121" y="102"/>
                  </a:cubicBezTo>
                  <a:cubicBezTo>
                    <a:pt x="111" y="112"/>
                    <a:pt x="111" y="112"/>
                    <a:pt x="111" y="112"/>
                  </a:cubicBezTo>
                  <a:cubicBezTo>
                    <a:pt x="111" y="112"/>
                    <a:pt x="111" y="112"/>
                    <a:pt x="111" y="112"/>
                  </a:cubicBezTo>
                  <a:cubicBezTo>
                    <a:pt x="110" y="114"/>
                    <a:pt x="108" y="115"/>
                    <a:pt x="105" y="115"/>
                  </a:cubicBezTo>
                  <a:cubicBezTo>
                    <a:pt x="103" y="115"/>
                    <a:pt x="100" y="113"/>
                    <a:pt x="99" y="111"/>
                  </a:cubicBezTo>
                  <a:cubicBezTo>
                    <a:pt x="99" y="111"/>
                    <a:pt x="99" y="111"/>
                    <a:pt x="99" y="111"/>
                  </a:cubicBezTo>
                  <a:cubicBezTo>
                    <a:pt x="86" y="102"/>
                    <a:pt x="74" y="91"/>
                    <a:pt x="64" y="77"/>
                  </a:cubicBezTo>
                  <a:cubicBezTo>
                    <a:pt x="65" y="77"/>
                    <a:pt x="65" y="77"/>
                    <a:pt x="65" y="77"/>
                  </a:cubicBezTo>
                  <a:cubicBezTo>
                    <a:pt x="63" y="76"/>
                    <a:pt x="61" y="73"/>
                    <a:pt x="61" y="71"/>
                  </a:cubicBezTo>
                  <a:cubicBezTo>
                    <a:pt x="61" y="68"/>
                    <a:pt x="62" y="66"/>
                    <a:pt x="64" y="65"/>
                  </a:cubicBezTo>
                  <a:cubicBezTo>
                    <a:pt x="64" y="65"/>
                    <a:pt x="64" y="65"/>
                    <a:pt x="64" y="65"/>
                  </a:cubicBezTo>
                  <a:cubicBezTo>
                    <a:pt x="73" y="55"/>
                    <a:pt x="73" y="55"/>
                    <a:pt x="73" y="55"/>
                  </a:cubicBezTo>
                  <a:cubicBezTo>
                    <a:pt x="75" y="53"/>
                    <a:pt x="76" y="51"/>
                    <a:pt x="76" y="48"/>
                  </a:cubicBezTo>
                  <a:cubicBezTo>
                    <a:pt x="76" y="45"/>
                    <a:pt x="75" y="42"/>
                    <a:pt x="72" y="40"/>
                  </a:cubicBezTo>
                  <a:cubicBezTo>
                    <a:pt x="46" y="6"/>
                    <a:pt x="46" y="6"/>
                    <a:pt x="46" y="6"/>
                  </a:cubicBezTo>
                  <a:cubicBezTo>
                    <a:pt x="46" y="5"/>
                    <a:pt x="45" y="4"/>
                    <a:pt x="44" y="4"/>
                  </a:cubicBezTo>
                  <a:cubicBezTo>
                    <a:pt x="42" y="1"/>
                    <a:pt x="39" y="0"/>
                    <a:pt x="36" y="0"/>
                  </a:cubicBezTo>
                  <a:cubicBezTo>
                    <a:pt x="20" y="0"/>
                    <a:pt x="0" y="19"/>
                    <a:pt x="0" y="42"/>
                  </a:cubicBezTo>
                  <a:cubicBezTo>
                    <a:pt x="0" y="48"/>
                    <a:pt x="1" y="54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cubicBezTo>
                    <a:pt x="28" y="108"/>
                    <a:pt x="68" y="148"/>
                    <a:pt x="116" y="172"/>
                  </a:cubicBezTo>
                  <a:cubicBezTo>
                    <a:pt x="116" y="172"/>
                    <a:pt x="116" y="172"/>
                    <a:pt x="116" y="172"/>
                  </a:cubicBezTo>
                  <a:cubicBezTo>
                    <a:pt x="121" y="175"/>
                    <a:pt x="128" y="176"/>
                    <a:pt x="134" y="176"/>
                  </a:cubicBezTo>
                  <a:cubicBezTo>
                    <a:pt x="157" y="176"/>
                    <a:pt x="176" y="156"/>
                    <a:pt x="176" y="140"/>
                  </a:cubicBezTo>
                  <a:cubicBezTo>
                    <a:pt x="176" y="140"/>
                    <a:pt x="176" y="140"/>
                    <a:pt x="176" y="140"/>
                  </a:cubicBezTo>
                  <a:close/>
                  <a:moveTo>
                    <a:pt x="134" y="168"/>
                  </a:moveTo>
                  <a:cubicBezTo>
                    <a:pt x="129" y="168"/>
                    <a:pt x="124" y="167"/>
                    <a:pt x="119" y="165"/>
                  </a:cubicBezTo>
                  <a:cubicBezTo>
                    <a:pt x="119" y="165"/>
                    <a:pt x="119" y="164"/>
                    <a:pt x="118" y="164"/>
                  </a:cubicBezTo>
                  <a:cubicBezTo>
                    <a:pt x="73" y="141"/>
                    <a:pt x="35" y="103"/>
                    <a:pt x="12" y="58"/>
                  </a:cubicBezTo>
                  <a:cubicBezTo>
                    <a:pt x="12" y="57"/>
                    <a:pt x="11" y="57"/>
                    <a:pt x="11" y="57"/>
                  </a:cubicBezTo>
                  <a:cubicBezTo>
                    <a:pt x="9" y="52"/>
                    <a:pt x="8" y="47"/>
                    <a:pt x="8" y="42"/>
                  </a:cubicBezTo>
                  <a:cubicBezTo>
                    <a:pt x="8" y="23"/>
                    <a:pt x="25" y="8"/>
                    <a:pt x="36" y="8"/>
                  </a:cubicBezTo>
                  <a:cubicBezTo>
                    <a:pt x="37" y="8"/>
                    <a:pt x="38" y="9"/>
                    <a:pt x="39" y="9"/>
                  </a:cubicBezTo>
                  <a:cubicBezTo>
                    <a:pt x="39" y="9"/>
                    <a:pt x="39" y="9"/>
                    <a:pt x="39" y="10"/>
                  </a:cubicBezTo>
                  <a:cubicBezTo>
                    <a:pt x="39" y="10"/>
                    <a:pt x="40" y="10"/>
                    <a:pt x="40" y="11"/>
                  </a:cubicBezTo>
                  <a:cubicBezTo>
                    <a:pt x="66" y="44"/>
                    <a:pt x="66" y="44"/>
                    <a:pt x="66" y="44"/>
                  </a:cubicBezTo>
                  <a:cubicBezTo>
                    <a:pt x="66" y="45"/>
                    <a:pt x="67" y="45"/>
                    <a:pt x="67" y="45"/>
                  </a:cubicBezTo>
                  <a:cubicBezTo>
                    <a:pt x="67" y="46"/>
                    <a:pt x="68" y="47"/>
                    <a:pt x="68" y="48"/>
                  </a:cubicBezTo>
                  <a:cubicBezTo>
                    <a:pt x="68" y="49"/>
                    <a:pt x="68" y="49"/>
                    <a:pt x="67" y="50"/>
                  </a:cubicBezTo>
                  <a:cubicBezTo>
                    <a:pt x="58" y="59"/>
                    <a:pt x="58" y="59"/>
                    <a:pt x="58" y="59"/>
                  </a:cubicBezTo>
                  <a:cubicBezTo>
                    <a:pt x="58" y="59"/>
                    <a:pt x="58" y="59"/>
                    <a:pt x="58" y="59"/>
                  </a:cubicBezTo>
                  <a:cubicBezTo>
                    <a:pt x="55" y="62"/>
                    <a:pt x="53" y="66"/>
                    <a:pt x="53" y="71"/>
                  </a:cubicBezTo>
                  <a:cubicBezTo>
                    <a:pt x="53" y="75"/>
                    <a:pt x="55" y="79"/>
                    <a:pt x="58" y="82"/>
                  </a:cubicBezTo>
                  <a:cubicBezTo>
                    <a:pt x="58" y="82"/>
                    <a:pt x="58" y="82"/>
                    <a:pt x="58" y="82"/>
                  </a:cubicBezTo>
                  <a:cubicBezTo>
                    <a:pt x="68" y="96"/>
                    <a:pt x="80" y="108"/>
                    <a:pt x="94" y="118"/>
                  </a:cubicBezTo>
                  <a:cubicBezTo>
                    <a:pt x="94" y="118"/>
                    <a:pt x="94" y="118"/>
                    <a:pt x="94" y="118"/>
                  </a:cubicBezTo>
                  <a:cubicBezTo>
                    <a:pt x="97" y="121"/>
                    <a:pt x="101" y="123"/>
                    <a:pt x="105" y="123"/>
                  </a:cubicBezTo>
                  <a:cubicBezTo>
                    <a:pt x="109" y="123"/>
                    <a:pt x="113" y="121"/>
                    <a:pt x="116" y="118"/>
                  </a:cubicBezTo>
                  <a:cubicBezTo>
                    <a:pt x="117" y="118"/>
                    <a:pt x="117" y="118"/>
                    <a:pt x="117" y="118"/>
                  </a:cubicBezTo>
                  <a:cubicBezTo>
                    <a:pt x="126" y="109"/>
                    <a:pt x="126" y="109"/>
                    <a:pt x="126" y="109"/>
                  </a:cubicBezTo>
                  <a:cubicBezTo>
                    <a:pt x="127" y="108"/>
                    <a:pt x="127" y="108"/>
                    <a:pt x="128" y="108"/>
                  </a:cubicBezTo>
                  <a:cubicBezTo>
                    <a:pt x="129" y="108"/>
                    <a:pt x="130" y="109"/>
                    <a:pt x="131" y="109"/>
                  </a:cubicBezTo>
                  <a:cubicBezTo>
                    <a:pt x="131" y="109"/>
                    <a:pt x="131" y="110"/>
                    <a:pt x="131" y="110"/>
                  </a:cubicBezTo>
                  <a:cubicBezTo>
                    <a:pt x="165" y="136"/>
                    <a:pt x="165" y="136"/>
                    <a:pt x="165" y="136"/>
                  </a:cubicBezTo>
                  <a:cubicBezTo>
                    <a:pt x="166" y="136"/>
                    <a:pt x="166" y="136"/>
                    <a:pt x="166" y="137"/>
                  </a:cubicBezTo>
                  <a:cubicBezTo>
                    <a:pt x="166" y="137"/>
                    <a:pt x="167" y="137"/>
                    <a:pt x="167" y="137"/>
                  </a:cubicBezTo>
                  <a:cubicBezTo>
                    <a:pt x="167" y="138"/>
                    <a:pt x="168" y="138"/>
                    <a:pt x="168" y="140"/>
                  </a:cubicBezTo>
                  <a:cubicBezTo>
                    <a:pt x="168" y="140"/>
                    <a:pt x="168" y="140"/>
                    <a:pt x="168" y="141"/>
                  </a:cubicBezTo>
                  <a:cubicBezTo>
                    <a:pt x="167" y="152"/>
                    <a:pt x="153" y="168"/>
                    <a:pt x="134" y="168"/>
                  </a:cubicBezTo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</p:grpSp>
      <p:grpSp>
        <p:nvGrpSpPr>
          <p:cNvPr id="10" name="Group 4"/>
          <p:cNvGrpSpPr/>
          <p:nvPr/>
        </p:nvGrpSpPr>
        <p:grpSpPr>
          <a:xfrm>
            <a:off x="7063273" y="4716856"/>
            <a:ext cx="3930622" cy="1380568"/>
            <a:chOff x="11604242" y="4497168"/>
            <a:chExt cx="3930622" cy="1380568"/>
          </a:xfrm>
        </p:grpSpPr>
        <p:sp>
          <p:nvSpPr>
            <p:cNvPr id="18" name="TextBox 17"/>
            <p:cNvSpPr txBox="1"/>
            <p:nvPr/>
          </p:nvSpPr>
          <p:spPr>
            <a:xfrm>
              <a:off x="11740753" y="4497168"/>
              <a:ext cx="365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rgbClr val="FC9308"/>
                  </a:solidFill>
                  <a:latin typeface="+mn-lt"/>
                  <a:ea typeface="Roboto Condensed" panose="02000000000000000000" pitchFamily="2" charset="0"/>
                  <a:cs typeface="+mj-cs"/>
                </a:rPr>
                <a:t>online</a:t>
              </a:r>
              <a:endParaRPr lang="uk-UA" sz="4000" dirty="0">
                <a:solidFill>
                  <a:srgbClr val="FC9308"/>
                </a:solidFill>
                <a:latin typeface="+mn-lt"/>
                <a:ea typeface="Roboto Condensed" panose="02000000000000000000" pitchFamily="2" charset="0"/>
                <a:cs typeface="+mj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1604242" y="5323738"/>
              <a:ext cx="393062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GB" sz="2000" dirty="0" err="1">
                  <a:solidFill>
                    <a:schemeClr val="tx2">
                      <a:lumMod val="75000"/>
                    </a:schemeClr>
                  </a:solidFill>
                </a:rPr>
                <a:t>Valeriia.holierova@gmail.com</a:t>
              </a:r>
              <a:endParaRPr lang="en-US" sz="20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sp>
        <p:nvSpPr>
          <p:cNvPr id="20" name="Freeform 261"/>
          <p:cNvSpPr>
            <a:spLocks noEditPoints="1"/>
          </p:cNvSpPr>
          <p:nvPr/>
        </p:nvSpPr>
        <p:spPr bwMode="auto">
          <a:xfrm>
            <a:off x="8433486" y="3127276"/>
            <a:ext cx="1199762" cy="1152128"/>
          </a:xfrm>
          <a:custGeom>
            <a:avLst/>
            <a:gdLst>
              <a:gd name="T0" fmla="*/ 0 w 176"/>
              <a:gd name="T1" fmla="*/ 88 h 176"/>
              <a:gd name="T2" fmla="*/ 176 w 176"/>
              <a:gd name="T3" fmla="*/ 88 h 176"/>
              <a:gd name="T4" fmla="*/ 132 w 176"/>
              <a:gd name="T5" fmla="*/ 21 h 176"/>
              <a:gd name="T6" fmla="*/ 130 w 176"/>
              <a:gd name="T7" fmla="*/ 48 h 176"/>
              <a:gd name="T8" fmla="*/ 123 w 176"/>
              <a:gd name="T9" fmla="*/ 68 h 176"/>
              <a:gd name="T10" fmla="*/ 85 w 176"/>
              <a:gd name="T11" fmla="*/ 26 h 176"/>
              <a:gd name="T12" fmla="*/ 132 w 176"/>
              <a:gd name="T13" fmla="*/ 21 h 176"/>
              <a:gd name="T14" fmla="*/ 138 w 176"/>
              <a:gd name="T15" fmla="*/ 118 h 176"/>
              <a:gd name="T16" fmla="*/ 100 w 176"/>
              <a:gd name="T17" fmla="*/ 119 h 176"/>
              <a:gd name="T18" fmla="*/ 115 w 176"/>
              <a:gd name="T19" fmla="*/ 100 h 176"/>
              <a:gd name="T20" fmla="*/ 101 w 176"/>
              <a:gd name="T21" fmla="*/ 9 h 176"/>
              <a:gd name="T22" fmla="*/ 84 w 176"/>
              <a:gd name="T23" fmla="*/ 8 h 176"/>
              <a:gd name="T24" fmla="*/ 109 w 176"/>
              <a:gd name="T25" fmla="*/ 94 h 176"/>
              <a:gd name="T26" fmla="*/ 88 w 176"/>
              <a:gd name="T27" fmla="*/ 108 h 176"/>
              <a:gd name="T28" fmla="*/ 32 w 176"/>
              <a:gd name="T29" fmla="*/ 97 h 176"/>
              <a:gd name="T30" fmla="*/ 52 w 176"/>
              <a:gd name="T31" fmla="*/ 60 h 176"/>
              <a:gd name="T32" fmla="*/ 63 w 176"/>
              <a:gd name="T33" fmla="*/ 43 h 176"/>
              <a:gd name="T34" fmla="*/ 109 w 176"/>
              <a:gd name="T35" fmla="*/ 94 h 176"/>
              <a:gd name="T36" fmla="*/ 8 w 176"/>
              <a:gd name="T37" fmla="*/ 90 h 176"/>
              <a:gd name="T38" fmla="*/ 20 w 176"/>
              <a:gd name="T39" fmla="*/ 128 h 176"/>
              <a:gd name="T40" fmla="*/ 25 w 176"/>
              <a:gd name="T41" fmla="*/ 93 h 176"/>
              <a:gd name="T42" fmla="*/ 76 w 176"/>
              <a:gd name="T43" fmla="*/ 9 h 176"/>
              <a:gd name="T44" fmla="*/ 58 w 176"/>
              <a:gd name="T45" fmla="*/ 37 h 176"/>
              <a:gd name="T46" fmla="*/ 40 w 176"/>
              <a:gd name="T47" fmla="*/ 48 h 176"/>
              <a:gd name="T48" fmla="*/ 25 w 176"/>
              <a:gd name="T49" fmla="*/ 93 h 176"/>
              <a:gd name="T50" fmla="*/ 28 w 176"/>
              <a:gd name="T51" fmla="*/ 128 h 176"/>
              <a:gd name="T52" fmla="*/ 77 w 176"/>
              <a:gd name="T53" fmla="*/ 124 h 176"/>
              <a:gd name="T54" fmla="*/ 30 w 176"/>
              <a:gd name="T55" fmla="*/ 143 h 176"/>
              <a:gd name="T56" fmla="*/ 88 w 176"/>
              <a:gd name="T57" fmla="*/ 168 h 176"/>
              <a:gd name="T58" fmla="*/ 83 w 176"/>
              <a:gd name="T59" fmla="*/ 131 h 176"/>
              <a:gd name="T60" fmla="*/ 97 w 176"/>
              <a:gd name="T61" fmla="*/ 127 h 176"/>
              <a:gd name="T62" fmla="*/ 149 w 176"/>
              <a:gd name="T63" fmla="*/ 123 h 176"/>
              <a:gd name="T64" fmla="*/ 88 w 176"/>
              <a:gd name="T65" fmla="*/ 168 h 176"/>
              <a:gd name="T66" fmla="*/ 120 w 176"/>
              <a:gd name="T67" fmla="*/ 93 h 176"/>
              <a:gd name="T68" fmla="*/ 132 w 176"/>
              <a:gd name="T69" fmla="*/ 72 h 176"/>
              <a:gd name="T70" fmla="*/ 137 w 176"/>
              <a:gd name="T71" fmla="*/ 49 h 176"/>
              <a:gd name="T72" fmla="*/ 168 w 176"/>
              <a:gd name="T73" fmla="*/ 88 h 176"/>
              <a:gd name="T74" fmla="*/ 150 w 176"/>
              <a:gd name="T75" fmla="*/ 115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76" h="176"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132" y="21"/>
                </a:moveTo>
                <a:cubicBezTo>
                  <a:pt x="132" y="22"/>
                  <a:pt x="132" y="23"/>
                  <a:pt x="132" y="24"/>
                </a:cubicBezTo>
                <a:cubicBezTo>
                  <a:pt x="132" y="32"/>
                  <a:pt x="131" y="40"/>
                  <a:pt x="130" y="48"/>
                </a:cubicBezTo>
                <a:cubicBezTo>
                  <a:pt x="124" y="49"/>
                  <a:pt x="120" y="54"/>
                  <a:pt x="120" y="60"/>
                </a:cubicBezTo>
                <a:cubicBezTo>
                  <a:pt x="120" y="63"/>
                  <a:pt x="121" y="66"/>
                  <a:pt x="123" y="68"/>
                </a:cubicBezTo>
                <a:cubicBezTo>
                  <a:pt x="121" y="75"/>
                  <a:pt x="118" y="81"/>
                  <a:pt x="114" y="87"/>
                </a:cubicBezTo>
                <a:cubicBezTo>
                  <a:pt x="99" y="70"/>
                  <a:pt x="89" y="49"/>
                  <a:pt x="85" y="26"/>
                </a:cubicBezTo>
                <a:cubicBezTo>
                  <a:pt x="94" y="20"/>
                  <a:pt x="104" y="16"/>
                  <a:pt x="115" y="13"/>
                </a:cubicBezTo>
                <a:cubicBezTo>
                  <a:pt x="121" y="15"/>
                  <a:pt x="127" y="18"/>
                  <a:pt x="132" y="21"/>
                </a:cubicBezTo>
                <a:moveTo>
                  <a:pt x="115" y="100"/>
                </a:moveTo>
                <a:cubicBezTo>
                  <a:pt x="122" y="107"/>
                  <a:pt x="130" y="113"/>
                  <a:pt x="138" y="118"/>
                </a:cubicBezTo>
                <a:cubicBezTo>
                  <a:pt x="130" y="119"/>
                  <a:pt x="121" y="120"/>
                  <a:pt x="112" y="120"/>
                </a:cubicBezTo>
                <a:cubicBezTo>
                  <a:pt x="108" y="120"/>
                  <a:pt x="104" y="120"/>
                  <a:pt x="100" y="119"/>
                </a:cubicBezTo>
                <a:cubicBezTo>
                  <a:pt x="100" y="119"/>
                  <a:pt x="100" y="118"/>
                  <a:pt x="100" y="117"/>
                </a:cubicBezTo>
                <a:cubicBezTo>
                  <a:pt x="105" y="112"/>
                  <a:pt x="110" y="106"/>
                  <a:pt x="115" y="100"/>
                </a:cubicBezTo>
                <a:moveTo>
                  <a:pt x="88" y="8"/>
                </a:moveTo>
                <a:cubicBezTo>
                  <a:pt x="92" y="8"/>
                  <a:pt x="97" y="8"/>
                  <a:pt x="101" y="9"/>
                </a:cubicBezTo>
                <a:cubicBezTo>
                  <a:pt x="95" y="11"/>
                  <a:pt x="90" y="14"/>
                  <a:pt x="84" y="17"/>
                </a:cubicBezTo>
                <a:cubicBezTo>
                  <a:pt x="84" y="14"/>
                  <a:pt x="84" y="11"/>
                  <a:pt x="84" y="8"/>
                </a:cubicBezTo>
                <a:cubicBezTo>
                  <a:pt x="85" y="8"/>
                  <a:pt x="87" y="8"/>
                  <a:pt x="88" y="8"/>
                </a:cubicBezTo>
                <a:moveTo>
                  <a:pt x="109" y="94"/>
                </a:moveTo>
                <a:cubicBezTo>
                  <a:pt x="105" y="100"/>
                  <a:pt x="100" y="105"/>
                  <a:pt x="95" y="110"/>
                </a:cubicBezTo>
                <a:cubicBezTo>
                  <a:pt x="93" y="109"/>
                  <a:pt x="91" y="108"/>
                  <a:pt x="88" y="108"/>
                </a:cubicBezTo>
                <a:cubicBezTo>
                  <a:pt x="83" y="108"/>
                  <a:pt x="78" y="111"/>
                  <a:pt x="77" y="116"/>
                </a:cubicBezTo>
                <a:cubicBezTo>
                  <a:pt x="61" y="112"/>
                  <a:pt x="46" y="106"/>
                  <a:pt x="32" y="97"/>
                </a:cubicBezTo>
                <a:cubicBezTo>
                  <a:pt x="36" y="84"/>
                  <a:pt x="42" y="71"/>
                  <a:pt x="49" y="60"/>
                </a:cubicBezTo>
                <a:cubicBezTo>
                  <a:pt x="50" y="60"/>
                  <a:pt x="51" y="60"/>
                  <a:pt x="52" y="60"/>
                </a:cubicBezTo>
                <a:cubicBezTo>
                  <a:pt x="59" y="60"/>
                  <a:pt x="64" y="55"/>
                  <a:pt x="64" y="48"/>
                </a:cubicBezTo>
                <a:cubicBezTo>
                  <a:pt x="64" y="46"/>
                  <a:pt x="64" y="45"/>
                  <a:pt x="63" y="43"/>
                </a:cubicBezTo>
                <a:cubicBezTo>
                  <a:pt x="68" y="39"/>
                  <a:pt x="73" y="34"/>
                  <a:pt x="78" y="31"/>
                </a:cubicBezTo>
                <a:cubicBezTo>
                  <a:pt x="82" y="55"/>
                  <a:pt x="94" y="77"/>
                  <a:pt x="109" y="94"/>
                </a:cubicBezTo>
                <a:moveTo>
                  <a:pt x="20" y="130"/>
                </a:moveTo>
                <a:cubicBezTo>
                  <a:pt x="13" y="118"/>
                  <a:pt x="8" y="104"/>
                  <a:pt x="8" y="90"/>
                </a:cubicBezTo>
                <a:cubicBezTo>
                  <a:pt x="13" y="94"/>
                  <a:pt x="18" y="97"/>
                  <a:pt x="23" y="101"/>
                </a:cubicBezTo>
                <a:cubicBezTo>
                  <a:pt x="21" y="110"/>
                  <a:pt x="20" y="119"/>
                  <a:pt x="20" y="128"/>
                </a:cubicBezTo>
                <a:cubicBezTo>
                  <a:pt x="20" y="129"/>
                  <a:pt x="20" y="129"/>
                  <a:pt x="20" y="130"/>
                </a:cubicBezTo>
                <a:moveTo>
                  <a:pt x="25" y="93"/>
                </a:moveTo>
                <a:cubicBezTo>
                  <a:pt x="19" y="89"/>
                  <a:pt x="14" y="84"/>
                  <a:pt x="9" y="79"/>
                </a:cubicBezTo>
                <a:cubicBezTo>
                  <a:pt x="12" y="43"/>
                  <a:pt x="40" y="14"/>
                  <a:pt x="76" y="9"/>
                </a:cubicBezTo>
                <a:cubicBezTo>
                  <a:pt x="76" y="13"/>
                  <a:pt x="76" y="17"/>
                  <a:pt x="77" y="22"/>
                </a:cubicBezTo>
                <a:cubicBezTo>
                  <a:pt x="70" y="26"/>
                  <a:pt x="63" y="32"/>
                  <a:pt x="58" y="37"/>
                </a:cubicBezTo>
                <a:cubicBezTo>
                  <a:pt x="56" y="37"/>
                  <a:pt x="54" y="36"/>
                  <a:pt x="52" y="36"/>
                </a:cubicBezTo>
                <a:cubicBezTo>
                  <a:pt x="45" y="36"/>
                  <a:pt x="40" y="41"/>
                  <a:pt x="40" y="48"/>
                </a:cubicBezTo>
                <a:cubicBezTo>
                  <a:pt x="40" y="51"/>
                  <a:pt x="41" y="53"/>
                  <a:pt x="43" y="55"/>
                </a:cubicBezTo>
                <a:cubicBezTo>
                  <a:pt x="35" y="67"/>
                  <a:pt x="29" y="79"/>
                  <a:pt x="25" y="93"/>
                </a:cubicBezTo>
                <a:moveTo>
                  <a:pt x="29" y="142"/>
                </a:moveTo>
                <a:cubicBezTo>
                  <a:pt x="28" y="137"/>
                  <a:pt x="28" y="133"/>
                  <a:pt x="28" y="128"/>
                </a:cubicBezTo>
                <a:cubicBezTo>
                  <a:pt x="28" y="120"/>
                  <a:pt x="29" y="113"/>
                  <a:pt x="30" y="105"/>
                </a:cubicBezTo>
                <a:cubicBezTo>
                  <a:pt x="44" y="114"/>
                  <a:pt x="60" y="120"/>
                  <a:pt x="77" y="124"/>
                </a:cubicBezTo>
                <a:cubicBezTo>
                  <a:pt x="77" y="124"/>
                  <a:pt x="77" y="125"/>
                  <a:pt x="77" y="125"/>
                </a:cubicBezTo>
                <a:cubicBezTo>
                  <a:pt x="63" y="134"/>
                  <a:pt x="47" y="140"/>
                  <a:pt x="30" y="143"/>
                </a:cubicBezTo>
                <a:cubicBezTo>
                  <a:pt x="29" y="142"/>
                  <a:pt x="29" y="142"/>
                  <a:pt x="29" y="142"/>
                </a:cubicBezTo>
                <a:moveTo>
                  <a:pt x="88" y="168"/>
                </a:moveTo>
                <a:cubicBezTo>
                  <a:pt x="68" y="168"/>
                  <a:pt x="51" y="161"/>
                  <a:pt x="37" y="149"/>
                </a:cubicBezTo>
                <a:cubicBezTo>
                  <a:pt x="53" y="146"/>
                  <a:pt x="69" y="140"/>
                  <a:pt x="83" y="131"/>
                </a:cubicBezTo>
                <a:cubicBezTo>
                  <a:pt x="84" y="131"/>
                  <a:pt x="86" y="132"/>
                  <a:pt x="88" y="132"/>
                </a:cubicBezTo>
                <a:cubicBezTo>
                  <a:pt x="92" y="132"/>
                  <a:pt x="95" y="130"/>
                  <a:pt x="97" y="127"/>
                </a:cubicBezTo>
                <a:cubicBezTo>
                  <a:pt x="102" y="128"/>
                  <a:pt x="107" y="128"/>
                  <a:pt x="112" y="128"/>
                </a:cubicBezTo>
                <a:cubicBezTo>
                  <a:pt x="125" y="128"/>
                  <a:pt x="137" y="126"/>
                  <a:pt x="149" y="123"/>
                </a:cubicBezTo>
                <a:cubicBezTo>
                  <a:pt x="152" y="125"/>
                  <a:pt x="155" y="126"/>
                  <a:pt x="158" y="127"/>
                </a:cubicBezTo>
                <a:cubicBezTo>
                  <a:pt x="144" y="152"/>
                  <a:pt x="118" y="168"/>
                  <a:pt x="88" y="168"/>
                </a:cubicBezTo>
                <a:moveTo>
                  <a:pt x="150" y="115"/>
                </a:moveTo>
                <a:cubicBezTo>
                  <a:pt x="139" y="109"/>
                  <a:pt x="129" y="102"/>
                  <a:pt x="120" y="93"/>
                </a:cubicBezTo>
                <a:cubicBezTo>
                  <a:pt x="124" y="87"/>
                  <a:pt x="128" y="79"/>
                  <a:pt x="131" y="72"/>
                </a:cubicBezTo>
                <a:cubicBezTo>
                  <a:pt x="131" y="72"/>
                  <a:pt x="132" y="72"/>
                  <a:pt x="132" y="72"/>
                </a:cubicBezTo>
                <a:cubicBezTo>
                  <a:pt x="139" y="72"/>
                  <a:pt x="144" y="67"/>
                  <a:pt x="144" y="60"/>
                </a:cubicBezTo>
                <a:cubicBezTo>
                  <a:pt x="144" y="55"/>
                  <a:pt x="141" y="51"/>
                  <a:pt x="137" y="49"/>
                </a:cubicBezTo>
                <a:cubicBezTo>
                  <a:pt x="139" y="42"/>
                  <a:pt x="140" y="35"/>
                  <a:pt x="140" y="27"/>
                </a:cubicBezTo>
                <a:cubicBezTo>
                  <a:pt x="157" y="42"/>
                  <a:pt x="168" y="64"/>
                  <a:pt x="168" y="88"/>
                </a:cubicBezTo>
                <a:cubicBezTo>
                  <a:pt x="168" y="96"/>
                  <a:pt x="167" y="103"/>
                  <a:pt x="165" y="111"/>
                </a:cubicBezTo>
                <a:cubicBezTo>
                  <a:pt x="160" y="112"/>
                  <a:pt x="155" y="114"/>
                  <a:pt x="150" y="115"/>
                </a:cubicBezTo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7" name="Прямоугольник 7"/>
          <p:cNvSpPr/>
          <p:nvPr/>
        </p:nvSpPr>
        <p:spPr>
          <a:xfrm>
            <a:off x="0" y="7809537"/>
            <a:ext cx="1828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dirty="0">
                <a:solidFill>
                  <a:schemeClr val="tx2">
                    <a:lumMod val="75000"/>
                  </a:schemeClr>
                </a:solidFill>
                <a:latin typeface="+mn-lt"/>
                <a:ea typeface="Roboto Condensed" panose="02000000000000000000" pitchFamily="2" charset="0"/>
                <a:cs typeface="+mj-cs"/>
              </a:rPr>
              <a:t>ПРОСТІР  СВОБОДИ ТА ПІДПРИЄМНИЦТВА</a:t>
            </a:r>
            <a:endParaRPr lang="en-GB" sz="3600" dirty="0">
              <a:solidFill>
                <a:schemeClr val="tx2">
                  <a:lumMod val="75000"/>
                </a:schemeClr>
              </a:solidFill>
              <a:latin typeface="+mn-lt"/>
              <a:ea typeface="Roboto Condensed" panose="02000000000000000000" pitchFamily="2" charset="0"/>
              <a:cs typeface="+mj-cs"/>
            </a:endParaRPr>
          </a:p>
          <a:p>
            <a:pPr algn="ctr"/>
            <a:r>
              <a:rPr lang="en-GB" sz="3600" dirty="0">
                <a:solidFill>
                  <a:schemeClr val="tx2">
                    <a:lumMod val="75000"/>
                  </a:schemeClr>
                </a:solidFill>
                <a:latin typeface="+mn-lt"/>
                <a:ea typeface="Roboto Condensed" panose="02000000000000000000" pitchFamily="2" charset="0"/>
                <a:cs typeface="+mj-cs"/>
              </a:rPr>
              <a:t>Fb: </a:t>
            </a:r>
            <a:r>
              <a:rPr lang="en-GB" sz="36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Roboto Condensed" panose="02000000000000000000" pitchFamily="2" charset="0"/>
                <a:cs typeface="+mj-cs"/>
              </a:rPr>
              <a:t>Valeriia</a:t>
            </a:r>
            <a:r>
              <a:rPr lang="en-GB" sz="3600" dirty="0">
                <a:solidFill>
                  <a:schemeClr val="tx2">
                    <a:lumMod val="75000"/>
                  </a:schemeClr>
                </a:solidFill>
                <a:latin typeface="+mn-lt"/>
                <a:ea typeface="Roboto Condensed" panose="02000000000000000000" pitchFamily="2" charset="0"/>
                <a:cs typeface="+mj-cs"/>
              </a:rPr>
              <a:t> </a:t>
            </a:r>
            <a:r>
              <a:rPr lang="en-GB" sz="3600" dirty="0" err="1">
                <a:solidFill>
                  <a:schemeClr val="tx2">
                    <a:lumMod val="75000"/>
                  </a:schemeClr>
                </a:solidFill>
                <a:latin typeface="+mn-lt"/>
                <a:ea typeface="Roboto Condensed" panose="02000000000000000000" pitchFamily="2" charset="0"/>
                <a:cs typeface="+mj-cs"/>
              </a:rPr>
              <a:t>Holierova</a:t>
            </a:r>
            <a:endParaRPr lang="ru-RU" sz="3600" dirty="0">
              <a:solidFill>
                <a:schemeClr val="tx2">
                  <a:lumMod val="75000"/>
                </a:schemeClr>
              </a:solidFill>
              <a:latin typeface="+mn-lt"/>
              <a:ea typeface="Roboto Condensed" panose="02000000000000000000" pitchFamily="2" charset="0"/>
              <a:cs typeface="+mj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343800" y="5935588"/>
            <a:ext cx="3339548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www.yepworld.org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Shape 2080"/>
          <p:cNvSpPr/>
          <p:nvPr/>
        </p:nvSpPr>
        <p:spPr>
          <a:xfrm>
            <a:off x="0" y="967036"/>
            <a:ext cx="18288000" cy="8784976"/>
          </a:xfrm>
          <a:prstGeom prst="rect">
            <a:avLst/>
          </a:prstGeom>
          <a:solidFill>
            <a:schemeClr val="lt1">
              <a:alpha val="97000"/>
            </a:schemeClr>
          </a:solidFill>
          <a:ln w="12700" cap="flat" cmpd="sng">
            <a:solidFill>
              <a:schemeClr val="tx2">
                <a:alpha val="18000"/>
              </a:schemeClr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endParaRPr sz="1800" dirty="0">
              <a:solidFill>
                <a:schemeClr val="accent3">
                  <a:lumMod val="5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74597"/>
            <a:ext cx="18288000" cy="753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69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Shape 2080"/>
          <p:cNvSpPr/>
          <p:nvPr/>
        </p:nvSpPr>
        <p:spPr>
          <a:xfrm>
            <a:off x="0" y="967036"/>
            <a:ext cx="18288000" cy="8784976"/>
          </a:xfrm>
          <a:prstGeom prst="rect">
            <a:avLst/>
          </a:prstGeom>
          <a:solidFill>
            <a:schemeClr val="lt1">
              <a:alpha val="97000"/>
            </a:schemeClr>
          </a:solidFill>
          <a:ln w="12700" cap="flat" cmpd="sng">
            <a:solidFill>
              <a:schemeClr val="tx2">
                <a:alpha val="18000"/>
              </a:schemeClr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/>
            <a:r>
              <a:rPr lang="uk-UA" sz="6600" b="1" i="1" dirty="0">
                <a:solidFill>
                  <a:srgbClr val="002060"/>
                </a:solidFill>
              </a:rPr>
              <a:t>Історія: </a:t>
            </a:r>
          </a:p>
          <a:p>
            <a:pPr algn="ctr"/>
            <a:r>
              <a:rPr lang="en-US" sz="6600" b="1" i="1" dirty="0">
                <a:solidFill>
                  <a:srgbClr val="002060"/>
                </a:solidFill>
              </a:rPr>
              <a:t>http://</a:t>
            </a:r>
            <a:r>
              <a:rPr lang="en-US" sz="6600" b="1" i="1" dirty="0" err="1">
                <a:solidFill>
                  <a:srgbClr val="002060"/>
                </a:solidFill>
              </a:rPr>
              <a:t>bydesign.platfor.ma</a:t>
            </a:r>
            <a:r>
              <a:rPr lang="en-US" sz="6600" b="1" i="1" dirty="0">
                <a:solidFill>
                  <a:srgbClr val="002060"/>
                </a:solidFill>
              </a:rPr>
              <a:t>/history-of-</a:t>
            </a:r>
            <a:r>
              <a:rPr lang="en-US" sz="6600" b="1" i="1" dirty="0" err="1">
                <a:solidFill>
                  <a:srgbClr val="002060"/>
                </a:solidFill>
              </a:rPr>
              <a:t>dt</a:t>
            </a:r>
            <a:endParaRPr lang="en-US" sz="66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00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Shape 2080"/>
          <p:cNvSpPr/>
          <p:nvPr/>
        </p:nvSpPr>
        <p:spPr>
          <a:xfrm>
            <a:off x="0" y="967036"/>
            <a:ext cx="18288000" cy="8784976"/>
          </a:xfrm>
          <a:prstGeom prst="rect">
            <a:avLst/>
          </a:prstGeom>
          <a:solidFill>
            <a:schemeClr val="lt1">
              <a:alpha val="97000"/>
            </a:schemeClr>
          </a:solidFill>
          <a:ln w="12700" cap="flat" cmpd="sng">
            <a:solidFill>
              <a:schemeClr val="tx2">
                <a:alpha val="18000"/>
              </a:schemeClr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/>
            <a:r>
              <a:rPr lang="en-US" sz="9600" b="1" dirty="0">
                <a:solidFill>
                  <a:srgbClr val="002060"/>
                </a:solidFill>
              </a:rPr>
              <a:t>Design is</a:t>
            </a:r>
            <a:r>
              <a:rPr lang="uk-UA" sz="9600" b="1" dirty="0">
                <a:solidFill>
                  <a:srgbClr val="002060"/>
                </a:solidFill>
              </a:rPr>
              <a:t> </a:t>
            </a:r>
            <a:r>
              <a:rPr lang="en-US" sz="9600" b="1" dirty="0">
                <a:solidFill>
                  <a:srgbClr val="002060"/>
                </a:solidFill>
              </a:rPr>
              <a:t>not how it looks and feels, it is how it works</a:t>
            </a:r>
          </a:p>
          <a:p>
            <a:pPr algn="ctr"/>
            <a:r>
              <a:rPr lang="en-US" sz="8000" b="1" i="1" dirty="0">
                <a:solidFill>
                  <a:srgbClr val="002060"/>
                </a:solidFill>
              </a:rPr>
              <a:t>(Steve Jobs)</a:t>
            </a:r>
          </a:p>
        </p:txBody>
      </p:sp>
    </p:spTree>
    <p:extLst>
      <p:ext uri="{BB962C8B-B14F-4D97-AF65-F5344CB8AC3E}">
        <p14:creationId xmlns:p14="http://schemas.microsoft.com/office/powerpoint/2010/main" val="155394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Shape 2080"/>
          <p:cNvSpPr/>
          <p:nvPr/>
        </p:nvSpPr>
        <p:spPr>
          <a:xfrm>
            <a:off x="0" y="967036"/>
            <a:ext cx="18288000" cy="8784976"/>
          </a:xfrm>
          <a:prstGeom prst="rect">
            <a:avLst/>
          </a:prstGeom>
          <a:solidFill>
            <a:schemeClr val="lt1">
              <a:alpha val="97000"/>
            </a:schemeClr>
          </a:solidFill>
          <a:ln w="12700" cap="flat" cmpd="sng">
            <a:solidFill>
              <a:schemeClr val="tx2">
                <a:alpha val="18000"/>
              </a:schemeClr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endParaRPr lang="en-US" sz="9600" dirty="0">
              <a:solidFill>
                <a:schemeClr val="accent1">
                  <a:lumMod val="75000"/>
                </a:schemeClr>
              </a:solidFill>
              <a:latin typeface="Adobe Heiti Std R" panose="020B0400000000000000" pitchFamily="34" charset="-128"/>
              <a:ea typeface="Adobe Heiti Std R" panose="020B0400000000000000" pitchFamily="34" charset="-128"/>
              <a:cs typeface="Arial"/>
              <a:sym typeface="Arial"/>
            </a:endParaRPr>
          </a:p>
          <a:p>
            <a:pPr lvl="0" algn="ctr">
              <a:spcBef>
                <a:spcPts val="0"/>
              </a:spcBef>
              <a:spcAft>
                <a:spcPts val="0"/>
              </a:spcAft>
            </a:pPr>
            <a:endParaRPr lang="en-US" sz="9600" dirty="0">
              <a:solidFill>
                <a:schemeClr val="accent1">
                  <a:lumMod val="75000"/>
                </a:schemeClr>
              </a:solidFill>
              <a:latin typeface="Adobe Heiti Std R" panose="020B0400000000000000" pitchFamily="34" charset="-128"/>
              <a:ea typeface="Adobe Heiti Std R" panose="020B0400000000000000" pitchFamily="34" charset="-128"/>
              <a:cs typeface="Arial"/>
              <a:sym typeface="Arial"/>
            </a:endParaRPr>
          </a:p>
          <a:p>
            <a:r>
              <a:rPr lang="en-GB" sz="9600" dirty="0">
                <a:latin typeface="+mj-lt"/>
                <a:sym typeface="GothamBold" charset="0"/>
              </a:rPr>
              <a:t>                        </a:t>
            </a:r>
            <a:r>
              <a:rPr lang="en-GB" sz="9600" b="1" dirty="0" err="1">
                <a:solidFill>
                  <a:srgbClr val="002060"/>
                </a:solidFill>
                <a:sym typeface="GothamBold" charset="0"/>
              </a:rPr>
              <a:t>AirBnb</a:t>
            </a:r>
            <a:endParaRPr lang="ru-RU" sz="9600" b="1" dirty="0">
              <a:solidFill>
                <a:srgbClr val="002060"/>
              </a:solidFill>
              <a:sym typeface="GothamBold" charset="0"/>
            </a:endParaRPr>
          </a:p>
          <a:p>
            <a:endParaRPr lang="ru-RU" sz="9600" dirty="0">
              <a:latin typeface="+mj-lt"/>
            </a:endParaRPr>
          </a:p>
          <a:p>
            <a:pPr marL="1371600" lvl="0" indent="-1371600" algn="ctr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US" sz="9600" dirty="0">
              <a:solidFill>
                <a:schemeClr val="accent3">
                  <a:lumMod val="50000"/>
                </a:schemeClr>
              </a:solidFill>
              <a:latin typeface="Adobe Heiti Std R" panose="020B0400000000000000" pitchFamily="34" charset="-128"/>
              <a:ea typeface="Adobe Heiti Std R" panose="020B0400000000000000" pitchFamily="34" charset="-128"/>
              <a:cs typeface="Arial"/>
              <a:sym typeface="Arial"/>
            </a:endParaRPr>
          </a:p>
          <a:p>
            <a:pPr marL="1371600" lvl="0" indent="-1371600" algn="ctr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US" sz="9600" dirty="0">
              <a:solidFill>
                <a:schemeClr val="accent3">
                  <a:lumMod val="50000"/>
                </a:schemeClr>
              </a:solidFill>
              <a:latin typeface="Adobe Heiti Std R" panose="020B0400000000000000" pitchFamily="34" charset="-128"/>
              <a:ea typeface="Adobe Heiti Std R" panose="020B0400000000000000" pitchFamily="34" charset="-128"/>
              <a:cs typeface="Arial"/>
              <a:sym typeface="Arial"/>
            </a:endParaRPr>
          </a:p>
          <a:p>
            <a:pPr lvl="0" algn="ctr">
              <a:spcBef>
                <a:spcPts val="0"/>
              </a:spcBef>
              <a:spcAft>
                <a:spcPts val="0"/>
              </a:spcAft>
            </a:pPr>
            <a:endParaRPr sz="1800" dirty="0">
              <a:solidFill>
                <a:schemeClr val="accent3">
                  <a:lumMod val="5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322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233" y="931033"/>
            <a:ext cx="11885544" cy="8820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851412" y="931032"/>
            <a:ext cx="2268252" cy="7560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596502680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Shape 2080"/>
          <p:cNvSpPr/>
          <p:nvPr/>
        </p:nvSpPr>
        <p:spPr>
          <a:xfrm>
            <a:off x="0" y="967036"/>
            <a:ext cx="8423920" cy="8784976"/>
          </a:xfrm>
          <a:prstGeom prst="rect">
            <a:avLst/>
          </a:prstGeom>
          <a:solidFill>
            <a:schemeClr val="lt1">
              <a:alpha val="97000"/>
            </a:schemeClr>
          </a:solidFill>
          <a:ln w="12700" cap="flat" cmpd="sng">
            <a:solidFill>
              <a:schemeClr val="tx2">
                <a:alpha val="18000"/>
              </a:schemeClr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endParaRPr lang="uk-UA" sz="5400" b="1" dirty="0">
              <a:solidFill>
                <a:srgbClr val="002060"/>
              </a:solidFill>
              <a:sym typeface="GothamBold" charset="0"/>
            </a:endParaRPr>
          </a:p>
          <a:p>
            <a:endParaRPr lang="uk-UA" sz="5400" b="1" dirty="0">
              <a:solidFill>
                <a:srgbClr val="002060"/>
              </a:solidFill>
              <a:sym typeface="GothamBold" charset="0"/>
            </a:endParaRPr>
          </a:p>
          <a:p>
            <a:pPr algn="ctr"/>
            <a:r>
              <a:rPr lang="uk-UA" sz="5400" b="1" dirty="0">
                <a:solidFill>
                  <a:srgbClr val="002060"/>
                </a:solidFill>
                <a:sym typeface="GothamBold" charset="0"/>
              </a:rPr>
              <a:t>  </a:t>
            </a:r>
            <a:r>
              <a:rPr lang="en-GB" sz="5400" b="1" dirty="0">
                <a:solidFill>
                  <a:srgbClr val="002060"/>
                </a:solidFill>
                <a:sym typeface="GothamBold" charset="0"/>
              </a:rPr>
              <a:t> </a:t>
            </a:r>
            <a:r>
              <a:rPr lang="uk-UA" sz="5400" b="1" dirty="0">
                <a:solidFill>
                  <a:srgbClr val="002060"/>
                </a:solidFill>
                <a:sym typeface="GothamBold" charset="0"/>
              </a:rPr>
              <a:t>“Люди купують не         </a:t>
            </a:r>
            <a:r>
              <a:rPr lang="en-GB" sz="5400" b="1" dirty="0">
                <a:solidFill>
                  <a:srgbClr val="002060"/>
                </a:solidFill>
                <a:sym typeface="GothamBold" charset="0"/>
              </a:rPr>
              <a:t>   </a:t>
            </a:r>
            <a:r>
              <a:rPr lang="uk-UA" sz="5400" b="1" dirty="0">
                <a:solidFill>
                  <a:srgbClr val="002060"/>
                </a:solidFill>
                <a:sym typeface="GothamBold" charset="0"/>
              </a:rPr>
              <a:t>інструмент. Люди     </a:t>
            </a:r>
            <a:r>
              <a:rPr lang="uk-UA" sz="5400" b="1">
                <a:solidFill>
                  <a:srgbClr val="002060"/>
                </a:solidFill>
                <a:sym typeface="GothamBold" charset="0"/>
              </a:rPr>
              <a:t>купують отвір у </a:t>
            </a:r>
            <a:r>
              <a:rPr lang="uk-UA" sz="5400" b="1" dirty="0">
                <a:solidFill>
                  <a:srgbClr val="002060"/>
                </a:solidFill>
                <a:sym typeface="GothamBold" charset="0"/>
              </a:rPr>
              <a:t>стіні”</a:t>
            </a:r>
            <a:endParaRPr sz="5400" dirty="0">
              <a:solidFill>
                <a:schemeClr val="accent3">
                  <a:lumMod val="5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3920" y="1205911"/>
            <a:ext cx="11135377" cy="830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90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Placeholder 13"/>
          <p:cNvGraphicFramePr>
            <a:graphicFrameLocks/>
          </p:cNvGraphicFramePr>
          <p:nvPr>
            <p:extLst/>
          </p:nvPr>
        </p:nvGraphicFramePr>
        <p:xfrm>
          <a:off x="2831204" y="2634236"/>
          <a:ext cx="4114800" cy="5623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9" name="Chart Placeholder 28"/>
          <p:cNvGraphicFramePr>
            <a:graphicFrameLocks noGrp="1"/>
          </p:cNvGraphicFramePr>
          <p:nvPr>
            <p:ph type="chart" sz="quarter" idx="15"/>
            <p:extLst/>
          </p:nvPr>
        </p:nvGraphicFramePr>
        <p:xfrm>
          <a:off x="9498786" y="3631332"/>
          <a:ext cx="3993357" cy="61031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51" name="Chart Placeholder 50"/>
          <p:cNvGraphicFramePr>
            <a:graphicFrameLocks noGrp="1"/>
          </p:cNvGraphicFramePr>
          <p:nvPr>
            <p:ph type="chart" sz="quarter" idx="21"/>
            <p:extLst/>
          </p:nvPr>
        </p:nvGraphicFramePr>
        <p:xfrm>
          <a:off x="4555319" y="3631332"/>
          <a:ext cx="4010025" cy="61031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7" name="TextBox 16"/>
          <p:cNvSpPr txBox="1"/>
          <p:nvPr/>
        </p:nvSpPr>
        <p:spPr bwMode="gray">
          <a:xfrm>
            <a:off x="10423895" y="5163999"/>
            <a:ext cx="2143140" cy="83099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5400" dirty="0">
                <a:solidFill>
                  <a:schemeClr val="accent1"/>
                </a:solidFill>
              </a:rPr>
              <a:t>95%</a:t>
            </a:r>
          </a:p>
        </p:txBody>
      </p:sp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288383" y="2383"/>
          <a:ext cx="2381" cy="23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" name="think-cell Slide" r:id="rId8" imgW="270" imgH="270" progId="TCLayout.ActiveDocument.1">
                  <p:embed/>
                </p:oleObj>
              </mc:Choice>
              <mc:Fallback>
                <p:oleObj name="think-cell Slide" r:id="rId8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288383" y="2383"/>
                        <a:ext cx="2381" cy="23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 bwMode="gray">
          <a:xfrm>
            <a:off x="5488761" y="5163999"/>
            <a:ext cx="2143140" cy="83099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5400" dirty="0">
                <a:solidFill>
                  <a:schemeClr val="accent3"/>
                </a:solidFill>
              </a:rPr>
              <a:t>5%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8"/>
          </p:nvPr>
        </p:nvSpPr>
        <p:spPr>
          <a:xfrm>
            <a:off x="9375281" y="2361285"/>
            <a:ext cx="4240368" cy="588168"/>
          </a:xfrm>
        </p:spPr>
        <p:txBody>
          <a:bodyPr/>
          <a:lstStyle/>
          <a:p>
            <a:r>
              <a:rPr lang="uk-UA" sz="3000" dirty="0">
                <a:solidFill>
                  <a:srgbClr val="575757"/>
                </a:solidFill>
              </a:rPr>
              <a:t>Задачі = 95% успіху</a:t>
            </a:r>
            <a:endParaRPr lang="en-US" sz="3000" dirty="0">
              <a:solidFill>
                <a:srgbClr val="575757"/>
              </a:solidFill>
            </a:endParaRPr>
          </a:p>
        </p:txBody>
      </p:sp>
      <p:sp>
        <p:nvSpPr>
          <p:cNvPr id="24" name="Text Placeholder 1"/>
          <p:cNvSpPr>
            <a:spLocks noGrp="1"/>
          </p:cNvSpPr>
          <p:nvPr>
            <p:ph type="body" sz="quarter" idx="18"/>
          </p:nvPr>
        </p:nvSpPr>
        <p:spPr>
          <a:xfrm>
            <a:off x="4849002" y="2361285"/>
            <a:ext cx="3441150" cy="588168"/>
          </a:xfrm>
        </p:spPr>
        <p:txBody>
          <a:bodyPr/>
          <a:lstStyle/>
          <a:p>
            <a:r>
              <a:rPr lang="uk-UA" sz="3000" dirty="0">
                <a:solidFill>
                  <a:srgbClr val="575757"/>
                </a:solidFill>
              </a:rPr>
              <a:t>Ідеї = 5% успіху</a:t>
            </a:r>
            <a:endParaRPr lang="en-US" sz="3000" dirty="0">
              <a:solidFill>
                <a:srgbClr val="5757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19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Custom Design">
  <a:themeElements>
    <a:clrScheme name="UVH">
      <a:dk1>
        <a:srgbClr val="3F4A54"/>
      </a:dk1>
      <a:lt1>
        <a:srgbClr val="FFFFFF"/>
      </a:lt1>
      <a:dk2>
        <a:srgbClr val="3A5063"/>
      </a:dk2>
      <a:lt2>
        <a:srgbClr val="B2B2B2"/>
      </a:lt2>
      <a:accent1>
        <a:srgbClr val="FDB41E"/>
      </a:accent1>
      <a:accent2>
        <a:srgbClr val="14A5B2"/>
      </a:accent2>
      <a:accent3>
        <a:srgbClr val="1E75BF"/>
      </a:accent3>
      <a:accent4>
        <a:srgbClr val="8CC83C"/>
      </a:accent4>
      <a:accent5>
        <a:srgbClr val="EA1C25"/>
      </a:accent5>
      <a:accent6>
        <a:srgbClr val="972696"/>
      </a:accent6>
      <a:hlink>
        <a:srgbClr val="0000FF"/>
      </a:hlink>
      <a:folHlink>
        <a:srgbClr val="FF00FF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38100">
          <a:solidFill>
            <a:schemeClr val="tx1">
              <a:lumMod val="60000"/>
              <a:lumOff val="4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sz="2000">
            <a:solidFill>
              <a:schemeClr val="tx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ith subs">
  <a:themeElements>
    <a:clrScheme name="UVH">
      <a:dk1>
        <a:srgbClr val="3F4A54"/>
      </a:dk1>
      <a:lt1>
        <a:srgbClr val="FFFFFF"/>
      </a:lt1>
      <a:dk2>
        <a:srgbClr val="3A5063"/>
      </a:dk2>
      <a:lt2>
        <a:srgbClr val="B2B2B2"/>
      </a:lt2>
      <a:accent1>
        <a:srgbClr val="FDB41E"/>
      </a:accent1>
      <a:accent2>
        <a:srgbClr val="14A5B2"/>
      </a:accent2>
      <a:accent3>
        <a:srgbClr val="1E75BF"/>
      </a:accent3>
      <a:accent4>
        <a:srgbClr val="8CC83C"/>
      </a:accent4>
      <a:accent5>
        <a:srgbClr val="EA1C25"/>
      </a:accent5>
      <a:accent6>
        <a:srgbClr val="972696"/>
      </a:accent6>
      <a:hlink>
        <a:srgbClr val="0000FF"/>
      </a:hlink>
      <a:folHlink>
        <a:srgbClr val="FF00FF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38100">
          <a:solidFill>
            <a:schemeClr val="tx1">
              <a:lumMod val="60000"/>
              <a:lumOff val="4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sz="2000">
            <a:solidFill>
              <a:schemeClr val="tx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UVH">
      <a:dk1>
        <a:srgbClr val="3F4A54"/>
      </a:dk1>
      <a:lt1>
        <a:srgbClr val="FFFFFF"/>
      </a:lt1>
      <a:dk2>
        <a:srgbClr val="3A5063"/>
      </a:dk2>
      <a:lt2>
        <a:srgbClr val="B2B2B2"/>
      </a:lt2>
      <a:accent1>
        <a:srgbClr val="FDB41E"/>
      </a:accent1>
      <a:accent2>
        <a:srgbClr val="14A5B2"/>
      </a:accent2>
      <a:accent3>
        <a:srgbClr val="1E75BF"/>
      </a:accent3>
      <a:accent4>
        <a:srgbClr val="8CC83C"/>
      </a:accent4>
      <a:accent5>
        <a:srgbClr val="EA1C25"/>
      </a:accent5>
      <a:accent6>
        <a:srgbClr val="972696"/>
      </a:accent6>
      <a:hlink>
        <a:srgbClr val="0000FF"/>
      </a:hlink>
      <a:folHlink>
        <a:srgbClr val="FF00FF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38100">
          <a:solidFill>
            <a:schemeClr val="tx1">
              <a:lumMod val="60000"/>
              <a:lumOff val="4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sz="2000">
            <a:solidFill>
              <a:schemeClr val="tx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A5C067"/>
      </a:accent1>
      <a:accent2>
        <a:srgbClr val="03AE97"/>
      </a:accent2>
      <a:accent3>
        <a:srgbClr val="F7AC12"/>
      </a:accent3>
      <a:accent4>
        <a:srgbClr val="CD4E37"/>
      </a:accent4>
      <a:accent5>
        <a:srgbClr val="2C3D4B"/>
      </a:accent5>
      <a:accent6>
        <a:srgbClr val="282B2B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2F2F2"/>
        </a:solidFill>
        <a:ln w="25400" cap="flat">
          <a:solidFill>
            <a:srgbClr val="A5C067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A5C067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6170</TotalTime>
  <Words>412</Words>
  <Application>Microsoft Office PowerPoint</Application>
  <PresentationFormat>Произвольный</PresentationFormat>
  <Paragraphs>84</Paragraphs>
  <Slides>25</Slides>
  <Notes>10</Notes>
  <HiddenSlides>0</HiddenSlides>
  <MMClips>0</MMClips>
  <ScaleCrop>false</ScaleCrop>
  <HeadingPairs>
    <vt:vector size="6" baseType="variant"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9" baseType="lpstr">
      <vt:lpstr>Custom Design</vt:lpstr>
      <vt:lpstr>with subs</vt:lpstr>
      <vt:lpstr>1_Custom Design</vt:lpstr>
      <vt:lpstr>think-cell Slide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Емпатія - це навичка, яка дозволяє вам по справжньому зрозуміти людей кому ви хочете допомогти</vt:lpstr>
      <vt:lpstr>Емпатія-телепортація себе в тіло і розум вашого клієнта</vt:lpstr>
      <vt:lpstr>Методи побудови емпатії</vt:lpstr>
      <vt:lpstr>ПИТАННЯ</vt:lpstr>
      <vt:lpstr>Презентация PowerPoint</vt:lpstr>
      <vt:lpstr>Стадія дослідження – факти</vt:lpstr>
      <vt:lpstr>Презентация PowerPoint</vt:lpstr>
      <vt:lpstr>Чоловік не встигає бачитись зі своїми дітьми через роботу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YEP КОНТАКТИ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AZaikin</dc:creator>
  <cp:lastModifiedBy>asus</cp:lastModifiedBy>
  <cp:revision>301</cp:revision>
  <dcterms:modified xsi:type="dcterms:W3CDTF">2023-10-22T19:44:39Z</dcterms:modified>
</cp:coreProperties>
</file>