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diakrytyka.info/za-scho-krytykuyut-media/feyk-overtona-tekhnolohiya-zminy-suspilstva-yakoyi-ne-isnuy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3ABSNoMpp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it3q80oso" TargetMode="External"/><Relationship Id="rId2" Type="http://schemas.openxmlformats.org/officeDocument/2006/relationships/hyperlink" Target="https://www.radiosvoboda.org/a/3139933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3D7E8-DB33-E93C-B9B4-D285E4F70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Медіатехнології</a:t>
            </a:r>
            <a:r>
              <a:rPr lang="ru-RU" dirty="0"/>
              <a:t>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середовищ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32D775-A9F0-73A6-347D-772962CD9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	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вікон</a:t>
            </a:r>
            <a:r>
              <a:rPr lang="ru-RU" dirty="0"/>
              <a:t> </a:t>
            </a:r>
            <a:r>
              <a:rPr lang="ru-RU" dirty="0" err="1"/>
              <a:t>Овертона</a:t>
            </a:r>
            <a:r>
              <a:rPr lang="ru-RU" dirty="0"/>
              <a:t>». </a:t>
            </a:r>
          </a:p>
          <a:p>
            <a:r>
              <a:rPr lang="ru-RU" dirty="0"/>
              <a:t>2.	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розбитих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М. </a:t>
            </a:r>
            <a:r>
              <a:rPr lang="ru-RU" dirty="0" err="1"/>
              <a:t>Гладуелла</a:t>
            </a:r>
            <a:r>
              <a:rPr lang="ru-RU" dirty="0"/>
              <a:t>. </a:t>
            </a:r>
          </a:p>
          <a:p>
            <a:r>
              <a:rPr lang="ru-RU" dirty="0"/>
              <a:t>3.	</a:t>
            </a:r>
            <a:r>
              <a:rPr lang="ru-RU" dirty="0" err="1"/>
              <a:t>Міський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: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і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типу простору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5389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C240E-0D1E-9609-8F58-9DAA474F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вікон</a:t>
            </a:r>
            <a:r>
              <a:rPr lang="ru-RU" dirty="0"/>
              <a:t> </a:t>
            </a:r>
            <a:r>
              <a:rPr lang="ru-RU" dirty="0" err="1"/>
              <a:t>Овертона</a:t>
            </a:r>
            <a:r>
              <a:rPr lang="ru-RU" dirty="0"/>
              <a:t>».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6B47A3-56C9-C1EE-2127-DB096456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Багато</a:t>
            </a:r>
            <a:r>
              <a:rPr lang="ru-RU" dirty="0"/>
              <a:t> людей </a:t>
            </a:r>
            <a:r>
              <a:rPr lang="ru-RU" dirty="0" err="1"/>
              <a:t>хибно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«</a:t>
            </a:r>
            <a:r>
              <a:rPr lang="ru-RU" dirty="0" err="1"/>
              <a:t>вікно</a:t>
            </a:r>
            <a:r>
              <a:rPr lang="ru-RU" dirty="0"/>
              <a:t> </a:t>
            </a:r>
            <a:r>
              <a:rPr lang="ru-RU" dirty="0" err="1"/>
              <a:t>Овертона</a:t>
            </a:r>
            <a:r>
              <a:rPr lang="ru-RU" dirty="0"/>
              <a:t>»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,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маніпулювання</a:t>
            </a:r>
            <a:r>
              <a:rPr lang="ru-RU" dirty="0"/>
              <a:t> </a:t>
            </a:r>
            <a:r>
              <a:rPr lang="ru-RU" dirty="0" err="1"/>
              <a:t>масами</a:t>
            </a:r>
            <a:r>
              <a:rPr lang="ru-RU" dirty="0"/>
              <a:t>. Але «</a:t>
            </a:r>
            <a:r>
              <a:rPr lang="ru-RU" dirty="0" err="1"/>
              <a:t>вікно</a:t>
            </a:r>
            <a:r>
              <a:rPr lang="ru-RU" dirty="0"/>
              <a:t>» —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погляди </a:t>
            </a:r>
            <a:r>
              <a:rPr lang="ru-RU" dirty="0" err="1"/>
              <a:t>суспільства</a:t>
            </a:r>
            <a:r>
              <a:rPr lang="ru-RU" dirty="0"/>
              <a:t>, а </a:t>
            </a:r>
            <a:r>
              <a:rPr lang="ru-RU" dirty="0" err="1"/>
              <a:t>радше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певний</a:t>
            </a:r>
            <a:r>
              <a:rPr lang="ru-RU" dirty="0"/>
              <a:t> момент. </a:t>
            </a:r>
          </a:p>
          <a:p>
            <a:r>
              <a:rPr lang="ru-RU" dirty="0"/>
              <a:t>Фейк </a:t>
            </a:r>
            <a:r>
              <a:rPr lang="ru-RU" dirty="0" err="1"/>
              <a:t>Овертона</a:t>
            </a:r>
            <a:r>
              <a:rPr lang="ru-RU" dirty="0"/>
              <a:t> </a:t>
            </a:r>
            <a:r>
              <a:rPr lang="ru-RU" dirty="0">
                <a:hlinkClick r:id="rId2"/>
              </a:rPr>
              <a:t>https://www.mediakrytyka.info/za-scho-krytykuyut-media/feyk-overtona-tekhnolohiya-zminy-suspilstva-yakoyi-ne-isnuye.html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E4203C-1282-8F9B-E47C-42F02D546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900716"/>
            <a:ext cx="3474866" cy="182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9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4C6AA-78A1-99C6-F444-514454CA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розбитих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М. </a:t>
            </a:r>
            <a:r>
              <a:rPr lang="ru-RU" dirty="0" err="1"/>
              <a:t>Гладуелла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54E14-8FAA-5A01-71AC-F92AACB41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Суспільне. Теорія розбитих вікон</a:t>
            </a:r>
          </a:p>
          <a:p>
            <a:r>
              <a:rPr lang="en-US" dirty="0">
                <a:hlinkClick r:id="rId2"/>
              </a:rPr>
              <a:t>https://www.youtube.com/watch?v=X3ABSNoMppA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3488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18B8C-D338-E013-FDEE-820BB2F4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Принципи якісного громадського простору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852029-E2AB-9CF4-A8F3-754E15DA5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	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endParaRPr lang="ru-RU" dirty="0"/>
          </a:p>
          <a:p>
            <a:r>
              <a:rPr lang="ru-RU" dirty="0"/>
              <a:t>2.	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фасади</a:t>
            </a:r>
            <a:endParaRPr lang="ru-RU" dirty="0"/>
          </a:p>
          <a:p>
            <a:r>
              <a:rPr lang="ru-RU" dirty="0"/>
              <a:t>3.	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вимір</a:t>
            </a:r>
            <a:r>
              <a:rPr lang="ru-RU" dirty="0"/>
              <a:t> та </a:t>
            </a:r>
            <a:r>
              <a:rPr lang="ru-RU" dirty="0" err="1"/>
              <a:t>міська</a:t>
            </a:r>
            <a:r>
              <a:rPr lang="ru-RU" dirty="0"/>
              <a:t> </a:t>
            </a:r>
            <a:r>
              <a:rPr lang="ru-RU" dirty="0" err="1"/>
              <a:t>життєздатність</a:t>
            </a:r>
            <a:endParaRPr lang="ru-RU" dirty="0"/>
          </a:p>
          <a:p>
            <a:r>
              <a:rPr lang="ru-RU" dirty="0"/>
              <a:t>4.	</a:t>
            </a:r>
            <a:r>
              <a:rPr lang="ru-RU" dirty="0" err="1"/>
              <a:t>Людський</a:t>
            </a:r>
            <a:r>
              <a:rPr lang="ru-RU" dirty="0"/>
              <a:t> масштаб</a:t>
            </a:r>
          </a:p>
          <a:p>
            <a:r>
              <a:rPr lang="ru-RU" dirty="0"/>
              <a:t>5.	</a:t>
            </a:r>
            <a:r>
              <a:rPr lang="ru-RU" dirty="0" err="1"/>
              <a:t>Освітлення</a:t>
            </a:r>
            <a:endParaRPr lang="ru-RU" dirty="0"/>
          </a:p>
          <a:p>
            <a:r>
              <a:rPr lang="ru-RU" dirty="0"/>
              <a:t>6.	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endParaRPr lang="ru-RU" dirty="0"/>
          </a:p>
          <a:p>
            <a:r>
              <a:rPr lang="ru-RU" dirty="0"/>
              <a:t>7.	</a:t>
            </a:r>
            <a:r>
              <a:rPr lang="ru-RU" dirty="0" err="1"/>
              <a:t>Місцева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endParaRPr lang="ru-RU" dirty="0"/>
          </a:p>
          <a:p>
            <a:r>
              <a:rPr lang="ru-RU" dirty="0"/>
              <a:t>8.	</a:t>
            </a:r>
            <a:r>
              <a:rPr lang="ru-RU" dirty="0" err="1"/>
              <a:t>Повні</a:t>
            </a:r>
            <a:r>
              <a:rPr lang="ru-RU" dirty="0"/>
              <a:t> </a:t>
            </a:r>
            <a:r>
              <a:rPr lang="ru-RU" dirty="0" err="1"/>
              <a:t>вулиці</a:t>
            </a:r>
            <a:endParaRPr lang="ru-RU" dirty="0"/>
          </a:p>
          <a:p>
            <a:r>
              <a:rPr lang="ru-RU" dirty="0"/>
              <a:t>9.	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endParaRPr lang="ru-RU" dirty="0"/>
          </a:p>
          <a:p>
            <a:r>
              <a:rPr lang="ru-RU" dirty="0"/>
              <a:t>10.	</a:t>
            </a:r>
            <a:r>
              <a:rPr lang="ru-RU" dirty="0" err="1"/>
              <a:t>Соціальна</a:t>
            </a:r>
            <a:r>
              <a:rPr lang="ru-RU" dirty="0"/>
              <a:t> участь</a:t>
            </a:r>
          </a:p>
          <a:p>
            <a:r>
              <a:rPr lang="ru-RU" dirty="0" err="1"/>
              <a:t>Соцмісто</a:t>
            </a:r>
            <a:r>
              <a:rPr lang="ru-RU" dirty="0"/>
              <a:t> </a:t>
            </a:r>
            <a:r>
              <a:rPr lang="ru-RU" dirty="0" err="1"/>
              <a:t>Запоріжжя</a:t>
            </a:r>
            <a:r>
              <a:rPr lang="ru-RU" dirty="0"/>
              <a:t> </a:t>
            </a:r>
            <a:r>
              <a:rPr lang="en-US" dirty="0">
                <a:hlinkClick r:id="rId2"/>
              </a:rPr>
              <a:t>https://www.radiosvoboda.org/a/31399335.html</a:t>
            </a:r>
            <a:endParaRPr lang="uk-UA" dirty="0"/>
          </a:p>
          <a:p>
            <a:r>
              <a:rPr lang="en-US" dirty="0">
                <a:hlinkClick r:id="rId3"/>
              </a:rPr>
              <a:t>https://www.youtube.com/watch?v=iIit3q80oso</a:t>
            </a:r>
            <a:endParaRPr lang="uk-UA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44091370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16</TotalTime>
  <Words>207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Рамка</vt:lpstr>
      <vt:lpstr>Медіатехнології творення публічних середовищ</vt:lpstr>
      <vt:lpstr>Поняття «вікон Овертона».</vt:lpstr>
      <vt:lpstr>Теорія розбитих вікон М. Гладуелла</vt:lpstr>
      <vt:lpstr>Принципи якісного громадського простору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Медіатехнології творення публічних середовищ</dc:title>
  <dc:creator>Людмила Чернявская</dc:creator>
  <cp:lastModifiedBy>Людмила Чернявская</cp:lastModifiedBy>
  <cp:revision>1</cp:revision>
  <dcterms:created xsi:type="dcterms:W3CDTF">2022-10-18T17:09:30Z</dcterms:created>
  <dcterms:modified xsi:type="dcterms:W3CDTF">2022-10-18T17:25:41Z</dcterms:modified>
</cp:coreProperties>
</file>