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10/18/2022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10/18/2022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10/18/2022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10/18/2022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10/18/2022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ediakrytyka.info/za-scho-krytykuyut-media/feyk-overtona-tekhnolohiya-zminy-suspilstva-yakoyi-ne-isnuye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3ABSNoMpp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Iit3q80oso" TargetMode="External"/><Relationship Id="rId2" Type="http://schemas.openxmlformats.org/officeDocument/2006/relationships/hyperlink" Target="https://www.radiosvoboda.org/a/31399335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93D7E8-DB33-E93C-B9B4-D285E4F708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Медіатехнології</a:t>
            </a:r>
            <a:r>
              <a:rPr lang="ru-RU" dirty="0"/>
              <a:t> </a:t>
            </a:r>
            <a:r>
              <a:rPr lang="ru-RU" dirty="0" err="1"/>
              <a:t>творення</a:t>
            </a:r>
            <a:r>
              <a:rPr lang="ru-RU" dirty="0"/>
              <a:t>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середовищ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632D775-A9F0-73A6-347D-772962CD96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1.	</a:t>
            </a:r>
            <a:r>
              <a:rPr lang="ru-RU" dirty="0" err="1"/>
              <a:t>Поняття</a:t>
            </a:r>
            <a:r>
              <a:rPr lang="ru-RU" dirty="0"/>
              <a:t> «</a:t>
            </a:r>
            <a:r>
              <a:rPr lang="ru-RU" dirty="0" err="1"/>
              <a:t>вікон</a:t>
            </a:r>
            <a:r>
              <a:rPr lang="ru-RU" dirty="0"/>
              <a:t> </a:t>
            </a:r>
            <a:r>
              <a:rPr lang="ru-RU" dirty="0" err="1"/>
              <a:t>Овертона</a:t>
            </a:r>
            <a:r>
              <a:rPr lang="ru-RU" dirty="0"/>
              <a:t>». </a:t>
            </a:r>
          </a:p>
          <a:p>
            <a:r>
              <a:rPr lang="ru-RU" dirty="0"/>
              <a:t>2.	</a:t>
            </a:r>
            <a:r>
              <a:rPr lang="ru-RU" dirty="0" err="1"/>
              <a:t>Теорія</a:t>
            </a:r>
            <a:r>
              <a:rPr lang="ru-RU" dirty="0"/>
              <a:t> </a:t>
            </a:r>
            <a:r>
              <a:rPr lang="ru-RU" dirty="0" err="1"/>
              <a:t>розбитих</a:t>
            </a:r>
            <a:r>
              <a:rPr lang="ru-RU" dirty="0"/>
              <a:t> </a:t>
            </a:r>
            <a:r>
              <a:rPr lang="ru-RU" dirty="0" err="1"/>
              <a:t>вікон</a:t>
            </a:r>
            <a:r>
              <a:rPr lang="ru-RU" dirty="0"/>
              <a:t> М. </a:t>
            </a:r>
            <a:r>
              <a:rPr lang="ru-RU" dirty="0" err="1"/>
              <a:t>Гладуелла</a:t>
            </a:r>
            <a:r>
              <a:rPr lang="ru-RU" dirty="0"/>
              <a:t>. </a:t>
            </a:r>
          </a:p>
          <a:p>
            <a:r>
              <a:rPr lang="ru-RU" dirty="0"/>
              <a:t>3.	</a:t>
            </a:r>
            <a:r>
              <a:rPr lang="ru-RU" dirty="0" err="1"/>
              <a:t>Міський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: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і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творення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типу простору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53891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DC240E-0D1E-9609-8F58-9DAA474F5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Поняття</a:t>
            </a:r>
            <a:r>
              <a:rPr lang="ru-RU" dirty="0"/>
              <a:t> «</a:t>
            </a:r>
            <a:r>
              <a:rPr lang="ru-RU" dirty="0" err="1"/>
              <a:t>вікон</a:t>
            </a:r>
            <a:r>
              <a:rPr lang="ru-RU" dirty="0"/>
              <a:t> </a:t>
            </a:r>
            <a:r>
              <a:rPr lang="ru-RU" dirty="0" err="1"/>
              <a:t>Овертона</a:t>
            </a:r>
            <a:r>
              <a:rPr lang="ru-RU" dirty="0"/>
              <a:t>».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6B47A3-56C9-C1EE-2127-DB0964561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Багато</a:t>
            </a:r>
            <a:r>
              <a:rPr lang="ru-RU" dirty="0"/>
              <a:t> людей </a:t>
            </a:r>
            <a:r>
              <a:rPr lang="ru-RU" dirty="0" err="1"/>
              <a:t>хибно</a:t>
            </a:r>
            <a:r>
              <a:rPr lang="ru-RU" dirty="0"/>
              <a:t> </a:t>
            </a:r>
            <a:r>
              <a:rPr lang="ru-RU" dirty="0" err="1"/>
              <a:t>вважають</a:t>
            </a:r>
            <a:r>
              <a:rPr lang="ru-RU" dirty="0"/>
              <a:t> «</a:t>
            </a:r>
            <a:r>
              <a:rPr lang="ru-RU" dirty="0" err="1"/>
              <a:t>вікно</a:t>
            </a:r>
            <a:r>
              <a:rPr lang="ru-RU" dirty="0"/>
              <a:t> </a:t>
            </a:r>
            <a:r>
              <a:rPr lang="ru-RU" dirty="0" err="1"/>
              <a:t>Овертона</a:t>
            </a:r>
            <a:r>
              <a:rPr lang="ru-RU" dirty="0"/>
              <a:t>» </a:t>
            </a:r>
            <a:r>
              <a:rPr lang="ru-RU" dirty="0" err="1"/>
              <a:t>технологією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 про </a:t>
            </a:r>
            <a:r>
              <a:rPr lang="ru-RU" dirty="0" err="1"/>
              <a:t>якусь</a:t>
            </a:r>
            <a:r>
              <a:rPr lang="ru-RU" dirty="0"/>
              <a:t> </a:t>
            </a:r>
            <a:r>
              <a:rPr lang="ru-RU" dirty="0" err="1"/>
              <a:t>ідею</a:t>
            </a:r>
            <a:r>
              <a:rPr lang="ru-RU" dirty="0"/>
              <a:t>, </a:t>
            </a:r>
            <a:r>
              <a:rPr lang="ru-RU" dirty="0" err="1"/>
              <a:t>інструментом</a:t>
            </a:r>
            <a:r>
              <a:rPr lang="ru-RU" dirty="0"/>
              <a:t> </a:t>
            </a:r>
            <a:r>
              <a:rPr lang="ru-RU" dirty="0" err="1"/>
              <a:t>маніпулювання</a:t>
            </a:r>
            <a:r>
              <a:rPr lang="ru-RU" dirty="0"/>
              <a:t> </a:t>
            </a:r>
            <a:r>
              <a:rPr lang="ru-RU" dirty="0" err="1"/>
              <a:t>масами</a:t>
            </a:r>
            <a:r>
              <a:rPr lang="ru-RU" dirty="0"/>
              <a:t>. Але «</a:t>
            </a:r>
            <a:r>
              <a:rPr lang="ru-RU" dirty="0" err="1"/>
              <a:t>вікно</a:t>
            </a:r>
            <a:r>
              <a:rPr lang="ru-RU" dirty="0"/>
              <a:t>» —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погляди </a:t>
            </a:r>
            <a:r>
              <a:rPr lang="ru-RU" dirty="0" err="1"/>
              <a:t>суспільства</a:t>
            </a:r>
            <a:r>
              <a:rPr lang="ru-RU" dirty="0"/>
              <a:t>, а </a:t>
            </a:r>
            <a:r>
              <a:rPr lang="ru-RU" dirty="0" err="1"/>
              <a:t>радше</a:t>
            </a:r>
            <a:r>
              <a:rPr lang="ru-RU" dirty="0"/>
              <a:t>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/>
              <a:t>поглядів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в </a:t>
            </a:r>
            <a:r>
              <a:rPr lang="ru-RU" dirty="0" err="1"/>
              <a:t>певний</a:t>
            </a:r>
            <a:r>
              <a:rPr lang="ru-RU" dirty="0"/>
              <a:t> момент. </a:t>
            </a:r>
          </a:p>
          <a:p>
            <a:r>
              <a:rPr lang="ru-RU" dirty="0"/>
              <a:t>Фейк </a:t>
            </a:r>
            <a:r>
              <a:rPr lang="ru-RU" dirty="0" err="1"/>
              <a:t>Овертона</a:t>
            </a:r>
            <a:r>
              <a:rPr lang="ru-RU" dirty="0"/>
              <a:t> </a:t>
            </a:r>
            <a:r>
              <a:rPr lang="ru-RU" dirty="0">
                <a:hlinkClick r:id="rId2"/>
              </a:rPr>
              <a:t>https://www.mediakrytyka.info/za-scho-krytykuyut-media/feyk-overtona-tekhnolohiya-zminy-suspilstva-yakoyi-ne-isnuye.html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3E4203C-1282-8F9B-E47C-42F02D546F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3900716"/>
            <a:ext cx="3474866" cy="1824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191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64C6AA-78A1-99C6-F444-514454CAA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Теорія</a:t>
            </a:r>
            <a:r>
              <a:rPr lang="ru-RU" dirty="0"/>
              <a:t> </a:t>
            </a:r>
            <a:r>
              <a:rPr lang="ru-RU" dirty="0" err="1"/>
              <a:t>розбитих</a:t>
            </a:r>
            <a:r>
              <a:rPr lang="ru-RU" dirty="0"/>
              <a:t> </a:t>
            </a:r>
            <a:r>
              <a:rPr lang="ru-RU" dirty="0" err="1"/>
              <a:t>вікон</a:t>
            </a:r>
            <a:r>
              <a:rPr lang="ru-RU" dirty="0"/>
              <a:t> М. </a:t>
            </a:r>
            <a:r>
              <a:rPr lang="ru-RU" dirty="0" err="1"/>
              <a:t>Гладуелла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954E14-8FAA-5A01-71AC-F92AACB41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Суспільне. Теорія розбитих вікон</a:t>
            </a:r>
          </a:p>
          <a:p>
            <a:r>
              <a:rPr lang="en-US" dirty="0">
                <a:hlinkClick r:id="rId2"/>
              </a:rPr>
              <a:t>https://www.youtube.com/watch?v=X3ABSNoMppA</a:t>
            </a:r>
            <a:endParaRPr lang="uk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34882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18B8C-D338-E013-FDEE-820BB2F4B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Принципи якісного громадського простору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852029-E2AB-9CF4-A8F3-754E15DA5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1.	</a:t>
            </a:r>
            <a:r>
              <a:rPr lang="ru-RU" dirty="0" err="1"/>
              <a:t>Різноманітність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endParaRPr lang="ru-RU" dirty="0"/>
          </a:p>
          <a:p>
            <a:r>
              <a:rPr lang="ru-RU" dirty="0"/>
              <a:t>2.	</a:t>
            </a:r>
            <a:r>
              <a:rPr lang="ru-RU" dirty="0" err="1"/>
              <a:t>Активні</a:t>
            </a:r>
            <a:r>
              <a:rPr lang="ru-RU" dirty="0"/>
              <a:t> </a:t>
            </a:r>
            <a:r>
              <a:rPr lang="ru-RU" dirty="0" err="1"/>
              <a:t>фасади</a:t>
            </a:r>
            <a:endParaRPr lang="ru-RU" dirty="0"/>
          </a:p>
          <a:p>
            <a:r>
              <a:rPr lang="ru-RU" dirty="0"/>
              <a:t>3.	</a:t>
            </a:r>
            <a:r>
              <a:rPr lang="ru-RU" dirty="0" err="1"/>
              <a:t>Соціальний</a:t>
            </a:r>
            <a:r>
              <a:rPr lang="ru-RU" dirty="0"/>
              <a:t> </a:t>
            </a:r>
            <a:r>
              <a:rPr lang="ru-RU" dirty="0" err="1"/>
              <a:t>вимір</a:t>
            </a:r>
            <a:r>
              <a:rPr lang="ru-RU" dirty="0"/>
              <a:t> та </a:t>
            </a:r>
            <a:r>
              <a:rPr lang="ru-RU" dirty="0" err="1"/>
              <a:t>міська</a:t>
            </a:r>
            <a:r>
              <a:rPr lang="ru-RU" dirty="0"/>
              <a:t> </a:t>
            </a:r>
            <a:r>
              <a:rPr lang="ru-RU" dirty="0" err="1"/>
              <a:t>життєздатність</a:t>
            </a:r>
            <a:endParaRPr lang="ru-RU" dirty="0"/>
          </a:p>
          <a:p>
            <a:r>
              <a:rPr lang="ru-RU" dirty="0"/>
              <a:t>4.	</a:t>
            </a:r>
            <a:r>
              <a:rPr lang="ru-RU" dirty="0" err="1"/>
              <a:t>Людський</a:t>
            </a:r>
            <a:r>
              <a:rPr lang="ru-RU" dirty="0"/>
              <a:t> масштаб</a:t>
            </a:r>
          </a:p>
          <a:p>
            <a:r>
              <a:rPr lang="ru-RU" dirty="0"/>
              <a:t>5.	</a:t>
            </a:r>
            <a:r>
              <a:rPr lang="ru-RU" dirty="0" err="1"/>
              <a:t>Освітлення</a:t>
            </a:r>
            <a:endParaRPr lang="ru-RU" dirty="0"/>
          </a:p>
          <a:p>
            <a:r>
              <a:rPr lang="ru-RU" dirty="0"/>
              <a:t>6.	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місцевої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endParaRPr lang="ru-RU" dirty="0"/>
          </a:p>
          <a:p>
            <a:r>
              <a:rPr lang="ru-RU" dirty="0"/>
              <a:t>7.	</a:t>
            </a:r>
            <a:r>
              <a:rPr lang="ru-RU" dirty="0" err="1"/>
              <a:t>Місцева</a:t>
            </a:r>
            <a:r>
              <a:rPr lang="ru-RU" dirty="0"/>
              <a:t> </a:t>
            </a:r>
            <a:r>
              <a:rPr lang="ru-RU" dirty="0" err="1"/>
              <a:t>ідентичність</a:t>
            </a:r>
            <a:endParaRPr lang="ru-RU" dirty="0"/>
          </a:p>
          <a:p>
            <a:r>
              <a:rPr lang="ru-RU" dirty="0"/>
              <a:t>8.	</a:t>
            </a:r>
            <a:r>
              <a:rPr lang="ru-RU" dirty="0" err="1"/>
              <a:t>Повні</a:t>
            </a:r>
            <a:r>
              <a:rPr lang="ru-RU" dirty="0"/>
              <a:t> </a:t>
            </a:r>
            <a:r>
              <a:rPr lang="ru-RU" dirty="0" err="1"/>
              <a:t>вулиці</a:t>
            </a:r>
            <a:endParaRPr lang="ru-RU" dirty="0"/>
          </a:p>
          <a:p>
            <a:r>
              <a:rPr lang="ru-RU" dirty="0"/>
              <a:t>9.	</a:t>
            </a:r>
            <a:r>
              <a:rPr lang="ru-RU" dirty="0" err="1"/>
              <a:t>Зелені</a:t>
            </a:r>
            <a:r>
              <a:rPr lang="ru-RU" dirty="0"/>
              <a:t> </a:t>
            </a:r>
            <a:r>
              <a:rPr lang="ru-RU" dirty="0" err="1"/>
              <a:t>райони</a:t>
            </a:r>
            <a:endParaRPr lang="ru-RU" dirty="0"/>
          </a:p>
          <a:p>
            <a:r>
              <a:rPr lang="ru-RU" dirty="0"/>
              <a:t>10.	</a:t>
            </a:r>
            <a:r>
              <a:rPr lang="ru-RU" dirty="0" err="1"/>
              <a:t>Соціальна</a:t>
            </a:r>
            <a:r>
              <a:rPr lang="ru-RU" dirty="0"/>
              <a:t> участь</a:t>
            </a:r>
          </a:p>
          <a:p>
            <a:r>
              <a:rPr lang="ru-RU" dirty="0" err="1"/>
              <a:t>Соцмісто</a:t>
            </a:r>
            <a:r>
              <a:rPr lang="ru-RU" dirty="0"/>
              <a:t> </a:t>
            </a:r>
            <a:r>
              <a:rPr lang="ru-RU" dirty="0" err="1"/>
              <a:t>Запоріжжя</a:t>
            </a:r>
            <a:r>
              <a:rPr lang="ru-RU" dirty="0"/>
              <a:t> </a:t>
            </a:r>
            <a:r>
              <a:rPr lang="en-US" dirty="0">
                <a:hlinkClick r:id="rId2"/>
              </a:rPr>
              <a:t>https://www.radiosvoboda.org/a/31399335.html</a:t>
            </a:r>
            <a:endParaRPr lang="uk-UA" dirty="0"/>
          </a:p>
          <a:p>
            <a:r>
              <a:rPr lang="en-US" dirty="0">
                <a:hlinkClick r:id="rId3"/>
              </a:rPr>
              <a:t>https://www.youtube.com/watch?v=iIit3q80oso</a:t>
            </a:r>
            <a:endParaRPr lang="uk-UA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44091370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ка">
  <a:themeElements>
    <a:clrScheme name="Fram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18A1B607-7BAE-46D6-8090-545AC7BDD73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16</TotalTime>
  <Words>207</Words>
  <Application>Microsoft Office PowerPoint</Application>
  <PresentationFormat>Широкоэкранный</PresentationFormat>
  <Paragraphs>25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Corbel</vt:lpstr>
      <vt:lpstr>Wingdings 2</vt:lpstr>
      <vt:lpstr>Рамка</vt:lpstr>
      <vt:lpstr>Медіатехнології творення публічних середовищ</vt:lpstr>
      <vt:lpstr>Поняття «вікон Овертона».</vt:lpstr>
      <vt:lpstr>Теорія розбитих вікон М. Гладуелла</vt:lpstr>
      <vt:lpstr>Принципи якісного громадського простору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Медіатехнології творення публічних середовищ</dc:title>
  <dc:creator>Людмила Чернявская</dc:creator>
  <cp:lastModifiedBy>Людмила Чернявская</cp:lastModifiedBy>
  <cp:revision>1</cp:revision>
  <dcterms:created xsi:type="dcterms:W3CDTF">2022-10-18T17:09:30Z</dcterms:created>
  <dcterms:modified xsi:type="dcterms:W3CDTF">2022-10-18T17:25:41Z</dcterms:modified>
</cp:coreProperties>
</file>