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4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52B7D-8B1B-49C0-9176-F7AC32600939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AF47C-21B8-44B8-9A2E-DB9C18AF18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113D2-4E56-43F3-AFAB-F12B98BCE2F9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98A43-F1F3-46AD-872A-3E845C1AB7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AAE31-D50B-4D9E-ACE1-F77762C94994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7F712-D050-4164-BB6F-7546D75542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58824-D739-4423-8588-3B372C1227D0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735A6-C6DE-4360-862E-EB80519328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4D359-AB22-4FC8-AD4B-6EF0BE2DFD09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8083E-4E16-4702-9725-DF527A92DE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83FCC-EF03-4AC7-A2F6-919E7B6467C1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3359-474C-4D05-ADC2-E95D9FDD10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BF012-C1F0-4E19-8785-264C60B60387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FEDD6-7CDD-4FF3-B1E0-33CE8B74DB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DFE0-52CB-48CC-89CF-CEFF575971FF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06802-4D30-4399-A552-37A5447E5A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DF6B6-1E79-4F82-B5AA-D21BCCBA1954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E39E-B954-402C-AFB1-E20C717CD9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BC731-F472-452D-8E08-495CBAB6845E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91141-CC34-4911-A1F8-959B859070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CBE9E-81F9-43F9-8C90-FD1FFE0BE006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DAAFD-806D-4C77-BA83-2475CCF166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0ACDD-A09A-4D87-9385-0301C88A77D4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8412E-6185-411E-93A6-34BA080B01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E0AF3-48B5-4B04-A466-603FDBC3EC88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FC0A3-009D-44A4-ACD9-87B2482ECF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4917-CF8C-4B85-97B3-776C2444A897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D09CD-B8B5-4AED-957A-8B8C72C593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921FC-94C3-48D6-A7F0-7A9869659B7F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39ABA-DC3D-428B-8F8D-6DFDE0F673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27000-B5DC-44C3-B391-CA5773DDD775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6D75-61BE-4E43-9458-06ECDEA3EC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97A58-A503-4D0E-A0E2-AB22214C444B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6792-D22D-443C-A541-C39790C7B1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9"/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0"/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1"/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2"/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smtClean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2EBC3C-FA5A-4903-856B-DFA60FF607D9}" type="datetimeFigureOut">
              <a:rPr lang="ru-RU"/>
              <a:pPr>
                <a:defRPr/>
              </a:pPr>
              <a:t>07.02.2023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dirty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3948E4-A692-4AAE-8502-3BACED9B46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  <p:sldLayoutId id="2147483732" r:id="rId12"/>
    <p:sldLayoutId id="2147483720" r:id="rId13"/>
    <p:sldLayoutId id="2147483733" r:id="rId14"/>
    <p:sldLayoutId id="2147483734" r:id="rId15"/>
    <p:sldLayoutId id="2147483719" r:id="rId16"/>
    <p:sldLayoutId id="2147483718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774700" y="2273300"/>
            <a:ext cx="11112500" cy="1792288"/>
          </a:xfrm>
        </p:spPr>
        <p:txBody>
          <a:bodyPr/>
          <a:lstStyle/>
          <a:p>
            <a:r>
              <a:rPr lang="uk-UA" sz="6000" smtClean="0"/>
              <a:t>Концепція нового соціального конфлікту Алена Турена</a:t>
            </a:r>
            <a:br>
              <a:rPr lang="uk-UA" sz="6000" smtClean="0"/>
            </a:br>
            <a:endParaRPr lang="uk-UA" sz="600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0" y="5995988"/>
            <a:ext cx="3048000" cy="862012"/>
          </a:xfrm>
        </p:spPr>
        <p:txBody>
          <a:bodyPr/>
          <a:lstStyle/>
          <a:p>
            <a:endParaRPr lang="ru-RU" cap="none" smtClean="0">
              <a:solidFill>
                <a:srgbClr val="8AD0D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Висновок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3" y="2052638"/>
            <a:ext cx="10885487" cy="41957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Таким чином, конфлікт як фактор соціальних змін у теорії А. </a:t>
            </a:r>
            <a:r>
              <a:rPr lang="uk-UA" dirty="0" err="1"/>
              <a:t>Турена</a:t>
            </a:r>
            <a:r>
              <a:rPr lang="uk-UA" dirty="0"/>
              <a:t> має більш описовий характер, оскільки повністю сконцентрований на дослідженні нового історичного етапу розвитку суспільства та ролі суспільних рухів. Розглядаючи специфіку протестів у програмованому суспільстві, А. </a:t>
            </a:r>
            <a:r>
              <a:rPr lang="uk-UA" dirty="0" err="1"/>
              <a:t>Турен</a:t>
            </a:r>
            <a:r>
              <a:rPr lang="uk-UA" dirty="0"/>
              <a:t> залишається осторонь конкретної (практичної) сторони дослідження цього феномена. Крім того, передбачаючи труднощі у встановленні чіткої грані між суспільством індустріальним та програмованим, А. </a:t>
            </a:r>
            <a:r>
              <a:rPr lang="uk-UA" dirty="0" err="1"/>
              <a:t>Турен</a:t>
            </a:r>
            <a:r>
              <a:rPr lang="uk-UA" dirty="0"/>
              <a:t> залишає нерозкритим питання про долю індустріальних протестів у постіндустріальному суспільстві</a:t>
            </a:r>
            <a:r>
              <a:rPr lang="uk-UA" dirty="0" smtClean="0"/>
              <a:t>.</a:t>
            </a:r>
            <a:endParaRPr lang="uk-UA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Внесок А. </a:t>
            </a:r>
            <a:r>
              <a:rPr lang="uk-UA" dirty="0" err="1"/>
              <a:t>Турена</a:t>
            </a:r>
            <a:r>
              <a:rPr lang="uk-UA" dirty="0"/>
              <a:t> у тому, що він спробував виявити нові універсальні закони, у яких базується новий тип соціальних відносин, породжує нові форми соціальних конфліктів. Звичайно, не можна не помітити специфічність сприйняття ідей А. </a:t>
            </a:r>
            <a:r>
              <a:rPr lang="uk-UA" dirty="0" err="1"/>
              <a:t>Турена</a:t>
            </a:r>
            <a:r>
              <a:rPr lang="uk-UA" dirty="0"/>
              <a:t> у вітчизняній науці, яка базується на знайомстві лише з незначною частиною його інтелектуальної спадщини. Звідси з більшою мірою уривчасте і неповне сприйняття його теорії та лише поодинокі дослідницькі пошуки за межами його основних праць. Тому його наукові погляди необхідно ще більше детально осмислити і систематизувати.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Список літератури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3" y="2052638"/>
            <a:ext cx="8947150" cy="469106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1.	– </a:t>
            </a:r>
            <a:r>
              <a:rPr lang="ru-RU" dirty="0" err="1"/>
              <a:t>Турен</a:t>
            </a:r>
            <a:r>
              <a:rPr lang="ru-RU" dirty="0"/>
              <a:t> А. [Электронный ресурс]: Википедия. Свободная </a:t>
            </a:r>
            <a:r>
              <a:rPr lang="ru-RU" dirty="0" err="1"/>
              <a:t>энциклопедия.URL:https</a:t>
            </a:r>
            <a:r>
              <a:rPr lang="ru-RU" dirty="0"/>
              <a:t>://ru.wikipedia.org/</a:t>
            </a:r>
            <a:r>
              <a:rPr lang="ru-RU" dirty="0" err="1"/>
              <a:t>wiki</a:t>
            </a:r>
            <a:r>
              <a:rPr lang="ru-RU" dirty="0"/>
              <a:t>/%D0%A2%D1%83%D1%80%D0%B5%D0%BD,_%D0%90%D0%BB%D0%B5%D0%BD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2.	</a:t>
            </a:r>
            <a:r>
              <a:rPr lang="ru-RU" dirty="0" err="1"/>
              <a:t>Турен</a:t>
            </a:r>
            <a:r>
              <a:rPr lang="ru-RU" dirty="0"/>
              <a:t> // Большая российская энциклопедия: [в 35 т.] / гл. ред. Ю. С. Осипов. — М.: Большая российская энциклопедия, 2004—2017.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3.	Казаков В.  Концепция нового социального конфликта Алена </a:t>
            </a:r>
            <a:r>
              <a:rPr lang="ru-RU" dirty="0" err="1"/>
              <a:t>Турена</a:t>
            </a:r>
            <a:r>
              <a:rPr lang="ru-RU" dirty="0"/>
              <a:t> // Социология: теория, методы, маркетинг. 2008. </a:t>
            </a:r>
            <a:r>
              <a:rPr lang="ru-RU" dirty="0" err="1"/>
              <a:t>No</a:t>
            </a:r>
            <a:r>
              <a:rPr lang="ru-RU" dirty="0"/>
              <a:t> 3.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4.	</a:t>
            </a:r>
            <a:r>
              <a:rPr lang="ru-RU" dirty="0" err="1"/>
              <a:t>Каневский</a:t>
            </a:r>
            <a:r>
              <a:rPr lang="ru-RU" dirty="0"/>
              <a:t> П.С.  Политика и демократия в трудах Алена </a:t>
            </a:r>
            <a:r>
              <a:rPr lang="ru-RU" dirty="0" err="1"/>
              <a:t>Турена</a:t>
            </a:r>
            <a:r>
              <a:rPr lang="ru-RU" dirty="0"/>
              <a:t> //</a:t>
            </a:r>
            <a:r>
              <a:rPr lang="ru-RU" dirty="0" err="1"/>
              <a:t>Вестн</a:t>
            </a:r>
            <a:r>
              <a:rPr lang="ru-RU" dirty="0"/>
              <a:t>. </a:t>
            </a:r>
            <a:r>
              <a:rPr lang="ru-RU" dirty="0" err="1"/>
              <a:t>Моск</a:t>
            </a:r>
            <a:r>
              <a:rPr lang="ru-RU" dirty="0"/>
              <a:t>. ун-та. Сер. 18. Социология и политология. 2015. </a:t>
            </a:r>
            <a:r>
              <a:rPr lang="ru-RU" dirty="0" err="1"/>
              <a:t>No</a:t>
            </a:r>
            <a:r>
              <a:rPr lang="ru-RU" dirty="0"/>
              <a:t> 2.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5.	</a:t>
            </a:r>
            <a:r>
              <a:rPr lang="ru-RU" dirty="0" err="1"/>
              <a:t>Кимелев</a:t>
            </a:r>
            <a:r>
              <a:rPr lang="ru-RU" dirty="0"/>
              <a:t> Ю.А.  Ален </a:t>
            </a:r>
            <a:r>
              <a:rPr lang="ru-RU" dirty="0" err="1"/>
              <a:t>Турен</a:t>
            </a:r>
            <a:r>
              <a:rPr lang="ru-RU" dirty="0"/>
              <a:t>. Критика модерна // Отечественная и зарубежная литература. Сер. 3. Философия. 1999. </a:t>
            </a:r>
            <a:r>
              <a:rPr lang="ru-RU" dirty="0" err="1"/>
              <a:t>No</a:t>
            </a:r>
            <a:r>
              <a:rPr lang="ru-RU" dirty="0"/>
              <a:t> 1.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6.	Осипова Н.Г.  Прошлое, настоящее и будущее теоретической социологии в России // </a:t>
            </a:r>
            <a:r>
              <a:rPr lang="ru-RU" dirty="0" err="1"/>
              <a:t>Вестн</a:t>
            </a:r>
            <a:r>
              <a:rPr lang="ru-RU" dirty="0"/>
              <a:t>. </a:t>
            </a:r>
            <a:r>
              <a:rPr lang="ru-RU" dirty="0" err="1"/>
              <a:t>Моск</a:t>
            </a:r>
            <a:r>
              <a:rPr lang="ru-RU" dirty="0"/>
              <a:t>. ун-та. Сер.  18. Социология и политология.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7.	Полякова Н.Л.  Социальное неравенство в социологических теориях второй половины XX в. Оформление конструктивистской перспективы // </a:t>
            </a:r>
            <a:r>
              <a:rPr lang="ru-RU" dirty="0" err="1"/>
              <a:t>Вестн</a:t>
            </a:r>
            <a:r>
              <a:rPr lang="ru-RU" dirty="0"/>
              <a:t>. </a:t>
            </a:r>
            <a:r>
              <a:rPr lang="ru-RU" dirty="0" err="1"/>
              <a:t>Моск</a:t>
            </a:r>
            <a:r>
              <a:rPr lang="ru-RU" dirty="0"/>
              <a:t>. ун-та. Сер. 18. Социология и политология. 2015. </a:t>
            </a:r>
            <a:r>
              <a:rPr lang="ru-RU" dirty="0" err="1"/>
              <a:t>No</a:t>
            </a:r>
            <a:r>
              <a:rPr lang="ru-RU" dirty="0"/>
              <a:t> 1.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8.	</a:t>
            </a:r>
            <a:r>
              <a:rPr lang="ru-RU" dirty="0" err="1"/>
              <a:t>Турен</a:t>
            </a:r>
            <a:r>
              <a:rPr lang="ru-RU" dirty="0"/>
              <a:t> А. Социальные изменения двадцатого столетия // Социологическое обозрение. 2002. Т. 2. </a:t>
            </a:r>
            <a:r>
              <a:rPr lang="ru-RU" dirty="0" err="1"/>
              <a:t>No</a:t>
            </a:r>
            <a:r>
              <a:rPr lang="ru-RU" dirty="0"/>
              <a:t> 4.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dirty="0"/>
              <a:t>9.	</a:t>
            </a:r>
            <a:r>
              <a:rPr lang="ru-RU" dirty="0" err="1"/>
              <a:t>Турен</a:t>
            </a:r>
            <a:r>
              <a:rPr lang="ru-RU" dirty="0"/>
              <a:t> А.  Идея революции // Социологическое обозрение.  2014. Т.  13. </a:t>
            </a:r>
            <a:r>
              <a:rPr lang="ru-RU" dirty="0" err="1"/>
              <a:t>No</a:t>
            </a:r>
            <a:r>
              <a:rPr lang="ru-RU" dirty="0"/>
              <a:t> 1 (перевод Д. Карасева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ПЛАН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Вступні відомості про автора концепції</a:t>
            </a:r>
          </a:p>
          <a:p>
            <a:r>
              <a:rPr lang="uk-UA" smtClean="0"/>
              <a:t>Основні положення концепції А. Турена</a:t>
            </a:r>
          </a:p>
          <a:p>
            <a:r>
              <a:rPr lang="uk-UA" smtClean="0"/>
              <a:t>Конфлікт цінностей та пріоритетів індустріального суспільства</a:t>
            </a:r>
          </a:p>
          <a:p>
            <a:r>
              <a:rPr lang="uk-UA" smtClean="0"/>
              <a:t>Висновок</a:t>
            </a:r>
          </a:p>
          <a:p>
            <a:r>
              <a:rPr lang="uk-UA" smtClean="0"/>
              <a:t>Список літератури</a:t>
            </a:r>
          </a:p>
          <a:p>
            <a:endParaRPr lang="uk-UA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Початок життєвого шляху науковця та визнання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3 серпня 1925 року, </a:t>
            </a:r>
            <a:r>
              <a:rPr lang="uk-UA" dirty="0" err="1"/>
              <a:t>Ерманвіль</a:t>
            </a:r>
            <a:r>
              <a:rPr lang="uk-UA" dirty="0"/>
              <a:t>, </a:t>
            </a:r>
            <a:r>
              <a:rPr lang="uk-UA" dirty="0" err="1"/>
              <a:t>деп</a:t>
            </a:r>
            <a:r>
              <a:rPr lang="uk-UA" dirty="0"/>
              <a:t>. Сена Приморська - французький соціолог Алан </a:t>
            </a:r>
            <a:r>
              <a:rPr lang="uk-UA" dirty="0" err="1"/>
              <a:t>Турен</a:t>
            </a:r>
            <a:r>
              <a:rPr lang="uk-UA" dirty="0"/>
              <a:t> народився саме тоді та саме там. </a:t>
            </a:r>
            <a:endParaRPr lang="uk-UA" dirty="0" smtClean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 smtClean="0"/>
              <a:t>Син </a:t>
            </a:r>
            <a:r>
              <a:rPr lang="uk-UA" dirty="0"/>
              <a:t>лікаря. Закінчив </a:t>
            </a:r>
            <a:r>
              <a:rPr lang="uk-UA" dirty="0" err="1"/>
              <a:t>Еколь</a:t>
            </a:r>
            <a:r>
              <a:rPr lang="uk-UA" dirty="0"/>
              <a:t> Нормаль, де вивчав історію та філософію. У 1952 продовжив навчання у США, де познайомився зі структурно-функціональною соціологією Т. </a:t>
            </a:r>
            <a:r>
              <a:rPr lang="uk-UA" dirty="0" err="1"/>
              <a:t>Парсонса</a:t>
            </a:r>
            <a:r>
              <a:rPr lang="uk-UA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Алан наразі є почесним членом Американської академії мистецтв та наук, Академії наук Польщі, почесний доктор низки університетів у Франції та за кордоном, офіцер Ордену Почесного легіону, Національного ордена «За заслуги». Європейська премія </a:t>
            </a:r>
            <a:r>
              <a:rPr lang="uk-UA" dirty="0" err="1"/>
              <a:t>Амальфі</a:t>
            </a:r>
            <a:r>
              <a:rPr lang="uk-UA" dirty="0"/>
              <a:t> (</a:t>
            </a:r>
            <a:r>
              <a:rPr lang="uk-UA" dirty="0" err="1"/>
              <a:t>англ</a:t>
            </a:r>
            <a:r>
              <a:rPr lang="uk-UA" dirty="0"/>
              <a:t>.) (1998). Премія Принца Астурійського у номінації Соціальні науки (2010).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Наукові інтереси автора концепції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Основні інтереси Турена пов'язані із соціальними рухами 1960—1970-х років. (антивоєнними, робітниками, молодіжними, жіночими, регіоналістськими, країн «третього світу» та ін.) як новими колективними «суб'єктами» соціальної дії. </a:t>
            </a:r>
          </a:p>
          <a:p>
            <a:r>
              <a:rPr lang="uk-UA" smtClean="0"/>
              <a:t>Турен є теоретиком постіндустріального суспільства. Розвинув концепцію «акціонізму» у роботі «Соціологія дії» («</a:t>
            </a:r>
            <a:r>
              <a:rPr lang="en-US" smtClean="0"/>
              <a:t>Sociologie de l’action», 1965), </a:t>
            </a:r>
            <a:r>
              <a:rPr lang="uk-UA" smtClean="0"/>
              <a:t>у межах якої визначав «динаміку системи історичної дії», яку виконує «історичний суб'єкт».</a:t>
            </a:r>
          </a:p>
          <a:p>
            <a:endParaRPr lang="uk-UA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Основні положення концепції</a:t>
            </a:r>
            <a:br>
              <a:rPr lang="uk-UA" smtClean="0"/>
            </a:br>
            <a:r>
              <a:rPr lang="uk-UA" smtClean="0"/>
              <a:t>Перша теза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Однією з основних категорій «нової соціології» Турена є «історичність». Зокрема він пише, що має «замінити уявлення про суспільне життя, засноване на понятті суспільства, еволюції та ролі, іншим, у якому таке ж центральне місце займуть поняття історичності, громадського руху та суб'єкта». І так, історичність по Турену є здатністю суспільства конструювати чи виробляти і змінювати себе. Разом про те вона передбачає сукупність різних ресурсів, насамперед, не матеріальних, а культурних, точніше соціокультурних, тобто «сукупність інструментів, культурних орієнтацій, можна сказати, інвестицій, з допомогою яких формуються різні види суспільної практики.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Основні положення концепції</a:t>
            </a:r>
            <a:br>
              <a:rPr lang="uk-UA" smtClean="0"/>
            </a:br>
            <a:r>
              <a:rPr lang="uk-UA" smtClean="0"/>
              <a:t>Друга теза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Ален </a:t>
            </a:r>
            <a:r>
              <a:rPr lang="uk-UA" dirty="0" err="1"/>
              <a:t>Турен</a:t>
            </a:r>
            <a:r>
              <a:rPr lang="uk-UA" dirty="0"/>
              <a:t>, говорячи про конфлікт, має на увазі “центральний конфлікт”, що існує як у всіх сучасних, і у всіх попередніх суспільствах. Проте новий, сучасний конфлікт, за його словами, "не означає ні протиріччя, ні бунту, він є соціальною формою історичності, </a:t>
            </a:r>
            <a:r>
              <a:rPr lang="uk-UA" dirty="0" err="1"/>
              <a:t>самовиробництва</a:t>
            </a:r>
            <a:r>
              <a:rPr lang="uk-UA" dirty="0"/>
              <a:t> суспільства</a:t>
            </a:r>
            <a:r>
              <a:rPr lang="uk-UA" dirty="0" smtClean="0"/>
              <a:t>". </a:t>
            </a:r>
            <a:endParaRPr lang="uk-UA" dirty="0"/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У термінах сучасних теорій конфлікту, це швидше нереально протікає, лише потенційний конфлікт. Він поділяє спільноту на дві соціальні групи: тих, хто є агентом та господарем культурних моделей, керує ними, і тих, хто бере в них лише залежну участь, сприймає їх як певну даність і прагне звільнити їх від впливу з боку влади. У суспільстві існує якийсь правлячий клас як “особлива соціальна група, що приймає він тягар історичності”. Ототожнюючи себе з історичністю, він у той же час ототожнює її зі своїми особливими інтересами і є “прогресистським” тією мірою, якою приводить у рух найвищий рівень впливу суспільства на самого себе і веде боротьбу проти раніше панівних верств та старих інструментів соціального контролю.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Основні положення концепції</a:t>
            </a:r>
            <a:br>
              <a:rPr lang="uk-UA" smtClean="0"/>
            </a:br>
            <a:r>
              <a:rPr lang="uk-UA" smtClean="0"/>
              <a:t>Третя теза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Центральній і, по суті, лише потенційний конфлікт матеріалізується у громадському русі. Він зазначає, що громадський рух є конфліктною дією, за допомогою якої культурні орієнтації, поле історичності трансформуються у форми громадської організації, визначені одночасно загальними культурними нормами та відносинами соціального панування. Також Турен стверджує, що між поняттями громадського руху і класу існує велика близькість. Автор концепції має на увазі поділ суспільства на дві основні соціальні групи в центральному конфлікті, що є лише потенційними в рамках якого клас ще не став чинним суб'єктом.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Конфлікт цінностей та пріоритетів індустріального суспільства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2052638"/>
            <a:ext cx="11899900" cy="4805362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uk-UA" dirty="0"/>
              <a:t>Конфлікти цінностей у країнах так званої транзакції (де проводяться кардинальні економічні та політичні реформи) мають специфічні риси.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По-перше, ціннісний конфлікт у країнах транзакцій є яскраво виражене явище з численними формами прояву. Закономірним супутником початкового етапу транзакції є аномія. У пізнавальному плані це дезорієнтація, плутанина цілей; в емоційному – безпричинний страх, песимізм; у плані мотивації, замикання у собі.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По-друге, ціннісна диференціація в деяких сферах виражена яскравіше (конфлікт між традиціоналізмом і модернізмом, колективізмом та індивідуалізмом, між рівністю та свободою, закритістю та відкритістю світу, між толерантністю та нетерпимістю), ніж у галузі інших можливих ціннісних орієнтацій.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По-третє, конфлікт існує й у деяких із перелічених ціннісних орієнтаціях, усередині їх компонентів.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По-четверте, конфлікт цінностей є результатом змін, що відбуваються (прогресивних і регресивних).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По-п'яте, ціннісні конфлікти варіюють, іноді навіть йдеться про дуже великі відмінності залежно від культурного та економічного розмаїття країн транзакції. 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dirty="0"/>
              <a:t>По-шосте, осмислення емпіричних даних моніторингу ціннісних орієнтацій населення транзитивних суспільств свідчить про те, що вони знаходяться зовсім не на початку, а приблизно посередині шляху до модерністської системи цінностей або подолали більше половини цього шляху. </a:t>
            </a:r>
            <a:endParaRPr lang="uk-UA" dirty="0" smtClean="0"/>
          </a:p>
          <a:p>
            <a:pPr marL="0" indent="0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uk-UA" dirty="0" smtClean="0"/>
              <a:t>І</a:t>
            </a:r>
            <a:r>
              <a:rPr lang="uk-UA" dirty="0"/>
              <a:t>, нарешті, при всій різноманітності процесів у цих країнах найочевиднішим вважається конфлікт між традиціоналізмом та модернізмом.</a:t>
            </a:r>
          </a:p>
          <a:p>
            <a:pPr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Бачення суспільства А. Туреном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Сучасне суспільство, згідно з А. Туреном, знаходиться в стані культурної ціннісної кризи, за яким можна побачити фундаментальні зрушення у способі управління, виробництва, розподілу, обміну та споживання, у структурі та організації суспільного життя в цілому. З одного боку, таке суспільство стає все більш відкритим управлінським та культурним практикам, динамічним, самоорганізаційним, проте, з іншого, більш небезпечним і непередбачуваним.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1064</Words>
  <Application>Microsoft Office PowerPoint</Application>
  <PresentationFormat>Произвольный</PresentationFormat>
  <Paragraphs>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Century Gothic</vt:lpstr>
      <vt:lpstr>Arial</vt:lpstr>
      <vt:lpstr>Wingdings 3</vt:lpstr>
      <vt:lpstr>Calibri</vt:lpstr>
      <vt:lpstr>Ион</vt:lpstr>
      <vt:lpstr>Ион</vt:lpstr>
      <vt:lpstr>Ион</vt:lpstr>
      <vt:lpstr>Ион</vt:lpstr>
      <vt:lpstr>Концепція нового соціального конфлікту Алена Турена </vt:lpstr>
      <vt:lpstr>ПЛАН</vt:lpstr>
      <vt:lpstr>Початок життєвого шляху науковця та визнання</vt:lpstr>
      <vt:lpstr>Наукові інтереси автора концепції</vt:lpstr>
      <vt:lpstr>Основні положення концепції Перша теза</vt:lpstr>
      <vt:lpstr>Основні положення концепції Друга теза</vt:lpstr>
      <vt:lpstr>Основні положення концепції Третя теза</vt:lpstr>
      <vt:lpstr>Конфлікт цінностей та пріоритетів індустріального суспільства</vt:lpstr>
      <vt:lpstr>Бачення суспільства А. Туреном</vt:lpstr>
      <vt:lpstr>Висновок</vt:lpstr>
      <vt:lpstr>Список літератури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Соціологічна концепція Алена Турена </dc:title>
  <dc:creator>Пользователь</dc:creator>
  <cp:lastModifiedBy>Admin</cp:lastModifiedBy>
  <cp:revision>7</cp:revision>
  <dcterms:created xsi:type="dcterms:W3CDTF">2022-02-19T13:57:42Z</dcterms:created>
  <dcterms:modified xsi:type="dcterms:W3CDTF">2023-02-07T10:26:26Z</dcterms:modified>
</cp:coreProperties>
</file>