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9" r:id="rId3"/>
    <p:sldId id="270" r:id="rId4"/>
    <p:sldId id="271" r:id="rId5"/>
    <p:sldId id="274" r:id="rId6"/>
    <p:sldId id="27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690A"/>
    <a:srgbClr val="C5940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441" autoAdjust="0"/>
    <p:restoredTop sz="74713" autoAdjust="0"/>
  </p:normalViewPr>
  <p:slideViewPr>
    <p:cSldViewPr>
      <p:cViewPr varScale="1">
        <p:scale>
          <a:sx n="116" d="100"/>
          <a:sy n="116" d="100"/>
        </p:scale>
        <p:origin x="-1494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0FF0F-6E54-49E6-B2E2-EC904E3C722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6AB03-3322-4DAC-8C35-B07A37FB23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AB03-3322-4DAC-8C35-B07A37FB23C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/>
          <p:nvPr/>
        </p:nvCxnSpPr>
        <p:spPr>
          <a:xfrm flipH="1">
            <a:off x="323528" y="116632"/>
            <a:ext cx="6480720" cy="0"/>
          </a:xfrm>
          <a:prstGeom prst="line">
            <a:avLst/>
          </a:prstGeom>
          <a:ln w="41275">
            <a:solidFill>
              <a:srgbClr val="C869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4" name="AutoShape 2" descr="⬇ Скачать картинки Бизнес план, стоковые фото Бизнес план в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6" name="Picture 4" descr="Как составить Бизнес-план: секреты составления идеального бизнес пла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286807" cy="4500594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357290" y="5286388"/>
            <a:ext cx="65722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Мрії без плану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‒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лише бажання. </a:t>
            </a:r>
            <a:endParaRPr lang="ru-RU" sz="2200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indent="457200" algn="ctr"/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Бізнес-план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‒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це міст між ідеєю та реальністю.</a:t>
            </a:r>
            <a:endParaRPr lang="ru-RU" sz="2200" dirty="0" smtClean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893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57232"/>
            <a:ext cx="5715040" cy="2214578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2000" b="1" dirty="0" smtClean="0"/>
              <a:t>Метою</a:t>
            </a:r>
            <a:r>
              <a:rPr lang="uk-UA" sz="2000" dirty="0" smtClean="0"/>
              <a:t> вивчення освітнього компоненту «Теорія і практика бізнес-планування» є формування у майбутніх фахівців системи теоретичних знань і набуття практичних навичок у сфері розробки бізнес-планів підприємств та інвестиційних проєктів, використання їх як інструменту стратегічного управління підприємницькою діяльністю.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8894" y="3357562"/>
            <a:ext cx="62151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Основними завданнями вивчення дисципліни «Теорія і практика бізнес-планування» є: </a:t>
            </a:r>
            <a:r>
              <a:rPr lang="ru-RU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ознайомлення з загальною проблематикою управління проєктами, цілями та принципами бізнес-планування; засвоєння підходів до бізнес-планування та методів аналізу проєктних рішень у діяльності підприємств; опанування методики та технології розробки бізнес-планів; вивчення структури бізнес-плану та змістового наповнення його розділів; формування практичних навичок розробки бізнес-планів підприємницьких проєктів; застосування сучасного інструментарію бізнес-планування в реальних економічних умовах.</a:t>
            </a:r>
          </a:p>
        </p:txBody>
      </p:sp>
      <p:pic>
        <p:nvPicPr>
          <p:cNvPr id="21506" name="Picture 2" descr="Как составить бизнес-план: пошаговая инструкция, анализ бизнес идеи,  составление бизнес-плана с нуля, разделы бизнес-пла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143248"/>
            <a:ext cx="2619375" cy="1743076"/>
          </a:xfrm>
          <a:prstGeom prst="rect">
            <a:avLst/>
          </a:prstGeom>
          <a:noFill/>
        </p:spPr>
      </p:pic>
      <p:sp>
        <p:nvSpPr>
          <p:cNvPr id="21508" name="AutoShape 4" descr="Что должен содержать хороший бизнес-пла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 descr="Что должен содержать хороший бизнес-пла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2" name="AutoShape 8" descr="Что должен содержать хороший бизнес-пла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4" name="Picture 10" descr="Что должен содержать хороший бизнес-пла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857232"/>
            <a:ext cx="3214678" cy="23145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4" name="Picture 6" descr="Разделы бизнес-плана или что включить в бизнес пла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906634"/>
            <a:ext cx="3071802" cy="2951365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857232"/>
          <a:ext cx="8215369" cy="321184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37871"/>
                <a:gridCol w="2738749"/>
                <a:gridCol w="2738749"/>
              </a:tblGrid>
              <a:tr h="741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Нормативні показники 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денна форма здобуття освіти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заочна форма здобуття освіти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</a:tr>
              <a:tr h="28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Статус дисципліни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Обов’язкова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Семестр 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6-й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-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</a:tr>
              <a:tr h="28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Кількість кредитів ECTS 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6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Кількість годин 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180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Лекційні заняття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26 год.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-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</a:tr>
              <a:tr h="28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Практичні заняття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26 год.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-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</a:tr>
              <a:tr h="2818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Самостійна робота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128 год.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0" kern="120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j-ea"/>
                          <a:cs typeface="+mj-cs"/>
                        </a:rPr>
                        <a:t>-</a:t>
                      </a:r>
                      <a:endParaRPr kumimoji="0" lang="ru-RU" sz="1800" b="0" kern="120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36195" marR="36195" marT="36195" marB="36195" anchor="ctr"/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000364" y="357166"/>
            <a:ext cx="3324949" cy="37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algn="ctr" defTabSz="914400" fontAlgn="base"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uk-UA" dirty="0" smtClean="0">
                <a:latin typeface="+mj-lt"/>
                <a:ea typeface="+mj-ea"/>
                <a:cs typeface="+mj-cs"/>
              </a:rPr>
              <a:t>Паспорт навчальної дисципліни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Создание бизнес-плана: цели, основное предназначение, структура и момент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4745653"/>
            <a:ext cx="3500462" cy="2112347"/>
          </a:xfrm>
          <a:prstGeom prst="rect">
            <a:avLst/>
          </a:prstGeom>
          <a:noFill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57158" y="785794"/>
            <a:ext cx="821537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Загальні компетентності</a:t>
            </a:r>
            <a:endParaRPr lang="ru-RU" sz="12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ЗК 01. Здатність до абстрактного мислення, аналізу та синтезу.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ЗК 02. Здатність застосовувати знання у практичних ситуаціях.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ЗК 06. Здатність проведення досліджень на відповідному рівні.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ЗК 07. Здатність вчитися і оволодівати сучасними знаннями.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ЗК 09. Здатність бути критичним і самокритичним.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Спеціальні компетентності</a:t>
            </a:r>
            <a:endParaRPr lang="ru-RU" sz="12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 01. Здатність досліджувати тенденції розвитку економіки за допомогою інструментарію макро- та мікроекономічного аналізу, оцінювати сучасні економічні явища.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 03. Здатність до діагностики стану фінансових систем (державні фінанси, у тому числі бюджетна та податкова системи, фінанси суб’єктів господарювання, фінанси домогосподарств, фінансові ринки, банківська система та страхування).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 07. Здатність складати та аналізувати фінансову звітність.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 09. Здатність здійснювати ефективні комунікації.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 10. Здатність визначати, обґрунтовувати та брати відповідальність за професійні рішення.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 11. Здатність підтримувати належний рівень знань та постійно підвищувати свою професійну підготовку.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Програмні результати</a:t>
            </a:r>
            <a:endParaRPr lang="ru-RU" sz="12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ПР10. Ідентифікувати джерела та розуміти методологію визначення і методи отримання економічних даних, збирати та аналізувати необхідну фінансову інформацію, розраховувати показники, що характеризують стан фінансових систем.</a:t>
            </a:r>
            <a:endParaRPr lang="ru-RU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ПР12. Використовувати професійну аргументацію для донесення інформації, ідей, проблем та способів їх вирішення до фахівців і нефахівців у фінансовій сфері діяльності. </a:t>
            </a:r>
            <a:endParaRPr lang="uk-UA" altLang="zh-CN" sz="12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zh-CN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ПР16. Застосовувати набуті теоретичні знання для розв’язання практичних завдань та змістовно інтерпретувати отримані результати.  </a:t>
            </a:r>
            <a:r>
              <a:rPr lang="ru-RU" altLang="zh-CN" sz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142852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Курс має на меті сформувати та розвинути наступні компетентності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28926" y="642918"/>
            <a:ext cx="3542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latin typeface="+mj-lt"/>
                <a:ea typeface="+mj-ea"/>
                <a:cs typeface="+mj-cs"/>
              </a:rPr>
              <a:t>Структура навчальної дисципліни </a:t>
            </a:r>
            <a:endParaRPr lang="ru-RU" dirty="0" smtClean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142984"/>
          <a:ext cx="8072494" cy="424218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07249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1. Економічна природа бізнесу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2. Бізнес-планування, як інструмент управління бізнесом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uk-UA" sz="1800" kern="1200" dirty="0" smtClean="0"/>
                        <a:t>Тема 3. Сутність та особливості формування процесу бізнес-планування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uk-UA" sz="1800" kern="1200" dirty="0" smtClean="0"/>
                        <a:t>Тема 4. Підготовча стадія розробки бізнес-плану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uk-UA" sz="1800" kern="1200" dirty="0" smtClean="0"/>
                        <a:t>Тема 5. Структура, логіка розробки та оформлення бізнес-плану.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uk-UA" sz="1800" kern="1200" dirty="0" smtClean="0"/>
                        <a:t>Тема 6. Галузь, суб’єкт підприємницької діяльності та його продукція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7. Діагностика конкурентного середовища суб’єкта підприємницької діяльності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8. Маркетинг-план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9. Виробничий план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10. Організаційний план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11. Оцінювання комерційних ризиків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kern="1200" dirty="0" smtClean="0"/>
                        <a:t>Тема 12. Фінансовий план. Презентація бізнес-плану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7780" marR="17780" marT="17780" marB="1778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Как написать бизнес-план | Развитие малого и среднего предпринимательства |  Национальный проект | mybiz63 / майбиз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85794"/>
            <a:ext cx="8291910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293</TotalTime>
  <Words>507</Words>
  <Application>Microsoft Office PowerPoint</Application>
  <PresentationFormat>Экран (4:3)</PresentationFormat>
  <Paragraphs>58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Метою вивчення освітнього компоненту «Теорія і практика бізнес-планування» є формування у майбутніх фахівців системи теоретичних знань і набуття практичних навичок у сфері розробки бізнес-планів підприємств та інвестиційних проєктів, використання їх як інструменту стратегічного управління підприємницькою діяльністю.  .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ЕКОНОМІКА ВИРОБНИЦТВА ТА ПЕРЕРОБКИ  СІЛЬСЬКОГОСПОДАРСЬКОЇ ПРОДУКЦІЇ</dc:title>
  <dc:creator>User</dc:creator>
  <cp:lastModifiedBy>Admin</cp:lastModifiedBy>
  <cp:revision>30</cp:revision>
  <dcterms:created xsi:type="dcterms:W3CDTF">2012-11-18T07:49:11Z</dcterms:created>
  <dcterms:modified xsi:type="dcterms:W3CDTF">2025-03-25T08:31:27Z</dcterms:modified>
</cp:coreProperties>
</file>