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95F65-DB35-4F5A-9964-F554B8E6E890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09AC-884E-4247-A486-450A9EB2F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B912-C008-4D31-8557-D64CCAB1E80A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E9247-D088-4CEB-9683-C44A81438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2B112-615B-413C-826A-C97B5EF8F405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9AA79-A2CB-4D0A-8387-FCC897AC3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D7276-E40D-45BA-B267-D3B848239DD6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81CE-C7B7-40E4-9421-F9B678EEA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ADD9E-CEF8-4422-81AA-8A103E6AE252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7060-7C70-49E8-A508-3DF15F4FF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4DC8-B237-4B6B-A569-4594BEE950D5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7CA23-08D5-4F9F-A910-83D1A46EA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38023-2AAA-4C5B-8A9E-6C32C2E04012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7757-F7AC-491F-992A-B37D8E4AC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11F83-EE3A-418E-B8DC-817801EC6159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32F14-59C4-4C3A-A4F2-F02E3239C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E071-62E2-41C6-AC46-C5D5EC0EBF34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DD20A-4F08-4563-B0BF-70B5F3C1C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28F7-5A3F-468D-9E80-CFDD5DE65DCB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06CF6-16AC-49BC-87A3-C14DA2302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FC86-26EA-4EF0-873A-E1F82BE851A8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C3F07-4CFC-4B8D-A149-29D9E5C97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6E2C0-07B9-4674-9EF2-DB6DF925CF05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80FD-C8CE-405F-9847-ED1381F25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B4410-E31C-4490-B2B8-1FE1B9E0E1D4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34B0-1AFB-4ECE-8B7A-4244CFB29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9FDA-BD3F-4F70-BE59-BFB8AABBBF9C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11C59-9B80-43D4-877D-BEFBC6E73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599B1-4E89-4285-A2F6-13FF2626E757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20288-9C5D-476D-A69E-F977AAB09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6EE7-19A8-442F-A362-19943286006E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F7C82-6C40-4494-8BBF-CBBB5D6E4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294D42-8AA3-4C51-9560-098CE546CA9C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20973F-1E97-40D9-B0F0-A51554CA1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uk-UA" smtClean="0"/>
              <a:t>Теорії вибору шлюбного партнера</a:t>
            </a:r>
            <a:endParaRPr lang="ru-RU" smtClean="0"/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uk-UA" dirty="0"/>
              <a:t>Підготував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uk-UA" dirty="0"/>
              <a:t>студент 2-го курсу магістратури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uk-UA" dirty="0" err="1"/>
              <a:t>Обискалов</a:t>
            </a:r>
            <a:r>
              <a:rPr lang="uk-UA" dirty="0"/>
              <a:t> Іван Сергійович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5084763" y="354013"/>
            <a:ext cx="4514850" cy="5526087"/>
          </a:xfrm>
        </p:spPr>
        <p:txBody>
          <a:bodyPr/>
          <a:lstStyle/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Зарубіжні і вітчизняні теорії вибору шлюбного партнера об'єднуються в основному двома ідеями. По-перше, майже всі вони базуються на принципі соціально-культурної гомогамії.         По-друге, механізм вибору партнера представлений як система фільтрів (стадій). Вони послідовно звужують коло можливих обранців, відсікаючи невідповідних. Таким чином, на заключному етапі залишаються лише ті пари чоловіків і жінок, які теоретично повинні підходити один одному як подружні партнери.</a:t>
            </a:r>
          </a:p>
        </p:txBody>
      </p:sp>
      <p:pic>
        <p:nvPicPr>
          <p:cNvPr id="19458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238" y="477838"/>
            <a:ext cx="4714875" cy="264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ТЕОРІЯ КОМПЛ</a:t>
            </a:r>
            <a:r>
              <a:rPr lang="uk-UA" sz="2000" b="1" smtClean="0">
                <a:latin typeface="Arial" charset="0"/>
              </a:rPr>
              <a:t>І</a:t>
            </a:r>
            <a:r>
              <a:rPr lang="ru-RU" sz="2000" b="1" smtClean="0"/>
              <a:t>МЕНТАРНИХ ПОТРЕБ, Р. УІНЧ.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 Основна теза соціально-психологічної теорії шлюбного вибору полягає в тому, що люди вважають за краще вибирати собі в дружини тих, чиї психологічні особливості протилежні і компл</a:t>
            </a:r>
            <a:r>
              <a:rPr lang="ru-RU" smtClean="0">
                <a:latin typeface="Arial" charset="0"/>
              </a:rPr>
              <a:t>і</a:t>
            </a:r>
            <a:r>
              <a:rPr lang="ru-RU" smtClean="0"/>
              <a:t>ментарні (</a:t>
            </a:r>
            <a:r>
              <a:rPr lang="ru-RU" smtClean="0">
                <a:latin typeface="Arial" charset="0"/>
              </a:rPr>
              <a:t>доповнюючими</a:t>
            </a:r>
            <a:r>
              <a:rPr lang="ru-RU" smtClean="0"/>
              <a:t>) їх власним</a:t>
            </a:r>
            <a:r>
              <a:rPr lang="ru-RU" smtClean="0">
                <a:latin typeface="Arial" charset="0"/>
              </a:rPr>
              <a:t>. </a:t>
            </a:r>
            <a:br>
              <a:rPr lang="ru-RU" smtClean="0">
                <a:latin typeface="Arial" charset="0"/>
              </a:rPr>
            </a:br>
            <a:r>
              <a:rPr lang="ru-RU" smtClean="0">
                <a:latin typeface="Arial" charset="0"/>
              </a:rPr>
              <a:t>Н</a:t>
            </a:r>
            <a:r>
              <a:rPr lang="ru-RU" smtClean="0"/>
              <a:t>априклад: людина боязка і схильна до залежності, швидше за все, згідно з автором, вважатиме за краще партнера сильного і домінантного. Це пов'язано з тим, що індивід завжди прагне максимізувати ступінь задоволення своїх потреб, а максимум цей досягається в тому випадку, коли специфічні потреби чоловіків і жінок комплементарні один одному.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ІНСТРУМЕНТАЛЬНА ТЕОРІЯ, Р. СЕНТЕР. 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Теорія Сентер виходить з припущення, що люди прагнуть вибрати собі в якості шлюбних партнерів тих, чия поведінка та інші характеристики забезпечують максимум задоволення і мінімум витрат для їх потреб.</a:t>
            </a:r>
          </a:p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uk-UA" sz="2000" b="1" smtClean="0"/>
              <a:t>Т</a:t>
            </a:r>
            <a:r>
              <a:rPr lang="ru-RU" sz="2000" b="1" smtClean="0"/>
              <a:t>ЕОРІЯ ОБМІНУ, ДЖ. ХОМАНС.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Дана теорія заснована на моделі соціальної взаємодії Хоманса, згідно з якою базис виникнення нормативного порядку в суспільстві - взаємна корисність людей, вигоди, які вони отримують в результаті обміну між собою різного роду благами (не обов'язково матеріальними). Згідно з Хомансом, в суспільстві завжди існує якась шкала цінностей, які можуть бути залучені до обміну. Людина «обмінює» деякі свої якості на якості або властивості інших людей: фізичну привабливість на добробут, багатство на гучний титул і т.п.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ТЕОРІЯ «СТИМУЛІВ - ЦІННОСТЕЙ - РОЛЕЙ», Б. МЕРСТЕЙН. 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Теорія Мерстейна ґрунтується на тому, що процес розвитку відносин детермінується </a:t>
            </a:r>
            <a:r>
              <a:rPr lang="uk-UA" smtClean="0"/>
              <a:t>такими</a:t>
            </a:r>
            <a:r>
              <a:rPr lang="ru-RU" smtClean="0"/>
              <a:t> змінними:</a:t>
            </a:r>
          </a:p>
          <a:p>
            <a:pPr lvl="1" eaLnBrk="1" hangingPunct="1"/>
            <a:r>
              <a:rPr lang="ru-RU" sz="1800" smtClean="0"/>
              <a:t> стимули;</a:t>
            </a:r>
          </a:p>
          <a:p>
            <a:pPr lvl="1" eaLnBrk="1" hangingPunct="1"/>
            <a:r>
              <a:rPr lang="ru-RU" sz="1800" smtClean="0"/>
              <a:t>ціннісне порівняння;</a:t>
            </a:r>
          </a:p>
          <a:p>
            <a:pPr lvl="1" eaLnBrk="1" hangingPunct="1"/>
            <a:r>
              <a:rPr lang="ru-RU" sz="1800" smtClean="0"/>
              <a:t>ролі.</a:t>
            </a:r>
          </a:p>
          <a:p>
            <a:pPr marL="0" indent="457200" algn="ctr" eaLnBrk="1" hangingPunct="1">
              <a:buFont typeface="Wingdings 3" pitchFamily="18" charset="2"/>
              <a:buNone/>
            </a:pPr>
            <a:r>
              <a:rPr lang="ru-RU" sz="2000" b="1" smtClean="0"/>
              <a:t>ТЕОРІЯ РІВНОСТІ Е. УОЛСТЕРА І Е. БЕРШЕЙДА</a:t>
            </a:r>
          </a:p>
          <a:p>
            <a:pPr marL="0" indent="457200">
              <a:buFont typeface="Wingdings 3" pitchFamily="18" charset="2"/>
              <a:buNone/>
            </a:pPr>
            <a:r>
              <a:rPr lang="ru-RU" smtClean="0"/>
              <a:t>З точки зору дослідників принцип рівності визначає вибір романтичного партнера і те, наскільки людина щаслива в цих відносинах. Даний принцип полягає в тому, що людина відчуває себе добре тоді, коли отримує у відносинах рівно стільки, скільки вона в них вкладає.</a:t>
            </a:r>
          </a:p>
          <a:p>
            <a:pPr marL="0" indent="457200">
              <a:buFont typeface="Wingdings 3" pitchFamily="18" charset="2"/>
              <a:buNone/>
            </a:pPr>
            <a:r>
              <a:rPr lang="ru-RU" smtClean="0"/>
              <a:t>У нееквівалентних відносинах людина відчуває дискомфорт:</a:t>
            </a:r>
          </a:p>
          <a:p>
            <a:pPr marL="0" indent="457200"/>
            <a:r>
              <a:rPr lang="ru-RU" smtClean="0"/>
              <a:t>якщо вклад є більшим за нагороди то з’являється агресія, а якщо нагорода перевищує внесок,</a:t>
            </a:r>
          </a:p>
          <a:p>
            <a:pPr marL="0" indent="457200"/>
            <a:r>
              <a:rPr lang="ru-RU" smtClean="0"/>
              <a:t>то виникає почуття провини і страху, і за цим слідує втрата цієї позиції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958388" cy="5527675"/>
          </a:xfrm>
        </p:spPr>
        <p:txBody>
          <a:bodyPr/>
          <a:lstStyle/>
          <a:p>
            <a:pPr marL="0" indent="457200" algn="ctr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z="2000" b="1" smtClean="0"/>
              <a:t>ТЕОРІЯ «ФІЛЬТРІВ», А. КЕРКГОФФ І К. ДЕВІС. </a:t>
            </a:r>
          </a:p>
          <a:p>
            <a:pPr marL="0" indent="457200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mtClean="0"/>
              <a:t>Відповідно до цієї теорії, процес вибору партнера можна схематично уявити як послідовне проходження через серію фільтрів, які поступово відсівають людей з безлічі можливих партнерів і звужують індивідуальний вибір. 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Місце проживання 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Зовнішня привабливість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Схожість соціального базису (гомогамія)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Схожість установок і цінностей </a:t>
            </a:r>
            <a:r>
              <a:rPr lang="ru-RU" i="1" smtClean="0"/>
              <a:t>(щодо сім’ї та шлюбу, виховання дітей та ін.), </a:t>
            </a:r>
            <a:r>
              <a:rPr lang="ru-RU" b="1" i="1" smtClean="0"/>
              <a:t>сумісність рольових очікувань</a:t>
            </a:r>
            <a:r>
              <a:rPr lang="ru-RU" smtClean="0"/>
              <a:t>. </a:t>
            </a:r>
            <a:endParaRPr lang="ru-RU" i="1" smtClean="0"/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Оцінка компліментарності задоволення значущих потреб </a:t>
            </a:r>
          </a:p>
          <a:p>
            <a:pPr marL="0" indent="457200" eaLnBrk="1" hangingPunct="1">
              <a:buFont typeface="Wingdings 3" pitchFamily="18" charset="2"/>
              <a:buAutoNum type="arabicPeriod"/>
            </a:pPr>
            <a:r>
              <a:rPr lang="ru-RU" b="1" i="1" smtClean="0"/>
              <a:t>Фільтр соціальної готовності</a:t>
            </a:r>
            <a:r>
              <a:rPr lang="ru-RU" smtClean="0"/>
              <a:t> </a:t>
            </a:r>
            <a:endParaRPr lang="ru-RU" b="1" i="1" smtClean="0">
              <a:latin typeface="Arial" charset="0"/>
            </a:endParaRPr>
          </a:p>
          <a:p>
            <a:pPr marL="0" indent="457200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mtClean="0"/>
              <a:t>Результат проходження через всі фільтри - вступ в шлюб.</a:t>
            </a:r>
            <a:r>
              <a:rPr lang="ru-RU" smtClean="0">
                <a:latin typeface="Arial" charset="0"/>
              </a:rPr>
              <a:t> </a:t>
            </a:r>
          </a:p>
          <a:p>
            <a:pPr marL="0" indent="457200" eaLnBrk="1" hangingPunct="1">
              <a:lnSpc>
                <a:spcPct val="140000"/>
              </a:lnSpc>
              <a:buFont typeface="Wingdings 3" pitchFamily="18" charset="2"/>
              <a:buNone/>
            </a:pPr>
            <a:r>
              <a:rPr lang="ru-RU" smtClean="0">
                <a:latin typeface="Arial" charset="0"/>
              </a:rPr>
              <a:t>На ранніх стадіях діють гомогамні чинники – залицяння розвивається успішно тільки в разі досягнутої згоди в цінностях; на стадії виникнення стабільної пари визначаються комплементарні потреби партнерів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«КРУГОВА ТЕОРІЯ ЛЮБОВІ», А. РЕЙС.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 Рейс пояснює механізм вибору шлюбного партнера через реалізацію чотирьох послідовних, взаємопов'язаних процесів: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1) встановлення взаємозв'язку;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2) саморозкриття;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3) формування взаємної залежності;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4) реалізація основних потреб особистості (в любові, довірі, стимуляції      будь-яких її амбіцій і ін.).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>
          <a:xfrm>
            <a:off x="396875" y="554038"/>
            <a:ext cx="9194800" cy="5527675"/>
          </a:xfrm>
        </p:spPr>
        <p:txBody>
          <a:bodyPr/>
          <a:lstStyle/>
          <a:p>
            <a:pPr marL="0" indent="457200" algn="ctr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z="2000" b="1" smtClean="0"/>
              <a:t>ТЕОРІЯ МІЖОСОБИСТІСНОГО СПРИЙНЯТТЯ, М. АБАЛАКІН.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 Існують три стадії позитивного розвитку стосунків в дошлюбної пари.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Па першій стадії відбувається зустріч партнерів і формування перших вражень один про одного.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Друга стадія починається, коли стосунки переходять в стійку фазу, тобто і самі партнери, і оточуючі сприймають диаду як досить стабільну пару. Стосунки стають більш або менш інтенсивними і характеризуються високою емоційністю.</a:t>
            </a:r>
          </a:p>
          <a:p>
            <a:pPr marL="0" indent="457200"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smtClean="0"/>
              <a:t>Третя стадія виникає після рішення партнерів про вступ в шлюб. Знижується ступінь ідеалізації, зростає задоволеність стосунками з партнером.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ru-RU" smtClean="0"/>
              <a:t>Дякую за увагу!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585</Words>
  <Application>Microsoft Office PowerPoint</Application>
  <PresentationFormat>Произвольный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Trebuchet MS</vt:lpstr>
      <vt:lpstr>Wingdings 3</vt:lpstr>
      <vt:lpstr>Calibri</vt:lpstr>
      <vt:lpstr>Аспект</vt:lpstr>
      <vt:lpstr>Аспект</vt:lpstr>
      <vt:lpstr>Аспект</vt:lpstr>
      <vt:lpstr>Аспект</vt:lpstr>
      <vt:lpstr>Теорії вибору шлюбного партнера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Теорії вибору шлюбного пртнера</dc:title>
  <dc:creator>Пользователь</dc:creator>
  <cp:lastModifiedBy>user</cp:lastModifiedBy>
  <cp:revision>15</cp:revision>
  <dcterms:created xsi:type="dcterms:W3CDTF">2021-10-11T21:31:18Z</dcterms:created>
  <dcterms:modified xsi:type="dcterms:W3CDTF">2021-10-19T14:05:00Z</dcterms:modified>
</cp:coreProperties>
</file>