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6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3039413"/>
            <a:ext cx="9068194" cy="1642649"/>
          </a:xfrm>
        </p:spPr>
        <p:txBody>
          <a:bodyPr/>
          <a:lstStyle/>
          <a:p>
            <a:r>
              <a:rPr lang="uk-UA" sz="6000" b="1" dirty="0" smtClean="0"/>
              <a:t>Ментальний фітнес</a:t>
            </a:r>
            <a:endParaRPr lang="ru-RU" sz="6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9" y="448749"/>
            <a:ext cx="4498169" cy="24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08" y="4126727"/>
            <a:ext cx="3744088" cy="266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33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5" y="900170"/>
            <a:ext cx="6568226" cy="2087727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курсу: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 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ментального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пілатес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йога,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каланетик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аутогенного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97" y="2713851"/>
            <a:ext cx="6189649" cy="376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64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98" y="1660025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теоретичні знання про походження видів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ментального фітнесу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їх сутність, сформувати систему знань про вплив фізичних навантажень на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 людини,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дозування та контролю фізичних навантажень; особливості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їх клінічні прояви; особливості підбору лікувальних вправ.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уявлення про розвиток моторики і фізичної підготовленості людини при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для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та зміцнення здоров’я;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з видів ментального фітнесу;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 оцінювати фізичний стан здоров’я; вміти визначати раціональний зміст й обсяг рухової активності,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 комплекси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терапевтичних вправ при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захворюваннях; проводити контроль за оздоровчим ефектом занять.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16" y="3791420"/>
            <a:ext cx="4134084" cy="26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75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Теми лекційних занять, які вивчаються: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/>
              <a:t>Тема 1.</a:t>
            </a:r>
            <a:r>
              <a:rPr lang="uk-UA" dirty="0"/>
              <a:t> </a:t>
            </a:r>
            <a:r>
              <a:rPr lang="uk-UA" b="1" i="1" dirty="0"/>
              <a:t>Заборонені (травмонебезпечні) вправи на заняттях системою </a:t>
            </a:r>
            <a:r>
              <a:rPr lang="uk-UA" b="1" i="1" dirty="0" err="1"/>
              <a:t>Пілатесу</a:t>
            </a:r>
            <a:r>
              <a:rPr lang="uk-UA" b="1" i="1" dirty="0"/>
              <a:t>.</a:t>
            </a:r>
            <a:endParaRPr lang="ru-RU" dirty="0"/>
          </a:p>
          <a:p>
            <a:r>
              <a:rPr lang="uk-UA" dirty="0"/>
              <a:t>Історія виникнення системи занять. Дозволені рухи на заняттях. Дихання підчас виконання вправ.</a:t>
            </a:r>
            <a:endParaRPr lang="ru-RU" dirty="0"/>
          </a:p>
          <a:p>
            <a:r>
              <a:rPr lang="uk-UA" b="1" i="1" dirty="0"/>
              <a:t>Тема 2. Основні складові заняття системою </a:t>
            </a:r>
            <a:r>
              <a:rPr lang="uk-UA" b="1" i="1" dirty="0" err="1"/>
              <a:t>Пілатесу</a:t>
            </a:r>
            <a:r>
              <a:rPr lang="uk-UA" b="1" i="1" dirty="0"/>
              <a:t>.</a:t>
            </a:r>
            <a:endParaRPr lang="ru-RU" dirty="0"/>
          </a:p>
          <a:p>
            <a:r>
              <a:rPr lang="uk-UA" dirty="0"/>
              <a:t>Основні вправи. Силові вправи. </a:t>
            </a:r>
            <a:r>
              <a:rPr lang="uk-UA" dirty="0" err="1"/>
              <a:t>Стрейчинг</a:t>
            </a:r>
            <a:r>
              <a:rPr lang="uk-UA" dirty="0"/>
              <a:t>. Дозування вправ. </a:t>
            </a:r>
            <a:r>
              <a:rPr lang="uk-UA" dirty="0" smtClean="0"/>
              <a:t> ТБ, протипоказання </a:t>
            </a:r>
            <a:r>
              <a:rPr lang="uk-UA" dirty="0"/>
              <a:t>до занять системою </a:t>
            </a:r>
            <a:r>
              <a:rPr lang="uk-UA" dirty="0" err="1"/>
              <a:t>Пілатесу</a:t>
            </a:r>
            <a:r>
              <a:rPr lang="uk-UA" dirty="0"/>
              <a:t>.</a:t>
            </a:r>
            <a:endParaRPr lang="ru-RU" dirty="0"/>
          </a:p>
          <a:p>
            <a:r>
              <a:rPr lang="uk-UA" b="1" i="1" dirty="0"/>
              <a:t>Тема 3. Силові вправи на заняттях системою </a:t>
            </a:r>
            <a:r>
              <a:rPr lang="uk-UA" b="1" i="1" dirty="0" err="1"/>
              <a:t>Пілатесу</a:t>
            </a:r>
            <a:r>
              <a:rPr lang="uk-UA" b="1" i="1" dirty="0"/>
              <a:t>.</a:t>
            </a:r>
            <a:endParaRPr lang="ru-RU" dirty="0"/>
          </a:p>
          <a:p>
            <a:r>
              <a:rPr lang="uk-UA" dirty="0"/>
              <a:t>Варіанти силових вправ. Дозування. Інтервали та характер відпочинку. Режими виконання силових вправ. Дихання.</a:t>
            </a:r>
            <a:endParaRPr lang="ru-RU" dirty="0"/>
          </a:p>
          <a:p>
            <a:r>
              <a:rPr lang="uk-UA" b="1" dirty="0" smtClean="0"/>
              <a:t>Тема 4.</a:t>
            </a:r>
            <a:r>
              <a:rPr lang="uk-UA" dirty="0" smtClean="0"/>
              <a:t> </a:t>
            </a:r>
            <a:r>
              <a:rPr lang="uk-UA" b="1" i="1" dirty="0"/>
              <a:t>Заборонені (травмонебезпечні) вправи на заняттях </a:t>
            </a:r>
            <a:r>
              <a:rPr lang="uk-UA" b="1" i="1" dirty="0" err="1"/>
              <a:t>калланетикою</a:t>
            </a:r>
            <a:r>
              <a:rPr lang="uk-UA" b="1" i="1" dirty="0"/>
              <a:t>.</a:t>
            </a:r>
            <a:endParaRPr lang="ru-RU" dirty="0"/>
          </a:p>
          <a:p>
            <a:r>
              <a:rPr lang="uk-UA" dirty="0"/>
              <a:t>Історія виникнення системи занять. Дозволені рухи на заняттях. Дихання підчас виконання вправ.</a:t>
            </a:r>
            <a:endParaRPr lang="ru-RU" dirty="0"/>
          </a:p>
          <a:p>
            <a:r>
              <a:rPr lang="uk-UA" b="1" i="1" dirty="0"/>
              <a:t>Тема </a:t>
            </a:r>
            <a:r>
              <a:rPr lang="uk-UA" b="1" i="1" dirty="0" smtClean="0"/>
              <a:t>5. </a:t>
            </a:r>
            <a:r>
              <a:rPr lang="uk-UA" b="1" i="1" dirty="0"/>
              <a:t>Основні складові заняття </a:t>
            </a:r>
            <a:r>
              <a:rPr lang="uk-UA" b="1" i="1" dirty="0" err="1"/>
              <a:t>калланетикою</a:t>
            </a:r>
            <a:r>
              <a:rPr lang="uk-UA" b="1" i="1" dirty="0"/>
              <a:t>.</a:t>
            </a:r>
            <a:endParaRPr lang="ru-RU" dirty="0"/>
          </a:p>
          <a:p>
            <a:r>
              <a:rPr lang="uk-UA" dirty="0"/>
              <a:t>Основні вправи. </a:t>
            </a:r>
            <a:r>
              <a:rPr lang="uk-UA" dirty="0" smtClean="0"/>
              <a:t>Силові </a:t>
            </a:r>
            <a:r>
              <a:rPr lang="uk-UA" dirty="0"/>
              <a:t>вправи. </a:t>
            </a:r>
            <a:r>
              <a:rPr lang="uk-UA" dirty="0" err="1"/>
              <a:t>Стрейчинг</a:t>
            </a:r>
            <a:r>
              <a:rPr lang="uk-UA" dirty="0"/>
              <a:t>. Дозування вправ. ТБ, протипоказання до занять </a:t>
            </a:r>
            <a:r>
              <a:rPr lang="uk-UA" dirty="0" err="1"/>
              <a:t>калланетикою</a:t>
            </a:r>
            <a:r>
              <a:rPr lang="uk-UA" dirty="0"/>
              <a:t>.</a:t>
            </a:r>
            <a:endParaRPr lang="ru-RU" dirty="0"/>
          </a:p>
          <a:p>
            <a:r>
              <a:rPr lang="uk-UA" b="1" i="1" dirty="0"/>
              <a:t>Тема </a:t>
            </a:r>
            <a:r>
              <a:rPr lang="uk-UA" b="1" i="1" dirty="0" smtClean="0"/>
              <a:t>6. </a:t>
            </a:r>
            <a:r>
              <a:rPr lang="uk-UA" b="1" i="1" dirty="0"/>
              <a:t>Силові вправи на заняттях </a:t>
            </a:r>
            <a:r>
              <a:rPr lang="uk-UA" b="1" i="1" dirty="0" err="1"/>
              <a:t>калланетикою</a:t>
            </a:r>
            <a:r>
              <a:rPr lang="uk-UA" b="1" i="1" dirty="0"/>
              <a:t>.</a:t>
            </a:r>
            <a:endParaRPr lang="ru-RU" dirty="0"/>
          </a:p>
          <a:p>
            <a:r>
              <a:rPr lang="uk-UA" dirty="0"/>
              <a:t>Варіанти силових вправ. Дозування. Інтервали та характер відпочинку. Режими виконання силових вправ. Дихання.</a:t>
            </a:r>
            <a:endParaRPr lang="ru-RU" dirty="0"/>
          </a:p>
          <a:p>
            <a:r>
              <a:rPr lang="ru-RU" b="1" dirty="0" smtClean="0"/>
              <a:t>Тема 7. Йога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51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Теми </a:t>
            </a:r>
            <a:r>
              <a:rPr lang="uk-UA" smtClean="0"/>
              <a:t>практичних занять: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1. Характеристика методів оздоровлення та відновлення за допомогою фізичних вправ </a:t>
            </a:r>
            <a:r>
              <a:rPr lang="uk-UA" dirty="0"/>
              <a:t>– </a:t>
            </a:r>
            <a:r>
              <a:rPr lang="uk-UA" dirty="0" smtClean="0"/>
              <a:t>2 </a:t>
            </a:r>
            <a:r>
              <a:rPr lang="uk-UA" dirty="0"/>
              <a:t>год.</a:t>
            </a:r>
            <a:endParaRPr lang="ru-RU" dirty="0"/>
          </a:p>
          <a:p>
            <a:r>
              <a:rPr lang="uk-UA" dirty="0" smtClean="0"/>
              <a:t>2. </a:t>
            </a:r>
            <a:r>
              <a:rPr lang="uk-UA" dirty="0" smtClean="0"/>
              <a:t>Спеціальні </a:t>
            </a:r>
            <a:r>
              <a:rPr lang="uk-UA" dirty="0" smtClean="0"/>
              <a:t>вправи </a:t>
            </a:r>
            <a:r>
              <a:rPr lang="uk-UA" dirty="0" smtClean="0"/>
              <a:t>за системою </a:t>
            </a:r>
            <a:r>
              <a:rPr lang="uk-UA" dirty="0" err="1" smtClean="0"/>
              <a:t>Пілатес</a:t>
            </a:r>
            <a:r>
              <a:rPr lang="uk-UA" dirty="0" smtClean="0"/>
              <a:t> – </a:t>
            </a:r>
            <a:r>
              <a:rPr lang="uk-UA" dirty="0"/>
              <a:t>2</a:t>
            </a:r>
            <a:r>
              <a:rPr lang="uk-UA" dirty="0" smtClean="0"/>
              <a:t> </a:t>
            </a:r>
            <a:r>
              <a:rPr lang="uk-UA" dirty="0"/>
              <a:t>год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</a:t>
            </a:r>
            <a:r>
              <a:rPr lang="uk-UA" dirty="0" smtClean="0"/>
              <a:t>Силові вправи за системою </a:t>
            </a:r>
            <a:r>
              <a:rPr lang="uk-UA" dirty="0" err="1" smtClean="0"/>
              <a:t>Пілатес</a:t>
            </a:r>
            <a:r>
              <a:rPr lang="uk-UA" dirty="0" smtClean="0"/>
              <a:t> – </a:t>
            </a:r>
            <a:r>
              <a:rPr lang="uk-UA" dirty="0" smtClean="0"/>
              <a:t>2 </a:t>
            </a:r>
            <a:r>
              <a:rPr lang="uk-UA" dirty="0"/>
              <a:t>год</a:t>
            </a:r>
            <a:r>
              <a:rPr lang="uk-UA" dirty="0" smtClean="0"/>
              <a:t>.</a:t>
            </a:r>
          </a:p>
          <a:p>
            <a:r>
              <a:rPr lang="uk-UA" dirty="0"/>
              <a:t>4</a:t>
            </a:r>
            <a:r>
              <a:rPr lang="uk-UA" dirty="0" smtClean="0"/>
              <a:t>. </a:t>
            </a:r>
            <a:r>
              <a:rPr lang="uk-UA" dirty="0" err="1" smtClean="0"/>
              <a:t>Каланетик</a:t>
            </a:r>
            <a:r>
              <a:rPr lang="uk-UA" dirty="0" smtClean="0"/>
              <a:t> – система вправ та особливості застосування у оздоровчих заняття. розминка </a:t>
            </a:r>
            <a:r>
              <a:rPr lang="uk-UA" dirty="0"/>
              <a:t>– </a:t>
            </a:r>
            <a:r>
              <a:rPr lang="uk-UA" dirty="0" smtClean="0"/>
              <a:t>2 </a:t>
            </a:r>
            <a:r>
              <a:rPr lang="uk-UA" dirty="0"/>
              <a:t>год</a:t>
            </a:r>
            <a:r>
              <a:rPr lang="uk-UA" dirty="0" smtClean="0"/>
              <a:t>.</a:t>
            </a:r>
          </a:p>
          <a:p>
            <a:r>
              <a:rPr lang="uk-UA" dirty="0" smtClean="0"/>
              <a:t>5. </a:t>
            </a:r>
            <a:r>
              <a:rPr lang="uk-UA" dirty="0"/>
              <a:t>Комплекси спеціальних </a:t>
            </a:r>
            <a:r>
              <a:rPr lang="uk-UA" dirty="0" smtClean="0"/>
              <a:t>вправ основної частини та розподіл занять у тижневому </a:t>
            </a:r>
            <a:r>
              <a:rPr lang="uk-UA" dirty="0" err="1" smtClean="0"/>
              <a:t>мікроциклі</a:t>
            </a:r>
            <a:r>
              <a:rPr lang="uk-UA" dirty="0" smtClean="0"/>
              <a:t> </a:t>
            </a:r>
            <a:r>
              <a:rPr lang="uk-UA" dirty="0"/>
              <a:t>– 2 </a:t>
            </a:r>
            <a:r>
              <a:rPr lang="uk-UA" dirty="0" smtClean="0"/>
              <a:t>год.</a:t>
            </a:r>
            <a:endParaRPr lang="uk-UA" dirty="0" smtClean="0"/>
          </a:p>
          <a:p>
            <a:r>
              <a:rPr lang="uk-UA" dirty="0" smtClean="0"/>
              <a:t>6. </a:t>
            </a:r>
            <a:r>
              <a:rPr lang="uk-UA" dirty="0" smtClean="0"/>
              <a:t>Силовий </a:t>
            </a:r>
            <a:r>
              <a:rPr lang="uk-UA" dirty="0" err="1" smtClean="0"/>
              <a:t>каланетик</a:t>
            </a:r>
            <a:r>
              <a:rPr lang="uk-UA" dirty="0" smtClean="0"/>
              <a:t> </a:t>
            </a:r>
            <a:r>
              <a:rPr lang="uk-UA" dirty="0" smtClean="0"/>
              <a:t>– 2 год. </a:t>
            </a:r>
            <a:endParaRPr lang="ru-RU" dirty="0"/>
          </a:p>
          <a:p>
            <a:r>
              <a:rPr lang="uk-UA" dirty="0"/>
              <a:t>7</a:t>
            </a:r>
            <a:r>
              <a:rPr lang="uk-UA" dirty="0" smtClean="0"/>
              <a:t>. </a:t>
            </a:r>
            <a:r>
              <a:rPr lang="uk-UA" dirty="0" smtClean="0"/>
              <a:t>Йога </a:t>
            </a:r>
            <a:r>
              <a:rPr lang="uk-UA" dirty="0" smtClean="0"/>
              <a:t>– 4 </a:t>
            </a:r>
            <a:r>
              <a:rPr lang="uk-UA" dirty="0"/>
              <a:t>год.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65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mail.google.com/mail/u/0?ui=2&amp;ik=d02f213926&amp;attid=0.2&amp;permmsgid=msg-a:r-2124380936863886993&amp;th=1727f5999048457f&amp;view=fimg&amp;sz=s0-l75-ft&amp;attbid=ANGjdJ80kcH0hcUoQO66alK6lssBWqcs8HK38ayVjZX8w4pu5aS9RFopMzepOF8aopZW7nXya5cl4zGXuzHa4T416wdpiKIsTWVRzvYCbIS6pZ7PpGwUWxjJ2F0GVPg&amp;disp=emb&amp;realattid=1727f5936bef31c59e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mail.google.com/mail/u/0?ui=2&amp;ik=d02f213926&amp;attid=0.2&amp;permmsgid=msg-a:r-2124380936863886993&amp;th=1727f5999048457f&amp;view=fimg&amp;sz=s0-l75-ft&amp;attbid=ANGjdJ80kcH0hcUoQO66alK6lssBWqcs8HK38ayVjZX8w4pu5aS9RFopMzepOF8aopZW7nXya5cl4zGXuzHa4T416wdpiKIsTWVRzvYCbIS6pZ7PpGwUWxjJ2F0GVPg&amp;disp=emb&amp;realattid=1727f5936bef31c59eb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mail.google.com/mail/u/0?ui=2&amp;ik=d02f213926&amp;attid=0.2&amp;permmsgid=msg-a:r-2124380936863886993&amp;th=1727f5999048457f&amp;view=fimg&amp;sz=s0-l75-ft&amp;attbid=ANGjdJ80kcH0hcUoQO66alK6lssBWqcs8HK38ayVjZX8w4pu5aS9RFopMzepOF8aopZW7nXya5cl4zGXuzHa4T416wdpiKIsTWVRzvYCbIS6pZ7PpGwUWxjJ2F0GVPg&amp;disp=emb&amp;realattid=1727f5936bef31c59eb2"/>
          <p:cNvSpPr>
            <a:spLocks noChangeAspect="1" noChangeArrowheads="1"/>
          </p:cNvSpPr>
          <p:nvPr/>
        </p:nvSpPr>
        <p:spPr bwMode="auto">
          <a:xfrm>
            <a:off x="2005840" y="9459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Запрошуємо на курс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95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85</TotalTime>
  <Words>274</Words>
  <Application>Microsoft Office PowerPoint</Application>
  <PresentationFormat>Произвольный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Savon</vt:lpstr>
      <vt:lpstr>Ментальний фітнес</vt:lpstr>
      <vt:lpstr> Мета курсу: формування у студентів спеціальної системи знань щодо засобів, форм, методів, ідей та теорій психофізичного тренування. Завданнями курсу є дати студентам необхідні навики для проведення занять із застосуванням засобів ментального фітнесу (пілатес, йога, каланетик), проводити заняття з аутогенного тренування.</vt:lpstr>
      <vt:lpstr>     Завдання курсу:   - Методичні: дати теоретичні знання про походження видів ментального фітнесу та їх сутність, сформувати систему знань про вплив фізичних навантажень на організм людини, правила дозування та контролю фізичних навантажень; особливості захворювань та їх клінічні прояви; особливості підбору лікувальних вправ. - Пізнавальні: дати уявлення про розвиток моторики і фізичної підготовленості людини при проведенні оздоровчих занять для відновлення, збереження та зміцнення здоров’я; - Практичні: опанувати технології проведення занять з видів ментального фітнесу; вміти оцінювати фізичний стан здоров’я; вміти визначати раціональний зміст й обсяг рухової активності, розробляти комплекси терапевтичних вправ при різних захворюваннях; проводити контроль за оздоровчим ефектом занять.     </vt:lpstr>
      <vt:lpstr>Теми лекційних занять, які вивчаються:</vt:lpstr>
      <vt:lpstr>Теми практичних занять:</vt:lpstr>
      <vt:lpstr>Запрошуємо на курс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ОЗДОРОВЧО-РЕКРЕАЦІЙНОЇ РУХОВОЇ АКТИВНОСТІ</dc:title>
  <dc:creator>Asus</dc:creator>
  <cp:lastModifiedBy>RePack by Diakov</cp:lastModifiedBy>
  <cp:revision>9</cp:revision>
  <dcterms:created xsi:type="dcterms:W3CDTF">2020-06-04T10:38:26Z</dcterms:created>
  <dcterms:modified xsi:type="dcterms:W3CDTF">2024-11-10T06:23:56Z</dcterms:modified>
</cp:coreProperties>
</file>