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354" r:id="rId3"/>
    <p:sldId id="387" r:id="rId4"/>
    <p:sldId id="389" r:id="rId5"/>
    <p:sldId id="378" r:id="rId6"/>
    <p:sldId id="379" r:id="rId7"/>
    <p:sldId id="377" r:id="rId8"/>
    <p:sldId id="339" r:id="rId9"/>
    <p:sldId id="410" r:id="rId10"/>
    <p:sldId id="411" r:id="rId11"/>
    <p:sldId id="412" r:id="rId12"/>
    <p:sldId id="413" r:id="rId13"/>
    <p:sldId id="348" r:id="rId14"/>
    <p:sldId id="414" r:id="rId15"/>
    <p:sldId id="416" r:id="rId16"/>
    <p:sldId id="415" r:id="rId17"/>
    <p:sldId id="421" r:id="rId18"/>
    <p:sldId id="340" r:id="rId19"/>
    <p:sldId id="341" r:id="rId20"/>
    <p:sldId id="347" r:id="rId21"/>
    <p:sldId id="420" r:id="rId22"/>
    <p:sldId id="34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ED18-3562-4230-B201-CD70AEC42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BE6316-18B7-484E-B547-D2C32BAE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3F216-0C52-4B76-8EBA-B8B41B7C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37AAA-340C-41F3-BC91-FA38BBF2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0EB13-E63F-4535-98EF-F2273AF1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2955D-B84F-46F8-A34F-197D0988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609B09-DC56-4738-AC9E-08F9E2FE7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A01BE-B9C7-4BF5-AC31-91C8BD20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33612-1A5B-4DB0-B7B8-8182CD27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02396-C25A-4E7E-ACC4-8F4837D3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8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69DF78-6768-4928-BE51-7BEBE8FD3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841855-8818-42A7-AF89-CCFAE891C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11C4F-C4AB-494B-A451-A89A0024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689B2-354F-45DB-99BF-B1325441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FAD76-7ADF-4113-8095-43C24750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3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67B6A-507B-426F-B569-4632B2C3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B0BC0-DA23-4A8D-A019-37FD15982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133C7-3316-47D9-B588-EBC3CA89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06E14-7923-4C6F-9466-0C4224EA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20BD3-73A3-4028-A85F-2A17C481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2002C-6742-49C4-B269-3B74F861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927A36-FC75-478A-A17B-858B15F7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8101D-6EB7-489A-90F4-1578F581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3E42B-06B4-4214-92B5-6687D52E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92404-6BBF-46FC-B9B7-D30D4B98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9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1B9DD-1A7B-4EBC-A85B-7DA6FF2B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1D846-8A10-4A63-922E-878F202E9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592390-B27D-491F-9538-1FB62EACB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46DF85-E2B5-4F04-B07E-6870666A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5416C-1023-4A2C-A6FB-7D3629D9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BD06D-A03B-4425-9404-5083F5A3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8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88087-D0CA-4FEA-88E2-0C6070AC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C853C-C9E2-4074-8133-02200C28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250B8E-0124-49C8-B474-3961DE0A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1535BE-3D52-4350-BA82-62D092CE4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D6090D-EDCE-4BA3-9229-70611A16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469141-734F-4968-841C-C7E0D224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CD40BC-36FA-4B57-A8BD-C9D9C053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E02606-73F4-4D37-9792-BB8D2605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1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A686-9449-47C7-87BE-EF28E63B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EA1BB5-C782-4F3B-9139-359C517D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79F263-61D9-4F1E-8187-E7FBD8E7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4D2107-8284-4F3C-B8BD-B42F8BA9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6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E622FE-BA58-4E4F-B5B8-E8197E29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71B91E-06AA-4A4A-B8AF-86578325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D3E914-5B34-4421-81BB-8454BE47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4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DA10E-BF7E-4340-8F2F-A24A00B9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1D94E-FD14-4194-BE0F-157DC923A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DB1EE6-4B98-4978-B6B4-E0914B3B3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80185-A0CB-414E-B81B-EE301675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1BF3BB-D805-4266-B5BC-7F5EB030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BD73F7-F939-4F42-A4A9-9E00A239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946F3-3C90-4477-BDDB-F9323FE0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7F7132-E60C-4457-9D4C-77BB899F0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F8D7F-5010-4232-832A-5833D442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A22A91-E55A-464E-80E7-6B3B2815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E029FC-4F9E-457A-AA36-EECE65B5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CF705-3326-48B5-97BC-42832957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6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0823E-C032-4A75-9163-FBF39B7A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311EB4-41A8-4A9D-AB1A-3A2CEAC8C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D8F1C-15C8-4B57-AB69-54D09CB60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8A9F-1D68-40DB-8A90-F7ECE3F1A57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095A65-781B-4F61-BAFF-A86BBEE5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B8B63-DC52-4E3E-B1E8-FF157F05A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31A0-5240-44C6-A8EB-963F862AB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F%D0%BE%D1%88%D1%83%D0%BA%D0%BE%D0%B2%D0%B0_%D1%81%D0%B8%D1%81%D1%82%D0%B5%D0%BC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B25FCCE6-D7B7-048F-3437-D552E2C2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67573C-EC30-401F-B938-03EA8240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-9528" y="4903081"/>
            <a:ext cx="1634141" cy="19549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249CB7-774D-41DB-A3C7-D77BC0CF1B72}"/>
              </a:ext>
            </a:extLst>
          </p:cNvPr>
          <p:cNvSpPr txBox="1"/>
          <p:nvPr/>
        </p:nvSpPr>
        <p:spPr>
          <a:xfrm>
            <a:off x="1480" y="1604184"/>
            <a:ext cx="609452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формування </a:t>
            </a:r>
            <a:r>
              <a:rPr lang="uk-UA" sz="5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сторіс</a:t>
            </a:r>
            <a:r>
              <a:rPr lang="uk-UA" sz="5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5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167487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63E288-D274-4D8B-95E7-DC6FA6D5E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7" y="332257"/>
            <a:ext cx="4893519" cy="58484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71E5FD-1E3A-4B4A-A040-1434FBEC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9" y="332257"/>
            <a:ext cx="4893519" cy="58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8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907AA4-464E-4C24-8D7B-1E54BC609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5" y="300921"/>
            <a:ext cx="5060204" cy="6053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7E0425-648F-4BF7-9632-C98B6D242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921"/>
            <a:ext cx="5121548" cy="61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0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B126BC-6434-406E-9180-7987FA081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18" y="338328"/>
            <a:ext cx="5057441" cy="60387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0C074-5860-4768-ACDC-1775FC8C5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1" y="338328"/>
            <a:ext cx="5033853" cy="60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5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1D882-B74D-4FB0-99F5-E49346C2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фото:</a:t>
            </a:r>
            <a:b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6D152-1E96-4848-902B-C65D8894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фокус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дизайну: 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другорядним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 та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горизонту.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кадр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Переконайтеся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1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E8C964-A38E-4049-9047-15E31A99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5" y="131516"/>
            <a:ext cx="5249397" cy="63269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9EA64D-D704-4426-AB71-7B293ED69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82" y="131516"/>
            <a:ext cx="5464999" cy="62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4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6E3803-05AB-4E88-8DD1-ED3F765B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0" y="390616"/>
            <a:ext cx="5176541" cy="59160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FE6707-EBB0-440E-A247-C3B88F41C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36181"/>
          <a:stretch/>
        </p:blipFill>
        <p:spPr>
          <a:xfrm>
            <a:off x="6181768" y="390616"/>
            <a:ext cx="5176541" cy="59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04F735-CD04-45AD-8738-0ED6F7D8B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35" y="191788"/>
            <a:ext cx="2989361" cy="6474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2199E7-AFA2-4C78-B7A9-B8F1DBF47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6" y="191790"/>
            <a:ext cx="2989361" cy="64744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C92E1C-0C3A-45C4-9310-B95B21BF3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68" y="191788"/>
            <a:ext cx="2989361" cy="64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7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80F3C-5044-DE71-EE3F-CF943E7CF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EDD20-FC1E-B7D7-3561-0A0DC47A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655"/>
            <a:ext cx="10515600" cy="1325563"/>
          </a:xfrm>
        </p:spPr>
        <p:txBody>
          <a:bodyPr/>
          <a:lstStyle/>
          <a:p>
            <a:pPr algn="ctr"/>
            <a:r>
              <a:rPr lang="ru-UA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просування товарів – товар у </a:t>
            </a:r>
            <a:r>
              <a:rPr lang="ru-UA" b="1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реальному викорстанні</a:t>
            </a:r>
            <a:endParaRPr lang="ru-UA" b="1" dirty="0">
              <a:solidFill>
                <a:srgbClr val="FF4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2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C1E30-DF73-4D70-8276-4F0E3D1D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4EED3A-AA7E-4A4B-BAD5-C89098823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0" y="415203"/>
            <a:ext cx="4898440" cy="60827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292822-F6BB-407E-B8A6-EE476ECC2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40" y="365125"/>
            <a:ext cx="47625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57D8F1-A17E-4CEA-A70B-FD201CD99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13" y="433575"/>
            <a:ext cx="4502845" cy="59757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5F5134-A158-4661-AEBA-845FA546C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" y="498813"/>
            <a:ext cx="5220016" cy="57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6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C2D3C-BE59-4832-A9D6-6520F666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1166446" cy="1325563"/>
          </a:xfrm>
        </p:spPr>
        <p:txBody>
          <a:bodyPr>
            <a:norm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фото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15 секунд)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перегляду 24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Рубрики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сториз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1A53B-3122-43C4-AED7-F9175648B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484"/>
            <a:ext cx="5411598" cy="449621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розважальний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методики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Гейміфікація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/ товар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правдиві-неправдиві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Фото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передплатників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вашим товаром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Фото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"Постав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CDAE5C-F1DF-4D7C-96EC-F81E1619EC18}"/>
              </a:ext>
            </a:extLst>
          </p:cNvPr>
          <p:cNvSpPr/>
          <p:nvPr/>
        </p:nvSpPr>
        <p:spPr>
          <a:xfrm>
            <a:off x="6356060" y="1646484"/>
            <a:ext cx="5648586" cy="419755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направлений на продаж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Товар дня (фото)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Товар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принтами: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/ популярного товару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прикладами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Продукт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 скриншота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4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99ED2B-C826-450F-A316-92609E830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/>
          <a:stretch/>
        </p:blipFill>
        <p:spPr>
          <a:xfrm>
            <a:off x="3519959" y="226503"/>
            <a:ext cx="4616014" cy="60736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A4AB9C-A004-4B11-9F56-62CC959C2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59" y="63120"/>
            <a:ext cx="3764119" cy="49318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3AF679-F039-4E78-97DE-077EF9547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1" y="365125"/>
            <a:ext cx="3246409" cy="42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C3C43-4AF1-6AC3-067D-FBCE8C9D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655"/>
            <a:ext cx="10515600" cy="1325563"/>
          </a:xfrm>
        </p:spPr>
        <p:txBody>
          <a:bodyPr/>
          <a:lstStyle/>
          <a:p>
            <a:pPr algn="ctr"/>
            <a:r>
              <a:rPr lang="ru-UA" b="1" dirty="0">
                <a:solidFill>
                  <a:srgbClr val="FF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просування сторінки послуг-результат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035032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54278D-4DCB-4AEC-A24D-933C7195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88" y="360808"/>
            <a:ext cx="5205194" cy="5117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80F84-CADB-4C85-AF18-4DB85FB3D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1" y="121111"/>
            <a:ext cx="4490626" cy="34299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3A274D-11A8-41AC-AF20-0359D7D38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1" y="3567250"/>
            <a:ext cx="2648563" cy="29895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B912FF-B2D9-4BD6-A585-0D1B9E066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0" y="3641963"/>
            <a:ext cx="2648563" cy="29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08E81-56ED-40FA-86ED-3B825518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81290" cy="160020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uk-UA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формування </a:t>
            </a:r>
            <a:r>
              <a:rPr lang="uk-UA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сторіс</a:t>
            </a:r>
            <a:r>
              <a:rPr lang="uk-UA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ru-RU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D0B59A-903E-4EDD-829E-91A0CBFB2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666481" cy="3811588"/>
          </a:xfr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Змотивувати поставити реакцію (зробити помилку, попросити поставити реакцію);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Змотивувати проголосувати (зробити допис-коментар);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тексту для утримання екрану;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 повернутися до попереднього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сторіс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F70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Змотивувати додивитися </a:t>
            </a:r>
            <a:r>
              <a:rPr lang="uk-UA" dirty="0" err="1">
                <a:solidFill>
                  <a:srgbClr val="F70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сторіси</a:t>
            </a:r>
            <a:r>
              <a:rPr lang="uk-UA" dirty="0">
                <a:solidFill>
                  <a:srgbClr val="F70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кінця;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F70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сюжетні лінії (розповідати історію на декілька </a:t>
            </a:r>
            <a:r>
              <a:rPr lang="uk-UA" dirty="0" err="1">
                <a:solidFill>
                  <a:srgbClr val="F70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сторіс</a:t>
            </a:r>
            <a:r>
              <a:rPr lang="uk-UA" dirty="0">
                <a:solidFill>
                  <a:srgbClr val="F709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безперервного перегляду);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</a:t>
            </a:r>
            <a:r>
              <a:rPr lang="uk-UA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ретейлінги</a:t>
            </a:r>
            <a:r>
              <a:rPr lang="uk-UA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Прописувати</a:t>
            </a:r>
            <a:r>
              <a:rPr lang="ru-RU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про </a:t>
            </a:r>
            <a:r>
              <a:rPr lang="ru-RU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сторіс</a:t>
            </a:r>
            <a:r>
              <a:rPr lang="ru-RU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ЦА </a:t>
            </a:r>
            <a:r>
              <a:rPr lang="ru-RU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переглядає</a:t>
            </a:r>
            <a:r>
              <a:rPr lang="ru-RU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звуку - </a:t>
            </a:r>
            <a:r>
              <a:rPr lang="ru-RU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захотіли</a:t>
            </a:r>
            <a:r>
              <a:rPr lang="ru-RU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вмикнути</a:t>
            </a:r>
            <a:r>
              <a:rPr lang="ru-RU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 і </a:t>
            </a:r>
            <a:r>
              <a:rPr lang="ru-RU" dirty="0" err="1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прослухати</a:t>
            </a:r>
            <a:r>
              <a:rPr lang="ru-RU" dirty="0">
                <a:solidFill>
                  <a:srgbClr val="E29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A18FE0-0F3A-47B9-A0AB-9D3EA1C70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-2735" y="5539666"/>
            <a:ext cx="1070036" cy="13183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3C1BCA-A03C-4D27-99C9-1AC1C2729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 rot="10800000">
            <a:off x="10988830" y="0"/>
            <a:ext cx="1203170" cy="14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0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46F473-DC62-42C9-8264-89A4E2737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"/>
            <a:ext cx="12192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2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EA6BE-2A67-435F-905D-F2A9D675A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" y="492711"/>
            <a:ext cx="5320684" cy="5710200"/>
          </a:xfrm>
          <a:prstGeom prst="rect">
            <a:avLst/>
          </a:prstGeom>
        </p:spPr>
      </p:pic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E3970F2C-8B54-4FD9-979A-10534BBDCA34}"/>
              </a:ext>
            </a:extLst>
          </p:cNvPr>
          <p:cNvCxnSpPr>
            <a:cxnSpLocks/>
          </p:cNvCxnSpPr>
          <p:nvPr/>
        </p:nvCxnSpPr>
        <p:spPr>
          <a:xfrm>
            <a:off x="1809565" y="5175453"/>
            <a:ext cx="6196614" cy="687172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4D8A6265-9D4B-4EFC-922C-4D5F411E57B0}"/>
              </a:ext>
            </a:extLst>
          </p:cNvPr>
          <p:cNvCxnSpPr>
            <a:cxnSpLocks/>
          </p:cNvCxnSpPr>
          <p:nvPr/>
        </p:nvCxnSpPr>
        <p:spPr>
          <a:xfrm>
            <a:off x="5051394" y="1775534"/>
            <a:ext cx="2911876" cy="750127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E65834-27D1-4105-A1BD-D3FD0FCE9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0" t="8875" r="1835" b="66561"/>
          <a:stretch/>
        </p:blipFill>
        <p:spPr>
          <a:xfrm>
            <a:off x="8006179" y="1266014"/>
            <a:ext cx="3222594" cy="24938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CF58E7-9C7F-4056-8966-85FD5EA50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76167" r="63432" b="9219"/>
          <a:stretch/>
        </p:blipFill>
        <p:spPr>
          <a:xfrm>
            <a:off x="7963270" y="4422578"/>
            <a:ext cx="3504465" cy="15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3E503-AC86-4AB2-8CFE-C7DEA92D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58943" r="31733" b="32979"/>
          <a:stretch/>
        </p:blipFill>
        <p:spPr>
          <a:xfrm>
            <a:off x="6960095" y="2050741"/>
            <a:ext cx="4185332" cy="1669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FDCCE-7A39-441C-A77D-36BDD451B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t="56255" r="6038" b="29079"/>
          <a:stretch/>
        </p:blipFill>
        <p:spPr>
          <a:xfrm>
            <a:off x="6960095" y="4119239"/>
            <a:ext cx="2317070" cy="235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D8F47-F4DF-470E-A348-974A14DC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" y="523782"/>
            <a:ext cx="3867705" cy="611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1FCDA-B86E-4AE6-B99E-E6D371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7"/>
          <a:stretch/>
        </p:blipFill>
        <p:spPr>
          <a:xfrm>
            <a:off x="6960095" y="464030"/>
            <a:ext cx="3867705" cy="1386963"/>
          </a:xfrm>
          <a:prstGeom prst="rect">
            <a:avLst/>
          </a:prstGeom>
        </p:spPr>
      </p:pic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523B9D10-1F57-4477-AD4F-0C679B1F5B0C}"/>
              </a:ext>
            </a:extLst>
          </p:cNvPr>
          <p:cNvCxnSpPr>
            <a:cxnSpLocks/>
          </p:cNvCxnSpPr>
          <p:nvPr/>
        </p:nvCxnSpPr>
        <p:spPr>
          <a:xfrm flipV="1">
            <a:off x="4480263" y="1287262"/>
            <a:ext cx="2479832" cy="1371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1C5C878D-8B97-4221-9F81-06E1C5B0F2EB}"/>
              </a:ext>
            </a:extLst>
          </p:cNvPr>
          <p:cNvCxnSpPr>
            <a:cxnSpLocks/>
          </p:cNvCxnSpPr>
          <p:nvPr/>
        </p:nvCxnSpPr>
        <p:spPr>
          <a:xfrm flipV="1">
            <a:off x="2769833" y="3231472"/>
            <a:ext cx="4190262" cy="1852018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76AE582-465F-4E9E-8A88-5576CA56804E}"/>
              </a:ext>
            </a:extLst>
          </p:cNvPr>
          <p:cNvCxnSpPr>
            <a:cxnSpLocks/>
          </p:cNvCxnSpPr>
          <p:nvPr/>
        </p:nvCxnSpPr>
        <p:spPr>
          <a:xfrm>
            <a:off x="3886940" y="5238677"/>
            <a:ext cx="3073155" cy="620923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8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FDDD6C-CF96-48E4-901C-424AC606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28" y="585926"/>
            <a:ext cx="3424583" cy="58838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BCAA18-0DFD-4921-BEC9-1C9E5B641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" y="523782"/>
            <a:ext cx="3867705" cy="6111929"/>
          </a:xfrm>
          <a:prstGeom prst="rect">
            <a:avLst/>
          </a:prstGeom>
        </p:spPr>
      </p:pic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AEC4C7DA-E9C4-44E1-B8FE-D8E00C4DC35C}"/>
              </a:ext>
            </a:extLst>
          </p:cNvPr>
          <p:cNvCxnSpPr>
            <a:cxnSpLocks/>
          </p:cNvCxnSpPr>
          <p:nvPr/>
        </p:nvCxnSpPr>
        <p:spPr>
          <a:xfrm>
            <a:off x="2546410" y="4989022"/>
            <a:ext cx="6082685" cy="461867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0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A30DD-6D6D-4D5E-9FE2-91DA7A5D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46" y="130895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і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тексту:</a:t>
            </a:r>
            <a:br>
              <a:rPr lang="ru-RU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F80FDD-3A1C-4722-9449-8BD82BF2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613"/>
            <a:ext cx="10633046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повинен бути написаний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повинно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недоречностей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одного тексту,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заплутати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повинен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ошукова система"/>
              </a:rPr>
              <a:t>пошукових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ошукова система"/>
              </a:rPr>
              <a:t> систем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неправильно.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сайт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повинен бути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читабельним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сайту. Часто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 так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захоплюйтеся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повинен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плутався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великому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8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A63D5E-FD4F-4628-9313-C718B19A8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76" y="471463"/>
            <a:ext cx="4783548" cy="5738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876BF-CA2E-4423-950E-999247C6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0" y="346229"/>
            <a:ext cx="5158824" cy="61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97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560</Words>
  <Application>Microsoft Macintosh PowerPoint</Application>
  <PresentationFormat>Широкоэкранный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Сторіс - фото чи короткі відео (тривалістю до 15 секунд) у соціальних мережах, які доступні для перегляду 24 години.  Рубрики для сториз: </vt:lpstr>
      <vt:lpstr>Особливості формування сторіс у Instagram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і поради щодо якості контенту щодо тексту: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і поради щодо якості контенту щодо фото: </vt:lpstr>
      <vt:lpstr>Презентация PowerPoint</vt:lpstr>
      <vt:lpstr>Презентация PowerPoint</vt:lpstr>
      <vt:lpstr>Презентация PowerPoint</vt:lpstr>
      <vt:lpstr>Для просування товарів – товар у реальному викорстанні</vt:lpstr>
      <vt:lpstr>Презентация PowerPoint</vt:lpstr>
      <vt:lpstr>Презентация PowerPoint</vt:lpstr>
      <vt:lpstr>Презентация PowerPoint</vt:lpstr>
      <vt:lpstr>Для просування сторінки послуг-результат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Виктория Малтиз</cp:lastModifiedBy>
  <cp:revision>2</cp:revision>
  <dcterms:created xsi:type="dcterms:W3CDTF">2022-08-23T12:04:22Z</dcterms:created>
  <dcterms:modified xsi:type="dcterms:W3CDTF">2025-09-24T06:29:03Z</dcterms:modified>
</cp:coreProperties>
</file>