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10.xml" ContentType="application/vnd.ms-office.drawingml.diagramDrawing+xml"/>
  <Override PartName="/ppt/diagrams/drawing4.xml" ContentType="application/vnd.ms-office.drawingml.diagramDrawing+xml"/>
  <Default Extension="jpg" ContentType="image/jpeg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98" r:id="rId6"/>
    <p:sldId id="292" r:id="rId7"/>
    <p:sldId id="284" r:id="rId8"/>
    <p:sldId id="293" r:id="rId9"/>
    <p:sldId id="299" r:id="rId10"/>
    <p:sldId id="300" r:id="rId11"/>
    <p:sldId id="285" r:id="rId12"/>
    <p:sldId id="276" r:id="rId13"/>
    <p:sldId id="30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280" autoAdjust="0"/>
  </p:normalViewPr>
  <p:slideViewPr>
    <p:cSldViewPr showGuides="1">
      <p:cViewPr varScale="1">
        <p:scale>
          <a:sx n="53" d="100"/>
          <a:sy n="53" d="100"/>
        </p:scale>
        <p:origin x="-88" y="-3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B681E5FE-35E1-4F91-AB22-ECA76A9964A6}"/>
    <pc:docChg chg="custSel modSld">
      <pc:chgData name="E. T." userId="153c89370fdd1022" providerId="LiveId" clId="{B681E5FE-35E1-4F91-AB22-ECA76A9964A6}" dt="2018-09-22T15:14:26.778" v="2"/>
      <pc:docMkLst>
        <pc:docMk/>
      </pc:docMkLst>
      <pc:sldChg chg="addSp delSp modSp">
        <pc:chgData name="E. T." userId="153c89370fdd1022" providerId="LiveId" clId="{B681E5FE-35E1-4F91-AB22-ECA76A9964A6}" dt="2018-09-22T15:14:26.778" v="2"/>
        <pc:sldMkLst>
          <pc:docMk/>
          <pc:sldMk cId="3687769975" sldId="290"/>
        </pc:sldMkLst>
        <pc:spChg chg="add del mod">
          <ac:chgData name="E. T." userId="153c89370fdd1022" providerId="LiveId" clId="{B681E5FE-35E1-4F91-AB22-ECA76A9964A6}" dt="2018-09-22T15:14:26.778" v="2"/>
          <ac:spMkLst>
            <pc:docMk/>
            <pc:sldMk cId="3687769975" sldId="290"/>
            <ac:spMk id="6" creationId="{E5511236-D4A6-4F01-BC3F-23989D720EBA}"/>
          </ac:spMkLst>
        </pc:spChg>
        <pc:spChg chg="del">
          <ac:chgData name="E. T." userId="153c89370fdd1022" providerId="LiveId" clId="{B681E5FE-35E1-4F91-AB22-ECA76A9964A6}" dt="2018-09-22T15:14:21.856" v="1" actId="478"/>
          <ac:spMkLst>
            <pc:docMk/>
            <pc:sldMk cId="3687769975" sldId="290"/>
            <ac:spMk id="14" creationId="{00000000-0000-0000-0000-000000000000}"/>
          </ac:spMkLst>
        </pc:spChg>
        <pc:graphicFrameChg chg="mod">
          <ac:chgData name="E. T." userId="153c89370fdd1022" providerId="LiveId" clId="{B681E5FE-35E1-4F91-AB22-ECA76A9964A6}" dt="2018-09-22T15:14:17.721" v="0" actId="167"/>
          <ac:graphicFrameMkLst>
            <pc:docMk/>
            <pc:sldMk cId="3687769975" sldId="290"/>
            <ac:graphicFrameMk id="7" creationId="{F1AA2AF9-0C6C-4A79-A98D-B809285640CF}"/>
          </ac:graphicFrameMkLst>
        </pc:graphicFrameChg>
      </pc:sldChg>
    </pc:docChg>
  </pc:docChgLst>
</pc:chgInfo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5B244-0952-4719-BB1B-1D2EC08FA87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7A976CF-917A-4BE4-98A6-09C38D78F485}">
      <dgm:prSet phldrT="[Text]"/>
      <dgm:spPr/>
      <dgm:t>
        <a:bodyPr/>
        <a:lstStyle/>
        <a:p>
          <a:r>
            <a:rPr lang="uk-UA" dirty="0" smtClean="0"/>
            <a:t>Раннє Середньовіччя </a:t>
          </a:r>
          <a:r>
            <a:rPr lang="en-US" dirty="0" smtClean="0"/>
            <a:t>V-VII </a:t>
          </a:r>
          <a:r>
            <a:rPr lang="ru-RU" dirty="0" smtClean="0"/>
            <a:t>ст.</a:t>
          </a:r>
          <a:endParaRPr lang="en-US" dirty="0"/>
        </a:p>
      </dgm:t>
    </dgm:pt>
    <dgm:pt modelId="{1AD931DB-1D6D-4E8E-8AE2-A4B9C3FEFBFE}" type="parTrans" cxnId="{24C96D66-727B-4936-AFE3-8943A9DC80CD}">
      <dgm:prSet/>
      <dgm:spPr/>
      <dgm:t>
        <a:bodyPr/>
        <a:lstStyle/>
        <a:p>
          <a:endParaRPr lang="en-US"/>
        </a:p>
      </dgm:t>
    </dgm:pt>
    <dgm:pt modelId="{20CCF14A-47F1-42CE-8F2A-D975435F099E}" type="sibTrans" cxnId="{24C96D66-727B-4936-AFE3-8943A9DC80CD}">
      <dgm:prSet/>
      <dgm:spPr/>
      <dgm:t>
        <a:bodyPr/>
        <a:lstStyle/>
        <a:p>
          <a:endParaRPr lang="en-US"/>
        </a:p>
      </dgm:t>
    </dgm:pt>
    <dgm:pt modelId="{DA17A214-B104-4F13-9D8C-B9F0E340B70D}">
      <dgm:prSet phldrT="[Text]"/>
      <dgm:spPr/>
      <dgm:t>
        <a:bodyPr/>
        <a:lstStyle/>
        <a:p>
          <a:r>
            <a:rPr lang="uk-UA" dirty="0" smtClean="0"/>
            <a:t>Класичне Середньовіччя </a:t>
          </a:r>
          <a:r>
            <a:rPr lang="en-US" dirty="0" smtClean="0"/>
            <a:t>VIII-XI </a:t>
          </a:r>
          <a:r>
            <a:rPr lang="ru-RU" dirty="0" smtClean="0"/>
            <a:t>ст.</a:t>
          </a:r>
          <a:endParaRPr lang="en-US" dirty="0"/>
        </a:p>
      </dgm:t>
    </dgm:pt>
    <dgm:pt modelId="{474316DD-FF56-41B9-9816-9CB9DBE10A51}" type="parTrans" cxnId="{EACE1D18-B211-4F26-B1AE-5A2D039AB759}">
      <dgm:prSet/>
      <dgm:spPr/>
      <dgm:t>
        <a:bodyPr/>
        <a:lstStyle/>
        <a:p>
          <a:endParaRPr lang="en-US"/>
        </a:p>
      </dgm:t>
    </dgm:pt>
    <dgm:pt modelId="{25880E06-BAE7-4D75-8949-1503AAB08023}" type="sibTrans" cxnId="{EACE1D18-B211-4F26-B1AE-5A2D039AB759}">
      <dgm:prSet/>
      <dgm:spPr/>
      <dgm:t>
        <a:bodyPr/>
        <a:lstStyle/>
        <a:p>
          <a:endParaRPr lang="en-US"/>
        </a:p>
      </dgm:t>
    </dgm:pt>
    <dgm:pt modelId="{F9C99C59-E5A6-4C8E-840C-3B8C9A2C6934}">
      <dgm:prSet phldrT="[Text]"/>
      <dgm:spPr/>
      <dgm:t>
        <a:bodyPr/>
        <a:lstStyle/>
        <a:p>
          <a:r>
            <a:rPr lang="uk-UA" dirty="0" smtClean="0"/>
            <a:t>Високе Середньовіччя </a:t>
          </a:r>
          <a:r>
            <a:rPr lang="en-US" dirty="0" smtClean="0"/>
            <a:t>XI-XIII</a:t>
          </a:r>
          <a:r>
            <a:rPr lang="uk-UA" dirty="0" smtClean="0"/>
            <a:t> ст.</a:t>
          </a:r>
          <a:endParaRPr lang="en-US" dirty="0"/>
        </a:p>
      </dgm:t>
    </dgm:pt>
    <dgm:pt modelId="{BE91FE07-2812-4957-96F2-CC021E627D67}" type="parTrans" cxnId="{AAF2EE1D-4CF0-4BA8-A949-EAA2511DF6E1}">
      <dgm:prSet/>
      <dgm:spPr/>
      <dgm:t>
        <a:bodyPr/>
        <a:lstStyle/>
        <a:p>
          <a:endParaRPr lang="en-US"/>
        </a:p>
      </dgm:t>
    </dgm:pt>
    <dgm:pt modelId="{7470E758-BAC6-40EC-83ED-ADA96D357C55}" type="sibTrans" cxnId="{AAF2EE1D-4CF0-4BA8-A949-EAA2511DF6E1}">
      <dgm:prSet/>
      <dgm:spPr/>
      <dgm:t>
        <a:bodyPr/>
        <a:lstStyle/>
        <a:p>
          <a:endParaRPr lang="en-US"/>
        </a:p>
      </dgm:t>
    </dgm:pt>
    <dgm:pt modelId="{62F957DC-0B67-41AE-A8F6-DE07637E2C1A}">
      <dgm:prSet phldrT="[Text]"/>
      <dgm:spPr/>
      <dgm:t>
        <a:bodyPr/>
        <a:lstStyle/>
        <a:p>
          <a:r>
            <a:rPr lang="uk-UA" dirty="0" smtClean="0"/>
            <a:t>Пізнє Середньовіччя </a:t>
          </a:r>
          <a:r>
            <a:rPr lang="en-US" dirty="0" smtClean="0"/>
            <a:t>XIV-XV </a:t>
          </a:r>
          <a:r>
            <a:rPr lang="uk-UA" dirty="0" smtClean="0"/>
            <a:t>ст.</a:t>
          </a:r>
          <a:endParaRPr lang="en-US" dirty="0"/>
        </a:p>
      </dgm:t>
    </dgm:pt>
    <dgm:pt modelId="{475CE602-78C1-44FB-B797-B6B606595F75}" type="parTrans" cxnId="{A1C6FDC3-6136-4AF9-A0BB-F0C86A056FA3}">
      <dgm:prSet/>
      <dgm:spPr/>
      <dgm:t>
        <a:bodyPr/>
        <a:lstStyle/>
        <a:p>
          <a:endParaRPr lang="en-US"/>
        </a:p>
      </dgm:t>
    </dgm:pt>
    <dgm:pt modelId="{B71E4E5E-2ECB-4F5D-9CD5-8C2FD4DDCA0E}" type="sibTrans" cxnId="{A1C6FDC3-6136-4AF9-A0BB-F0C86A056FA3}">
      <dgm:prSet/>
      <dgm:spPr/>
      <dgm:t>
        <a:bodyPr/>
        <a:lstStyle/>
        <a:p>
          <a:endParaRPr lang="en-US"/>
        </a:p>
      </dgm:t>
    </dgm:pt>
    <dgm:pt modelId="{D945FB05-E505-420A-A915-3B780A7E6EB2}" type="pres">
      <dgm:prSet presAssocID="{8D85B244-0952-4719-BB1B-1D2EC08FA8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4F19EB-1747-4A2F-AD3F-A02A8A33F88E}" type="pres">
      <dgm:prSet presAssocID="{97A976CF-917A-4BE4-98A6-09C38D78F485}" presName="vertOne" presStyleCnt="0"/>
      <dgm:spPr/>
    </dgm:pt>
    <dgm:pt modelId="{B8DB4695-EDFD-4D84-8847-1F17F349F20D}" type="pres">
      <dgm:prSet presAssocID="{97A976CF-917A-4BE4-98A6-09C38D78F48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A94F8B-9C31-4408-8970-C9C67EDF9A24}" type="pres">
      <dgm:prSet presAssocID="{97A976CF-917A-4BE4-98A6-09C38D78F485}" presName="parTransOne" presStyleCnt="0"/>
      <dgm:spPr/>
    </dgm:pt>
    <dgm:pt modelId="{9C1E1D24-3D38-45CE-9932-F6DB38F8C280}" type="pres">
      <dgm:prSet presAssocID="{97A976CF-917A-4BE4-98A6-09C38D78F485}" presName="horzOne" presStyleCnt="0"/>
      <dgm:spPr/>
    </dgm:pt>
    <dgm:pt modelId="{91A93994-FC34-43BC-AECB-BDC03D393696}" type="pres">
      <dgm:prSet presAssocID="{DA17A214-B104-4F13-9D8C-B9F0E340B70D}" presName="vertTwo" presStyleCnt="0"/>
      <dgm:spPr/>
    </dgm:pt>
    <dgm:pt modelId="{A2328F4B-5DF4-4B56-AF6A-F6B94D03B3E9}" type="pres">
      <dgm:prSet presAssocID="{DA17A214-B104-4F13-9D8C-B9F0E340B70D}" presName="txTwo" presStyleLbl="node2" presStyleIdx="0" presStyleCnt="1" custLinFactNeighborX="-357" custLinFactNeighborY="-4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B742E8-A926-4809-9D8B-00A2F0AA7292}" type="pres">
      <dgm:prSet presAssocID="{DA17A214-B104-4F13-9D8C-B9F0E340B70D}" presName="parTransTwo" presStyleCnt="0"/>
      <dgm:spPr/>
    </dgm:pt>
    <dgm:pt modelId="{0D85C957-6449-4251-BE36-B8AE1F488C33}" type="pres">
      <dgm:prSet presAssocID="{DA17A214-B104-4F13-9D8C-B9F0E340B70D}" presName="horzTwo" presStyleCnt="0"/>
      <dgm:spPr/>
    </dgm:pt>
    <dgm:pt modelId="{A4456C0D-0CBC-496A-95C0-13E90EE94182}" type="pres">
      <dgm:prSet presAssocID="{F9C99C59-E5A6-4C8E-840C-3B8C9A2C6934}" presName="vertThree" presStyleCnt="0"/>
      <dgm:spPr/>
    </dgm:pt>
    <dgm:pt modelId="{D462C0CA-293F-4B28-842B-8D2AE323C6DB}" type="pres">
      <dgm:prSet presAssocID="{F9C99C59-E5A6-4C8E-840C-3B8C9A2C693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E36A58-7327-4006-8242-167368980406}" type="pres">
      <dgm:prSet presAssocID="{F9C99C59-E5A6-4C8E-840C-3B8C9A2C6934}" presName="horzThree" presStyleCnt="0"/>
      <dgm:spPr/>
    </dgm:pt>
    <dgm:pt modelId="{B44BC9C8-F2A9-4A02-82C4-0DA483FEB4E7}" type="pres">
      <dgm:prSet presAssocID="{7470E758-BAC6-40EC-83ED-ADA96D357C55}" presName="sibSpaceThree" presStyleCnt="0"/>
      <dgm:spPr/>
    </dgm:pt>
    <dgm:pt modelId="{62AFC409-9A45-475F-8C30-CB7AC353E9DC}" type="pres">
      <dgm:prSet presAssocID="{62F957DC-0B67-41AE-A8F6-DE07637E2C1A}" presName="vertThree" presStyleCnt="0"/>
      <dgm:spPr/>
    </dgm:pt>
    <dgm:pt modelId="{BDCAF492-124D-423D-883C-FA7AA56B8F05}" type="pres">
      <dgm:prSet presAssocID="{62F957DC-0B67-41AE-A8F6-DE07637E2C1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4BC338-416C-448E-8380-B0B9EEAF561C}" type="pres">
      <dgm:prSet presAssocID="{62F957DC-0B67-41AE-A8F6-DE07637E2C1A}" presName="horzThree" presStyleCnt="0"/>
      <dgm:spPr/>
    </dgm:pt>
  </dgm:ptLst>
  <dgm:cxnLst>
    <dgm:cxn modelId="{00B1EBCD-66BD-4D67-BC44-E0E6542B7AF2}" type="presOf" srcId="{97A976CF-917A-4BE4-98A6-09C38D78F485}" destId="{B8DB4695-EDFD-4D84-8847-1F17F349F20D}" srcOrd="0" destOrd="0" presId="urn:microsoft.com/office/officeart/2005/8/layout/hierarchy4"/>
    <dgm:cxn modelId="{E8B46E92-DC26-4EA8-9886-3BEFE43059F0}" type="presOf" srcId="{8D85B244-0952-4719-BB1B-1D2EC08FA872}" destId="{D945FB05-E505-420A-A915-3B780A7E6EB2}" srcOrd="0" destOrd="0" presId="urn:microsoft.com/office/officeart/2005/8/layout/hierarchy4"/>
    <dgm:cxn modelId="{AC9294B8-36C2-4C4B-9E33-A035682DE9A8}" type="presOf" srcId="{DA17A214-B104-4F13-9D8C-B9F0E340B70D}" destId="{A2328F4B-5DF4-4B56-AF6A-F6B94D03B3E9}" srcOrd="0" destOrd="0" presId="urn:microsoft.com/office/officeart/2005/8/layout/hierarchy4"/>
    <dgm:cxn modelId="{C6624FE8-439C-4224-B0AC-1AF057E99A7B}" type="presOf" srcId="{F9C99C59-E5A6-4C8E-840C-3B8C9A2C6934}" destId="{D462C0CA-293F-4B28-842B-8D2AE323C6DB}" srcOrd="0" destOrd="0" presId="urn:microsoft.com/office/officeart/2005/8/layout/hierarchy4"/>
    <dgm:cxn modelId="{1678B46F-8D1F-47FE-86CC-0B76540DAB66}" type="presOf" srcId="{62F957DC-0B67-41AE-A8F6-DE07637E2C1A}" destId="{BDCAF492-124D-423D-883C-FA7AA56B8F05}" srcOrd="0" destOrd="0" presId="urn:microsoft.com/office/officeart/2005/8/layout/hierarchy4"/>
    <dgm:cxn modelId="{EACE1D18-B211-4F26-B1AE-5A2D039AB759}" srcId="{97A976CF-917A-4BE4-98A6-09C38D78F485}" destId="{DA17A214-B104-4F13-9D8C-B9F0E340B70D}" srcOrd="0" destOrd="0" parTransId="{474316DD-FF56-41B9-9816-9CB9DBE10A51}" sibTransId="{25880E06-BAE7-4D75-8949-1503AAB08023}"/>
    <dgm:cxn modelId="{24C96D66-727B-4936-AFE3-8943A9DC80CD}" srcId="{8D85B244-0952-4719-BB1B-1D2EC08FA872}" destId="{97A976CF-917A-4BE4-98A6-09C38D78F485}" srcOrd="0" destOrd="0" parTransId="{1AD931DB-1D6D-4E8E-8AE2-A4B9C3FEFBFE}" sibTransId="{20CCF14A-47F1-42CE-8F2A-D975435F099E}"/>
    <dgm:cxn modelId="{AAF2EE1D-4CF0-4BA8-A949-EAA2511DF6E1}" srcId="{DA17A214-B104-4F13-9D8C-B9F0E340B70D}" destId="{F9C99C59-E5A6-4C8E-840C-3B8C9A2C6934}" srcOrd="0" destOrd="0" parTransId="{BE91FE07-2812-4957-96F2-CC021E627D67}" sibTransId="{7470E758-BAC6-40EC-83ED-ADA96D357C55}"/>
    <dgm:cxn modelId="{A1C6FDC3-6136-4AF9-A0BB-F0C86A056FA3}" srcId="{DA17A214-B104-4F13-9D8C-B9F0E340B70D}" destId="{62F957DC-0B67-41AE-A8F6-DE07637E2C1A}" srcOrd="1" destOrd="0" parTransId="{475CE602-78C1-44FB-B797-B6B606595F75}" sibTransId="{B71E4E5E-2ECB-4F5D-9CD5-8C2FD4DDCA0E}"/>
    <dgm:cxn modelId="{69CE9B6A-0188-4FF8-BD8F-C11FE23B945E}" type="presParOf" srcId="{D945FB05-E505-420A-A915-3B780A7E6EB2}" destId="{454F19EB-1747-4A2F-AD3F-A02A8A33F88E}" srcOrd="0" destOrd="0" presId="urn:microsoft.com/office/officeart/2005/8/layout/hierarchy4"/>
    <dgm:cxn modelId="{C8695D85-5747-48FF-A77A-5FFCDF0064FD}" type="presParOf" srcId="{454F19EB-1747-4A2F-AD3F-A02A8A33F88E}" destId="{B8DB4695-EDFD-4D84-8847-1F17F349F20D}" srcOrd="0" destOrd="0" presId="urn:microsoft.com/office/officeart/2005/8/layout/hierarchy4"/>
    <dgm:cxn modelId="{9BF543A9-FB08-4EEE-813E-78E0113EA754}" type="presParOf" srcId="{454F19EB-1747-4A2F-AD3F-A02A8A33F88E}" destId="{AFA94F8B-9C31-4408-8970-C9C67EDF9A24}" srcOrd="1" destOrd="0" presId="urn:microsoft.com/office/officeart/2005/8/layout/hierarchy4"/>
    <dgm:cxn modelId="{7D87B3B1-5400-41C1-91AF-2406F0DEB3FA}" type="presParOf" srcId="{454F19EB-1747-4A2F-AD3F-A02A8A33F88E}" destId="{9C1E1D24-3D38-45CE-9932-F6DB38F8C280}" srcOrd="2" destOrd="0" presId="urn:microsoft.com/office/officeart/2005/8/layout/hierarchy4"/>
    <dgm:cxn modelId="{0EC4E4D2-E68B-478E-8350-4B3244C6E444}" type="presParOf" srcId="{9C1E1D24-3D38-45CE-9932-F6DB38F8C280}" destId="{91A93994-FC34-43BC-AECB-BDC03D393696}" srcOrd="0" destOrd="0" presId="urn:microsoft.com/office/officeart/2005/8/layout/hierarchy4"/>
    <dgm:cxn modelId="{2331CC53-1F03-4698-800C-AB182782EBAA}" type="presParOf" srcId="{91A93994-FC34-43BC-AECB-BDC03D393696}" destId="{A2328F4B-5DF4-4B56-AF6A-F6B94D03B3E9}" srcOrd="0" destOrd="0" presId="urn:microsoft.com/office/officeart/2005/8/layout/hierarchy4"/>
    <dgm:cxn modelId="{AE4429AC-41F3-4AA2-AB7E-5FF3018821B4}" type="presParOf" srcId="{91A93994-FC34-43BC-AECB-BDC03D393696}" destId="{9BB742E8-A926-4809-9D8B-00A2F0AA7292}" srcOrd="1" destOrd="0" presId="urn:microsoft.com/office/officeart/2005/8/layout/hierarchy4"/>
    <dgm:cxn modelId="{107C9B28-8433-4A02-B18A-FB13F6AF5450}" type="presParOf" srcId="{91A93994-FC34-43BC-AECB-BDC03D393696}" destId="{0D85C957-6449-4251-BE36-B8AE1F488C33}" srcOrd="2" destOrd="0" presId="urn:microsoft.com/office/officeart/2005/8/layout/hierarchy4"/>
    <dgm:cxn modelId="{42F5506C-2AE7-4957-A623-BF3ED303E091}" type="presParOf" srcId="{0D85C957-6449-4251-BE36-B8AE1F488C33}" destId="{A4456C0D-0CBC-496A-95C0-13E90EE94182}" srcOrd="0" destOrd="0" presId="urn:microsoft.com/office/officeart/2005/8/layout/hierarchy4"/>
    <dgm:cxn modelId="{99BDE29C-2827-47B9-A261-79F594F1DCC3}" type="presParOf" srcId="{A4456C0D-0CBC-496A-95C0-13E90EE94182}" destId="{D462C0CA-293F-4B28-842B-8D2AE323C6DB}" srcOrd="0" destOrd="0" presId="urn:microsoft.com/office/officeart/2005/8/layout/hierarchy4"/>
    <dgm:cxn modelId="{EC33DE55-2558-4027-8EE4-5E630876D7D7}" type="presParOf" srcId="{A4456C0D-0CBC-496A-95C0-13E90EE94182}" destId="{ACE36A58-7327-4006-8242-167368980406}" srcOrd="1" destOrd="0" presId="urn:microsoft.com/office/officeart/2005/8/layout/hierarchy4"/>
    <dgm:cxn modelId="{F5BDBCF8-B557-4DE6-B2E1-F20FF1AA693A}" type="presParOf" srcId="{0D85C957-6449-4251-BE36-B8AE1F488C33}" destId="{B44BC9C8-F2A9-4A02-82C4-0DA483FEB4E7}" srcOrd="1" destOrd="0" presId="urn:microsoft.com/office/officeart/2005/8/layout/hierarchy4"/>
    <dgm:cxn modelId="{C50EA215-FD18-4E63-8A22-B013588C7515}" type="presParOf" srcId="{0D85C957-6449-4251-BE36-B8AE1F488C33}" destId="{62AFC409-9A45-475F-8C30-CB7AC353E9DC}" srcOrd="2" destOrd="0" presId="urn:microsoft.com/office/officeart/2005/8/layout/hierarchy4"/>
    <dgm:cxn modelId="{62C78ECD-AF6E-4728-A1C5-4D45AB4E9C20}" type="presParOf" srcId="{62AFC409-9A45-475F-8C30-CB7AC353E9DC}" destId="{BDCAF492-124D-423D-883C-FA7AA56B8F05}" srcOrd="0" destOrd="0" presId="urn:microsoft.com/office/officeart/2005/8/layout/hierarchy4"/>
    <dgm:cxn modelId="{D6E4A7B0-D180-437F-81DF-4E51AC0A5659}" type="presParOf" srcId="{62AFC409-9A45-475F-8C30-CB7AC353E9DC}" destId="{AF4BC338-416C-448E-8380-B0B9EEAF561C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DF744-91E1-4AD6-BB0D-4D29EAEABCD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0A1FDC-9900-4B56-8CBB-4676A86E15C8}">
      <dgm:prSet custT="1"/>
      <dgm:spPr/>
      <dgm:t>
        <a:bodyPr/>
        <a:lstStyle/>
        <a:p>
          <a:pPr algn="just"/>
          <a:endParaRPr lang="uk-UA" sz="2800" dirty="0" smtClean="0">
            <a:solidFill>
              <a:schemeClr val="tx2"/>
            </a:solidFill>
          </a:endParaRPr>
        </a:p>
        <a:p>
          <a:pPr algn="just"/>
          <a:r>
            <a:rPr lang="uk-UA" sz="2800" dirty="0" smtClean="0">
              <a:solidFill>
                <a:schemeClr val="tx2"/>
              </a:solidFill>
            </a:rPr>
            <a:t>Домінуючою політичною ідеєю, що втілювала у середньовічному суспільстві образ влади була ідея монархії, яка передбачала концентрацію влади в руках одного суб'єкта, високий рівень персоніфікації влади. Фактично особистість монарха стала концентрованим символом влади.</a:t>
          </a:r>
          <a:endParaRPr lang="uk-UA" sz="2800" b="1" i="1" dirty="0" smtClean="0">
            <a:solidFill>
              <a:schemeClr val="tx2"/>
            </a:solidFill>
          </a:endParaRPr>
        </a:p>
        <a:p>
          <a:pPr algn="ctr"/>
          <a:r>
            <a:rPr lang="en-US" sz="4800" b="1" dirty="0" smtClean="0">
              <a:solidFill>
                <a:srgbClr val="FF0000"/>
              </a:solidFill>
            </a:rPr>
            <a:t>VS</a:t>
          </a:r>
          <a:endParaRPr lang="uk-UA" sz="4800" b="1" dirty="0" smtClean="0">
            <a:solidFill>
              <a:srgbClr val="FF0000"/>
            </a:solidFill>
          </a:endParaRPr>
        </a:p>
      </dgm:t>
    </dgm:pt>
    <dgm:pt modelId="{B58C3C84-CC70-4EBF-B578-11A4357C74E1}" type="parTrans" cxnId="{19225C78-1FE1-4EFB-9BED-BE9099EDBCC7}">
      <dgm:prSet/>
      <dgm:spPr/>
      <dgm:t>
        <a:bodyPr/>
        <a:lstStyle/>
        <a:p>
          <a:endParaRPr lang="ru-RU"/>
        </a:p>
      </dgm:t>
    </dgm:pt>
    <dgm:pt modelId="{8D7E7F8E-B410-4BB0-BA1F-C2EA5935CC56}" type="sibTrans" cxnId="{19225C78-1FE1-4EFB-9BED-BE9099EDBCC7}">
      <dgm:prSet/>
      <dgm:spPr/>
      <dgm:t>
        <a:bodyPr/>
        <a:lstStyle/>
        <a:p>
          <a:endParaRPr lang="ru-RU"/>
        </a:p>
      </dgm:t>
    </dgm:pt>
    <dgm:pt modelId="{A387657C-197B-4E08-976B-3F08544F8AF6}">
      <dgm:prSet custT="1"/>
      <dgm:spPr/>
      <dgm:t>
        <a:bodyPr/>
        <a:lstStyle/>
        <a:p>
          <a:pPr algn="just"/>
          <a:r>
            <a:rPr lang="uk-UA" sz="2800" b="1" i="1" dirty="0" smtClean="0">
              <a:solidFill>
                <a:schemeClr val="tx2"/>
              </a:solidFill>
            </a:rPr>
            <a:t>Водночас вищим джерелом влади залишалась церква, оскільки король правив з ласки Божої. Ідея верховенства системи універсальних християнських цінностей залишалась фундаментальною основою легітимації влади.</a:t>
          </a:r>
          <a:endParaRPr lang="uk-UA" sz="2800" b="1" i="1" dirty="0" smtClean="0">
            <a:solidFill>
              <a:schemeClr val="tx2"/>
            </a:solidFill>
          </a:endParaRPr>
        </a:p>
      </dgm:t>
    </dgm:pt>
    <dgm:pt modelId="{9BF68A70-C83B-4D32-A1CA-8C6EFD77771E}" type="parTrans" cxnId="{540E8C19-C0E8-44E4-AC27-2DA2451C2CF3}">
      <dgm:prSet/>
      <dgm:spPr/>
      <dgm:t>
        <a:bodyPr/>
        <a:lstStyle/>
        <a:p>
          <a:endParaRPr lang="ru-RU"/>
        </a:p>
      </dgm:t>
    </dgm:pt>
    <dgm:pt modelId="{77725C00-C442-47FB-8A51-EB0EAF719309}" type="sibTrans" cxnId="{540E8C19-C0E8-44E4-AC27-2DA2451C2CF3}">
      <dgm:prSet/>
      <dgm:spPr/>
      <dgm:t>
        <a:bodyPr/>
        <a:lstStyle/>
        <a:p>
          <a:endParaRPr lang="ru-RU"/>
        </a:p>
      </dgm:t>
    </dgm:pt>
    <dgm:pt modelId="{7FBCB3F8-8C5C-42AD-A89D-3F4C1AB0F785}" type="pres">
      <dgm:prSet presAssocID="{819DF744-91E1-4AD6-BB0D-4D29EAEABC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9DE16-8E93-4823-A067-5BA758093EB8}" type="pres">
      <dgm:prSet presAssocID="{5E0A1FDC-9900-4B56-8CBB-4676A86E15C8}" presName="linNode" presStyleCnt="0"/>
      <dgm:spPr/>
    </dgm:pt>
    <dgm:pt modelId="{E98935E3-983F-464D-B40E-108031AD4F60}" type="pres">
      <dgm:prSet presAssocID="{5E0A1FDC-9900-4B56-8CBB-4676A86E15C8}" presName="parentText" presStyleLbl="node1" presStyleIdx="0" presStyleCnt="2" custScaleX="277778" custScaleY="123297" custLinFactNeighborX="1272" custLinFactNeighborY="35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A93CC-C5EC-4ECD-8D32-F10C2E0ADAF5}" type="pres">
      <dgm:prSet presAssocID="{8D7E7F8E-B410-4BB0-BA1F-C2EA5935CC56}" presName="sp" presStyleCnt="0"/>
      <dgm:spPr/>
    </dgm:pt>
    <dgm:pt modelId="{2FBE465F-A24E-4A5D-91D0-E23845647A1E}" type="pres">
      <dgm:prSet presAssocID="{A387657C-197B-4E08-976B-3F08544F8AF6}" presName="linNode" presStyleCnt="0"/>
      <dgm:spPr/>
    </dgm:pt>
    <dgm:pt modelId="{E2A79F52-E5D5-4F95-B501-F6150DAC5858}" type="pres">
      <dgm:prSet presAssocID="{A387657C-197B-4E08-976B-3F08544F8AF6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2BAA7-F7D8-41C8-A41E-B53569818790}" type="presOf" srcId="{A387657C-197B-4E08-976B-3F08544F8AF6}" destId="{E2A79F52-E5D5-4F95-B501-F6150DAC5858}" srcOrd="0" destOrd="0" presId="urn:microsoft.com/office/officeart/2005/8/layout/vList5"/>
    <dgm:cxn modelId="{540E8C19-C0E8-44E4-AC27-2DA2451C2CF3}" srcId="{819DF744-91E1-4AD6-BB0D-4D29EAEABCDB}" destId="{A387657C-197B-4E08-976B-3F08544F8AF6}" srcOrd="1" destOrd="0" parTransId="{9BF68A70-C83B-4D32-A1CA-8C6EFD77771E}" sibTransId="{77725C00-C442-47FB-8A51-EB0EAF719309}"/>
    <dgm:cxn modelId="{0B1B0A82-0DFF-4C12-AFFD-161C38B9FB45}" type="presOf" srcId="{819DF744-91E1-4AD6-BB0D-4D29EAEABCDB}" destId="{7FBCB3F8-8C5C-42AD-A89D-3F4C1AB0F785}" srcOrd="0" destOrd="0" presId="urn:microsoft.com/office/officeart/2005/8/layout/vList5"/>
    <dgm:cxn modelId="{19225C78-1FE1-4EFB-9BED-BE9099EDBCC7}" srcId="{819DF744-91E1-4AD6-BB0D-4D29EAEABCDB}" destId="{5E0A1FDC-9900-4B56-8CBB-4676A86E15C8}" srcOrd="0" destOrd="0" parTransId="{B58C3C84-CC70-4EBF-B578-11A4357C74E1}" sibTransId="{8D7E7F8E-B410-4BB0-BA1F-C2EA5935CC56}"/>
    <dgm:cxn modelId="{D1977BF0-52B5-485C-A30B-0F5844CC3BB0}" type="presOf" srcId="{5E0A1FDC-9900-4B56-8CBB-4676A86E15C8}" destId="{E98935E3-983F-464D-B40E-108031AD4F60}" srcOrd="0" destOrd="0" presId="urn:microsoft.com/office/officeart/2005/8/layout/vList5"/>
    <dgm:cxn modelId="{DE17E14C-6C74-4396-9B9A-A58A8C847C14}" type="presParOf" srcId="{7FBCB3F8-8C5C-42AD-A89D-3F4C1AB0F785}" destId="{F3A9DE16-8E93-4823-A067-5BA758093EB8}" srcOrd="0" destOrd="0" presId="urn:microsoft.com/office/officeart/2005/8/layout/vList5"/>
    <dgm:cxn modelId="{71337970-3CE3-4809-81E1-DE25448C400B}" type="presParOf" srcId="{F3A9DE16-8E93-4823-A067-5BA758093EB8}" destId="{E98935E3-983F-464D-B40E-108031AD4F60}" srcOrd="0" destOrd="0" presId="urn:microsoft.com/office/officeart/2005/8/layout/vList5"/>
    <dgm:cxn modelId="{522EB135-9805-463D-B1C1-7CB6DF7AA6A9}" type="presParOf" srcId="{7FBCB3F8-8C5C-42AD-A89D-3F4C1AB0F785}" destId="{F66A93CC-C5EC-4ECD-8D32-F10C2E0ADAF5}" srcOrd="1" destOrd="0" presId="urn:microsoft.com/office/officeart/2005/8/layout/vList5"/>
    <dgm:cxn modelId="{8B5A2EBF-9628-40CE-8904-E507CD7F8453}" type="presParOf" srcId="{7FBCB3F8-8C5C-42AD-A89D-3F4C1AB0F785}" destId="{2FBE465F-A24E-4A5D-91D0-E23845647A1E}" srcOrd="2" destOrd="0" presId="urn:microsoft.com/office/officeart/2005/8/layout/vList5"/>
    <dgm:cxn modelId="{BD651C3D-99B0-4A5E-9A87-A321DC0A1174}" type="presParOf" srcId="{2FBE465F-A24E-4A5D-91D0-E23845647A1E}" destId="{E2A79F52-E5D5-4F95-B501-F6150DAC5858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4E858E-54EE-4C8E-AFA4-FCC7572CCAA4}" type="doc">
      <dgm:prSet loTypeId="urn:microsoft.com/office/officeart/2011/layout/Tab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4436681-D960-4070-88A0-C754CD32F3AB}">
      <dgm:prSet phldrT="[Text]"/>
      <dgm:spPr/>
      <dgm:t>
        <a:bodyPr/>
        <a:lstStyle/>
        <a:p>
          <a:r>
            <a:rPr lang="uk-UA" dirty="0" smtClean="0"/>
            <a:t>Монархія</a:t>
          </a:r>
          <a:endParaRPr lang="en-US" dirty="0"/>
        </a:p>
      </dgm:t>
    </dgm:pt>
    <dgm:pt modelId="{6446270D-834D-4DD7-BE49-972AA4DEEBCF}" type="parTrans" cxnId="{D2092518-D76C-44A0-AB67-AB3FD9F49C8F}">
      <dgm:prSet/>
      <dgm:spPr/>
      <dgm:t>
        <a:bodyPr/>
        <a:lstStyle/>
        <a:p>
          <a:endParaRPr lang="en-US"/>
        </a:p>
      </dgm:t>
    </dgm:pt>
    <dgm:pt modelId="{12ED4423-F119-4258-AE7A-EEB2CA59FAFA}" type="sibTrans" cxnId="{D2092518-D76C-44A0-AB67-AB3FD9F49C8F}">
      <dgm:prSet/>
      <dgm:spPr/>
      <dgm:t>
        <a:bodyPr/>
        <a:lstStyle/>
        <a:p>
          <a:endParaRPr lang="en-US"/>
        </a:p>
      </dgm:t>
    </dgm:pt>
    <dgm:pt modelId="{C9A9F595-0464-485E-8F0A-C7A1F91EF6E9}">
      <dgm:prSet phldrT="[Text]"/>
      <dgm:spPr/>
      <dgm:t>
        <a:bodyPr/>
        <a:lstStyle/>
        <a:p>
          <a:endParaRPr lang="en-US" dirty="0"/>
        </a:p>
      </dgm:t>
    </dgm:pt>
    <dgm:pt modelId="{62C713AF-CD57-422E-A337-534A0019E740}" type="parTrans" cxnId="{F8D02936-48D2-4088-8F5C-E349525D7F19}">
      <dgm:prSet/>
      <dgm:spPr/>
      <dgm:t>
        <a:bodyPr/>
        <a:lstStyle/>
        <a:p>
          <a:endParaRPr lang="en-US"/>
        </a:p>
      </dgm:t>
    </dgm:pt>
    <dgm:pt modelId="{F8EB5FDD-6543-4F5A-B2EB-7E6CFEB9E093}" type="sibTrans" cxnId="{F8D02936-48D2-4088-8F5C-E349525D7F19}">
      <dgm:prSet/>
      <dgm:spPr/>
      <dgm:t>
        <a:bodyPr/>
        <a:lstStyle/>
        <a:p>
          <a:endParaRPr lang="en-US"/>
        </a:p>
      </dgm:t>
    </dgm:pt>
    <dgm:pt modelId="{4E56E0B0-FDCD-48DD-B306-E8C8D57DAC9D}">
      <dgm:prSet phldrT="[Text]"/>
      <dgm:spPr/>
      <dgm:t>
        <a:bodyPr/>
        <a:lstStyle/>
        <a:p>
          <a:r>
            <a:rPr lang="uk-UA" dirty="0" smtClean="0"/>
            <a:t>Монарх вважався гарантом дотримання засад християнської моралі. У своїй якщо не повсякденній, то обов'язково публічній поведінці монархи намагались дотримуватись християнських традицій.</a:t>
          </a:r>
          <a:endParaRPr lang="en-US" dirty="0"/>
        </a:p>
      </dgm:t>
    </dgm:pt>
    <dgm:pt modelId="{2B274C23-4360-41D7-8EE0-DE6B05D17A5C}" type="parTrans" cxnId="{2EF01467-B150-4F64-91A7-E3639C37E4A7}">
      <dgm:prSet/>
      <dgm:spPr/>
      <dgm:t>
        <a:bodyPr/>
        <a:lstStyle/>
        <a:p>
          <a:endParaRPr lang="en-US"/>
        </a:p>
      </dgm:t>
    </dgm:pt>
    <dgm:pt modelId="{685B68D3-BDE4-483F-8F0C-324F55726091}" type="sibTrans" cxnId="{2EF01467-B150-4F64-91A7-E3639C37E4A7}">
      <dgm:prSet/>
      <dgm:spPr/>
      <dgm:t>
        <a:bodyPr/>
        <a:lstStyle/>
        <a:p>
          <a:endParaRPr lang="en-US"/>
        </a:p>
      </dgm:t>
    </dgm:pt>
    <dgm:pt modelId="{AFB8B066-57D9-4228-A9FB-817A154D76F2}">
      <dgm:prSet phldrT="[Text]"/>
      <dgm:spPr/>
      <dgm:t>
        <a:bodyPr/>
        <a:lstStyle/>
        <a:p>
          <a:r>
            <a:rPr lang="uk-UA" dirty="0" smtClean="0"/>
            <a:t>Станова ієрархія</a:t>
          </a:r>
          <a:endParaRPr lang="en-US" dirty="0"/>
        </a:p>
      </dgm:t>
    </dgm:pt>
    <dgm:pt modelId="{CF4FDC31-F9D4-403E-88B2-039351910B68}" type="parTrans" cxnId="{CCFEFF62-901C-4E91-937B-2042BB0AC820}">
      <dgm:prSet/>
      <dgm:spPr/>
      <dgm:t>
        <a:bodyPr/>
        <a:lstStyle/>
        <a:p>
          <a:endParaRPr lang="en-US"/>
        </a:p>
      </dgm:t>
    </dgm:pt>
    <dgm:pt modelId="{792D5A65-1499-4344-B75B-B0DC08A034B9}" type="sibTrans" cxnId="{CCFEFF62-901C-4E91-937B-2042BB0AC820}">
      <dgm:prSet/>
      <dgm:spPr/>
      <dgm:t>
        <a:bodyPr/>
        <a:lstStyle/>
        <a:p>
          <a:endParaRPr lang="en-US"/>
        </a:p>
      </dgm:t>
    </dgm:pt>
    <dgm:pt modelId="{BB7FFCD8-6A16-4146-8362-0E766AE6E0C6}">
      <dgm:prSet phldrT="[Text]"/>
      <dgm:spPr/>
      <dgm:t>
        <a:bodyPr/>
        <a:lstStyle/>
        <a:p>
          <a:endParaRPr lang="en-US" dirty="0"/>
        </a:p>
      </dgm:t>
    </dgm:pt>
    <dgm:pt modelId="{3B95CAB1-26FC-4570-8F63-99ACBAF06245}" type="parTrans" cxnId="{BA5EFAD9-E835-4D71-B8AE-942425B180CE}">
      <dgm:prSet/>
      <dgm:spPr/>
      <dgm:t>
        <a:bodyPr/>
        <a:lstStyle/>
        <a:p>
          <a:endParaRPr lang="en-US"/>
        </a:p>
      </dgm:t>
    </dgm:pt>
    <dgm:pt modelId="{FF1CBB2D-AC7B-4FB8-B2C0-355781E1F85E}" type="sibTrans" cxnId="{BA5EFAD9-E835-4D71-B8AE-942425B180CE}">
      <dgm:prSet/>
      <dgm:spPr/>
      <dgm:t>
        <a:bodyPr/>
        <a:lstStyle/>
        <a:p>
          <a:endParaRPr lang="en-US"/>
        </a:p>
      </dgm:t>
    </dgm:pt>
    <dgm:pt modelId="{54FC25D6-A70C-4985-9A9B-53E4DF81AD83}">
      <dgm:prSet phldrT="[Text]"/>
      <dgm:spPr/>
      <dgm:t>
        <a:bodyPr/>
        <a:lstStyle/>
        <a:p>
          <a:r>
            <a:rPr lang="uk-UA" dirty="0" smtClean="0"/>
            <a:t>У середньовічному становому суспільстві кожен мав ті права, які належали йому за його статусом. Всі знали, що існують межі повноважень, які не можна переступити.</a:t>
          </a:r>
          <a:endParaRPr lang="en-US" dirty="0"/>
        </a:p>
      </dgm:t>
    </dgm:pt>
    <dgm:pt modelId="{DB88C510-63FE-432B-81F9-D7DD57DE4E0C}" type="parTrans" cxnId="{48FC5C9B-8A8D-4055-9DFA-2999A783DC84}">
      <dgm:prSet/>
      <dgm:spPr/>
      <dgm:t>
        <a:bodyPr/>
        <a:lstStyle/>
        <a:p>
          <a:endParaRPr lang="en-US"/>
        </a:p>
      </dgm:t>
    </dgm:pt>
    <dgm:pt modelId="{A5812838-D22E-4D4A-820B-D5CE692DCEA9}" type="sibTrans" cxnId="{48FC5C9B-8A8D-4055-9DFA-2999A783DC84}">
      <dgm:prSet/>
      <dgm:spPr/>
      <dgm:t>
        <a:bodyPr/>
        <a:lstStyle/>
        <a:p>
          <a:endParaRPr lang="en-US"/>
        </a:p>
      </dgm:t>
    </dgm:pt>
    <dgm:pt modelId="{FA2E89DF-086E-4215-AC0B-C9B7C42FE92F}">
      <dgm:prSet phldrT="[Text]"/>
      <dgm:spPr/>
      <dgm:t>
        <a:bodyPr/>
        <a:lstStyle/>
        <a:p>
          <a:r>
            <a:rPr lang="uk-UA" dirty="0" smtClean="0"/>
            <a:t>Формула</a:t>
          </a:r>
          <a:endParaRPr lang="en-US" dirty="0"/>
        </a:p>
      </dgm:t>
    </dgm:pt>
    <dgm:pt modelId="{D29684C5-65C0-4A34-A3F2-03549318F793}" type="parTrans" cxnId="{796CBDAA-2342-4E56-A431-2F02833E4D0B}">
      <dgm:prSet/>
      <dgm:spPr/>
      <dgm:t>
        <a:bodyPr/>
        <a:lstStyle/>
        <a:p>
          <a:endParaRPr lang="en-US"/>
        </a:p>
      </dgm:t>
    </dgm:pt>
    <dgm:pt modelId="{FB245706-AB5F-4735-8792-3A6350621EAB}" type="sibTrans" cxnId="{796CBDAA-2342-4E56-A431-2F02833E4D0B}">
      <dgm:prSet/>
      <dgm:spPr/>
      <dgm:t>
        <a:bodyPr/>
        <a:lstStyle/>
        <a:p>
          <a:endParaRPr lang="en-US"/>
        </a:p>
      </dgm:t>
    </dgm:pt>
    <dgm:pt modelId="{9EE3AEE4-77BA-44A4-A2D3-25E38F70520B}">
      <dgm:prSet phldrT="[Text]"/>
      <dgm:spPr/>
      <dgm:t>
        <a:bodyPr/>
        <a:lstStyle/>
        <a:p>
          <a:endParaRPr lang="en-US" dirty="0"/>
        </a:p>
      </dgm:t>
    </dgm:pt>
    <dgm:pt modelId="{E931EDFD-39AD-4593-BA1C-74FB35EEB928}" type="parTrans" cxnId="{DFB4FCD5-6694-4057-873B-F8E360B32D30}">
      <dgm:prSet/>
      <dgm:spPr/>
      <dgm:t>
        <a:bodyPr/>
        <a:lstStyle/>
        <a:p>
          <a:endParaRPr lang="en-US"/>
        </a:p>
      </dgm:t>
    </dgm:pt>
    <dgm:pt modelId="{3426AF35-4DBD-4EFE-A845-45F0B357248D}" type="sibTrans" cxnId="{DFB4FCD5-6694-4057-873B-F8E360B32D30}">
      <dgm:prSet/>
      <dgm:spPr/>
      <dgm:t>
        <a:bodyPr/>
        <a:lstStyle/>
        <a:p>
          <a:endParaRPr lang="en-US"/>
        </a:p>
      </dgm:t>
    </dgm:pt>
    <dgm:pt modelId="{FAD79561-C7D2-4D4C-B797-C181BE465C05}">
      <dgm:prSet phldrT="[Text]"/>
      <dgm:spPr/>
      <dgm:t>
        <a:bodyPr/>
        <a:lstStyle/>
        <a:p>
          <a:r>
            <a:rPr lang="uk-UA" dirty="0" smtClean="0"/>
            <a:t>Формула проголошення та </a:t>
          </a:r>
          <a:r>
            <a:rPr lang="uk-UA" dirty="0" err="1" smtClean="0"/>
            <a:t>титулатура</a:t>
          </a:r>
          <a:r>
            <a:rPr lang="uk-UA" dirty="0" smtClean="0"/>
            <a:t> монарха як правило проголошувала усі джерела його влади. При цьому, вважалась чинною антична римська формула “</a:t>
          </a:r>
          <a:r>
            <a:rPr lang="en-US" dirty="0" err="1" smtClean="0"/>
            <a:t>Singularis</a:t>
          </a:r>
          <a:r>
            <a:rPr lang="en-US" dirty="0" smtClean="0"/>
            <a:t> major </a:t>
          </a:r>
          <a:r>
            <a:rPr lang="en-US" dirty="0" err="1" smtClean="0"/>
            <a:t>universis</a:t>
          </a:r>
          <a:r>
            <a:rPr lang="en-US" dirty="0" smtClean="0"/>
            <a:t> minor</a:t>
          </a:r>
          <a:r>
            <a:rPr lang="uk-UA" dirty="0" smtClean="0"/>
            <a:t>”</a:t>
          </a:r>
          <a:r>
            <a:rPr lang="en-US" dirty="0" smtClean="0"/>
            <a:t> (</a:t>
          </a:r>
          <a:r>
            <a:rPr lang="uk-UA" dirty="0" smtClean="0"/>
            <a:t>Вищий за кожного, але менший за спільноту</a:t>
          </a:r>
          <a:r>
            <a:rPr lang="en-US" dirty="0" smtClean="0"/>
            <a:t>)</a:t>
          </a:r>
          <a:endParaRPr lang="en-US" dirty="0"/>
        </a:p>
      </dgm:t>
    </dgm:pt>
    <dgm:pt modelId="{2251B6DA-5B89-44E1-B66A-EEE0FA4A4FCE}" type="parTrans" cxnId="{304FE326-96C3-44E7-AE9E-97711D3EE7C8}">
      <dgm:prSet/>
      <dgm:spPr/>
      <dgm:t>
        <a:bodyPr/>
        <a:lstStyle/>
        <a:p>
          <a:endParaRPr lang="en-US"/>
        </a:p>
      </dgm:t>
    </dgm:pt>
    <dgm:pt modelId="{FE94FC64-1087-423C-A14D-A286A6D1786B}" type="sibTrans" cxnId="{304FE326-96C3-44E7-AE9E-97711D3EE7C8}">
      <dgm:prSet/>
      <dgm:spPr/>
      <dgm:t>
        <a:bodyPr/>
        <a:lstStyle/>
        <a:p>
          <a:endParaRPr lang="en-US"/>
        </a:p>
      </dgm:t>
    </dgm:pt>
    <dgm:pt modelId="{B5F37D13-A6F8-45C4-A444-274F1A3AFFAC}" type="pres">
      <dgm:prSet presAssocID="{DC4E858E-54EE-4C8E-AFA4-FCC7572CCAA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6911CA0-F619-41B9-8C34-98188FA681DB}" type="pres">
      <dgm:prSet presAssocID="{34436681-D960-4070-88A0-C754CD32F3AB}" presName="composite" presStyleCnt="0"/>
      <dgm:spPr/>
    </dgm:pt>
    <dgm:pt modelId="{8F5E9E0F-2327-4CA4-AF9F-93B76BB3051D}" type="pres">
      <dgm:prSet presAssocID="{34436681-D960-4070-88A0-C754CD32F3A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C3665-6D48-414C-A416-3D1C7E9C84F5}" type="pres">
      <dgm:prSet presAssocID="{34436681-D960-4070-88A0-C754CD32F3A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F7466-61CA-49A0-BD2B-E542A6EF76A8}" type="pres">
      <dgm:prSet presAssocID="{34436681-D960-4070-88A0-C754CD32F3AB}" presName="Accent" presStyleLbl="parChTrans1D1" presStyleIdx="0" presStyleCnt="3"/>
      <dgm:spPr/>
    </dgm:pt>
    <dgm:pt modelId="{0D2329FD-3806-4A00-99C1-757378CC2B5A}" type="pres">
      <dgm:prSet presAssocID="{34436681-D960-4070-88A0-C754CD32F3AB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01A28-761F-45DF-8392-9C14B8D402C0}" type="pres">
      <dgm:prSet presAssocID="{12ED4423-F119-4258-AE7A-EEB2CA59FAFA}" presName="sibTrans" presStyleCnt="0"/>
      <dgm:spPr/>
    </dgm:pt>
    <dgm:pt modelId="{1F6834AE-671A-4D7E-B4B0-E7BC28E2E99F}" type="pres">
      <dgm:prSet presAssocID="{AFB8B066-57D9-4228-A9FB-817A154D76F2}" presName="composite" presStyleCnt="0"/>
      <dgm:spPr/>
    </dgm:pt>
    <dgm:pt modelId="{EF16079E-2E6B-4A93-A2B9-4A7099CD54B0}" type="pres">
      <dgm:prSet presAssocID="{AFB8B066-57D9-4228-A9FB-817A154D76F2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ED028-2936-4685-8709-C88F86588541}" type="pres">
      <dgm:prSet presAssocID="{AFB8B066-57D9-4228-A9FB-817A154D76F2}" presName="Parent" presStyleLbl="alignNode1" presStyleIdx="1" presStyleCnt="3" custScaleX="11059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502EB-D3F6-4F30-8B2E-CF1C2C28395E}" type="pres">
      <dgm:prSet presAssocID="{AFB8B066-57D9-4228-A9FB-817A154D76F2}" presName="Accent" presStyleLbl="parChTrans1D1" presStyleIdx="1" presStyleCnt="3"/>
      <dgm:spPr/>
    </dgm:pt>
    <dgm:pt modelId="{22813860-776C-47F0-972A-B82F2736C471}" type="pres">
      <dgm:prSet presAssocID="{AFB8B066-57D9-4228-A9FB-817A154D76F2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076E6-7677-46DF-A6BB-11413BC22067}" type="pres">
      <dgm:prSet presAssocID="{792D5A65-1499-4344-B75B-B0DC08A034B9}" presName="sibTrans" presStyleCnt="0"/>
      <dgm:spPr/>
    </dgm:pt>
    <dgm:pt modelId="{72ACE9CE-6E56-4C88-AE04-1512DBB9B757}" type="pres">
      <dgm:prSet presAssocID="{FA2E89DF-086E-4215-AC0B-C9B7C42FE92F}" presName="composite" presStyleCnt="0"/>
      <dgm:spPr/>
    </dgm:pt>
    <dgm:pt modelId="{B4DCD92B-F040-4F36-A32B-E08B9493C1BD}" type="pres">
      <dgm:prSet presAssocID="{FA2E89DF-086E-4215-AC0B-C9B7C42FE92F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3B66-E649-45BB-AC9A-93BBE18C1070}" type="pres">
      <dgm:prSet presAssocID="{FA2E89DF-086E-4215-AC0B-C9B7C42FE92F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04622-60E1-4357-81E8-2F3E51513DC6}" type="pres">
      <dgm:prSet presAssocID="{FA2E89DF-086E-4215-AC0B-C9B7C42FE92F}" presName="Accent" presStyleLbl="parChTrans1D1" presStyleIdx="2" presStyleCnt="3"/>
      <dgm:spPr/>
    </dgm:pt>
    <dgm:pt modelId="{83326A32-DC12-4C4F-A27B-797A0A4F6995}" type="pres">
      <dgm:prSet presAssocID="{FA2E89DF-086E-4215-AC0B-C9B7C42FE92F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17C15-5FD8-485F-9CFD-5FB6463650BB}" type="presOf" srcId="{FAD79561-C7D2-4D4C-B797-C181BE465C05}" destId="{83326A32-DC12-4C4F-A27B-797A0A4F6995}" srcOrd="0" destOrd="0" presId="urn:microsoft.com/office/officeart/2011/layout/TabList"/>
    <dgm:cxn modelId="{6D62EF07-0593-441B-AEB5-A3FA5253A16B}" type="presOf" srcId="{34436681-D960-4070-88A0-C754CD32F3AB}" destId="{F28C3665-6D48-414C-A416-3D1C7E9C84F5}" srcOrd="0" destOrd="0" presId="urn:microsoft.com/office/officeart/2011/layout/TabList"/>
    <dgm:cxn modelId="{D76E7B23-4C30-4C14-909F-B5372676F02C}" type="presOf" srcId="{AFB8B066-57D9-4228-A9FB-817A154D76F2}" destId="{951ED028-2936-4685-8709-C88F86588541}" srcOrd="0" destOrd="0" presId="urn:microsoft.com/office/officeart/2011/layout/TabList"/>
    <dgm:cxn modelId="{BA5EFAD9-E835-4D71-B8AE-942425B180CE}" srcId="{AFB8B066-57D9-4228-A9FB-817A154D76F2}" destId="{BB7FFCD8-6A16-4146-8362-0E766AE6E0C6}" srcOrd="0" destOrd="0" parTransId="{3B95CAB1-26FC-4570-8F63-99ACBAF06245}" sibTransId="{FF1CBB2D-AC7B-4FB8-B2C0-355781E1F85E}"/>
    <dgm:cxn modelId="{F8D02936-48D2-4088-8F5C-E349525D7F19}" srcId="{34436681-D960-4070-88A0-C754CD32F3AB}" destId="{C9A9F595-0464-485E-8F0A-C7A1F91EF6E9}" srcOrd="0" destOrd="0" parTransId="{62C713AF-CD57-422E-A337-534A0019E740}" sibTransId="{F8EB5FDD-6543-4F5A-B2EB-7E6CFEB9E093}"/>
    <dgm:cxn modelId="{D2092518-D76C-44A0-AB67-AB3FD9F49C8F}" srcId="{DC4E858E-54EE-4C8E-AFA4-FCC7572CCAA4}" destId="{34436681-D960-4070-88A0-C754CD32F3AB}" srcOrd="0" destOrd="0" parTransId="{6446270D-834D-4DD7-BE49-972AA4DEEBCF}" sibTransId="{12ED4423-F119-4258-AE7A-EEB2CA59FAFA}"/>
    <dgm:cxn modelId="{4CED3030-8360-48EB-8246-42C2944843E8}" type="presOf" srcId="{DC4E858E-54EE-4C8E-AFA4-FCC7572CCAA4}" destId="{B5F37D13-A6F8-45C4-A444-274F1A3AFFAC}" srcOrd="0" destOrd="0" presId="urn:microsoft.com/office/officeart/2011/layout/TabList"/>
    <dgm:cxn modelId="{D7322FB2-A8E8-43D5-BDC6-FA823DFC7160}" type="presOf" srcId="{BB7FFCD8-6A16-4146-8362-0E766AE6E0C6}" destId="{EF16079E-2E6B-4A93-A2B9-4A7099CD54B0}" srcOrd="0" destOrd="0" presId="urn:microsoft.com/office/officeart/2011/layout/TabList"/>
    <dgm:cxn modelId="{2EF01467-B150-4F64-91A7-E3639C37E4A7}" srcId="{34436681-D960-4070-88A0-C754CD32F3AB}" destId="{4E56E0B0-FDCD-48DD-B306-E8C8D57DAC9D}" srcOrd="1" destOrd="0" parTransId="{2B274C23-4360-41D7-8EE0-DE6B05D17A5C}" sibTransId="{685B68D3-BDE4-483F-8F0C-324F55726091}"/>
    <dgm:cxn modelId="{517AC13C-B7D0-448A-9CB3-F30FC5E46F41}" type="presOf" srcId="{54FC25D6-A70C-4985-9A9B-53E4DF81AD83}" destId="{22813860-776C-47F0-972A-B82F2736C471}" srcOrd="0" destOrd="0" presId="urn:microsoft.com/office/officeart/2011/layout/TabList"/>
    <dgm:cxn modelId="{304FE326-96C3-44E7-AE9E-97711D3EE7C8}" srcId="{FA2E89DF-086E-4215-AC0B-C9B7C42FE92F}" destId="{FAD79561-C7D2-4D4C-B797-C181BE465C05}" srcOrd="1" destOrd="0" parTransId="{2251B6DA-5B89-44E1-B66A-EEE0FA4A4FCE}" sibTransId="{FE94FC64-1087-423C-A14D-A286A6D1786B}"/>
    <dgm:cxn modelId="{CCFEFF62-901C-4E91-937B-2042BB0AC820}" srcId="{DC4E858E-54EE-4C8E-AFA4-FCC7572CCAA4}" destId="{AFB8B066-57D9-4228-A9FB-817A154D76F2}" srcOrd="1" destOrd="0" parTransId="{CF4FDC31-F9D4-403E-88B2-039351910B68}" sibTransId="{792D5A65-1499-4344-B75B-B0DC08A034B9}"/>
    <dgm:cxn modelId="{DFB4FCD5-6694-4057-873B-F8E360B32D30}" srcId="{FA2E89DF-086E-4215-AC0B-C9B7C42FE92F}" destId="{9EE3AEE4-77BA-44A4-A2D3-25E38F70520B}" srcOrd="0" destOrd="0" parTransId="{E931EDFD-39AD-4593-BA1C-74FB35EEB928}" sibTransId="{3426AF35-4DBD-4EFE-A845-45F0B357248D}"/>
    <dgm:cxn modelId="{4FDD741D-C4EA-4589-BECA-21C127646FB6}" type="presOf" srcId="{FA2E89DF-086E-4215-AC0B-C9B7C42FE92F}" destId="{680E3B66-E649-45BB-AC9A-93BBE18C1070}" srcOrd="0" destOrd="0" presId="urn:microsoft.com/office/officeart/2011/layout/TabList"/>
    <dgm:cxn modelId="{796CBDAA-2342-4E56-A431-2F02833E4D0B}" srcId="{DC4E858E-54EE-4C8E-AFA4-FCC7572CCAA4}" destId="{FA2E89DF-086E-4215-AC0B-C9B7C42FE92F}" srcOrd="2" destOrd="0" parTransId="{D29684C5-65C0-4A34-A3F2-03549318F793}" sibTransId="{FB245706-AB5F-4735-8792-3A6350621EAB}"/>
    <dgm:cxn modelId="{9898B546-8938-4022-96F2-774C799F75E3}" type="presOf" srcId="{C9A9F595-0464-485E-8F0A-C7A1F91EF6E9}" destId="{8F5E9E0F-2327-4CA4-AF9F-93B76BB3051D}" srcOrd="0" destOrd="0" presId="urn:microsoft.com/office/officeart/2011/layout/TabList"/>
    <dgm:cxn modelId="{E95012B9-5DF6-4237-9615-4FAAB4501719}" type="presOf" srcId="{4E56E0B0-FDCD-48DD-B306-E8C8D57DAC9D}" destId="{0D2329FD-3806-4A00-99C1-757378CC2B5A}" srcOrd="0" destOrd="0" presId="urn:microsoft.com/office/officeart/2011/layout/TabList"/>
    <dgm:cxn modelId="{48FC5C9B-8A8D-4055-9DFA-2999A783DC84}" srcId="{AFB8B066-57D9-4228-A9FB-817A154D76F2}" destId="{54FC25D6-A70C-4985-9A9B-53E4DF81AD83}" srcOrd="1" destOrd="0" parTransId="{DB88C510-63FE-432B-81F9-D7DD57DE4E0C}" sibTransId="{A5812838-D22E-4D4A-820B-D5CE692DCEA9}"/>
    <dgm:cxn modelId="{ACAD8CC3-BDDF-4331-BA9A-0F8204360067}" type="presOf" srcId="{9EE3AEE4-77BA-44A4-A2D3-25E38F70520B}" destId="{B4DCD92B-F040-4F36-A32B-E08B9493C1BD}" srcOrd="0" destOrd="0" presId="urn:microsoft.com/office/officeart/2011/layout/TabList"/>
    <dgm:cxn modelId="{D3EFC062-8655-4392-9427-EA2BDA359E8E}" type="presParOf" srcId="{B5F37D13-A6F8-45C4-A444-274F1A3AFFAC}" destId="{16911CA0-F619-41B9-8C34-98188FA681DB}" srcOrd="0" destOrd="0" presId="urn:microsoft.com/office/officeart/2011/layout/TabList"/>
    <dgm:cxn modelId="{89A76866-24FD-419B-B643-A0001916D482}" type="presParOf" srcId="{16911CA0-F619-41B9-8C34-98188FA681DB}" destId="{8F5E9E0F-2327-4CA4-AF9F-93B76BB3051D}" srcOrd="0" destOrd="0" presId="urn:microsoft.com/office/officeart/2011/layout/TabList"/>
    <dgm:cxn modelId="{5A8C7A1F-FF60-45A8-B7B5-0CE7222996F1}" type="presParOf" srcId="{16911CA0-F619-41B9-8C34-98188FA681DB}" destId="{F28C3665-6D48-414C-A416-3D1C7E9C84F5}" srcOrd="1" destOrd="0" presId="urn:microsoft.com/office/officeart/2011/layout/TabList"/>
    <dgm:cxn modelId="{990032EF-DC1A-424C-AECF-EAED1D004253}" type="presParOf" srcId="{16911CA0-F619-41B9-8C34-98188FA681DB}" destId="{07AF7466-61CA-49A0-BD2B-E542A6EF76A8}" srcOrd="2" destOrd="0" presId="urn:microsoft.com/office/officeart/2011/layout/TabList"/>
    <dgm:cxn modelId="{63F5334F-12D4-423E-B0C5-313412F5C5D1}" type="presParOf" srcId="{B5F37D13-A6F8-45C4-A444-274F1A3AFFAC}" destId="{0D2329FD-3806-4A00-99C1-757378CC2B5A}" srcOrd="1" destOrd="0" presId="urn:microsoft.com/office/officeart/2011/layout/TabList"/>
    <dgm:cxn modelId="{4E19864D-74A6-46DE-94DC-22B4B5D9B5E3}" type="presParOf" srcId="{B5F37D13-A6F8-45C4-A444-274F1A3AFFAC}" destId="{A9701A28-761F-45DF-8392-9C14B8D402C0}" srcOrd="2" destOrd="0" presId="urn:microsoft.com/office/officeart/2011/layout/TabList"/>
    <dgm:cxn modelId="{D9BD6C2A-C988-4749-B576-02DC113DC4BA}" type="presParOf" srcId="{B5F37D13-A6F8-45C4-A444-274F1A3AFFAC}" destId="{1F6834AE-671A-4D7E-B4B0-E7BC28E2E99F}" srcOrd="3" destOrd="0" presId="urn:microsoft.com/office/officeart/2011/layout/TabList"/>
    <dgm:cxn modelId="{E9BEA022-91D9-4A51-B37E-C05AD0759DC1}" type="presParOf" srcId="{1F6834AE-671A-4D7E-B4B0-E7BC28E2E99F}" destId="{EF16079E-2E6B-4A93-A2B9-4A7099CD54B0}" srcOrd="0" destOrd="0" presId="urn:microsoft.com/office/officeart/2011/layout/TabList"/>
    <dgm:cxn modelId="{88E8C9CD-3411-499F-BAEA-87326A03C08E}" type="presParOf" srcId="{1F6834AE-671A-4D7E-B4B0-E7BC28E2E99F}" destId="{951ED028-2936-4685-8709-C88F86588541}" srcOrd="1" destOrd="0" presId="urn:microsoft.com/office/officeart/2011/layout/TabList"/>
    <dgm:cxn modelId="{3D463514-B8F6-410A-8FDA-FBDCFF661530}" type="presParOf" srcId="{1F6834AE-671A-4D7E-B4B0-E7BC28E2E99F}" destId="{1C6502EB-D3F6-4F30-8B2E-CF1C2C28395E}" srcOrd="2" destOrd="0" presId="urn:microsoft.com/office/officeart/2011/layout/TabList"/>
    <dgm:cxn modelId="{8AE65237-9DF3-4EB0-909E-B2443613DB79}" type="presParOf" srcId="{B5F37D13-A6F8-45C4-A444-274F1A3AFFAC}" destId="{22813860-776C-47F0-972A-B82F2736C471}" srcOrd="4" destOrd="0" presId="urn:microsoft.com/office/officeart/2011/layout/TabList"/>
    <dgm:cxn modelId="{BFA40638-15BE-4087-8094-FBCC74BB7650}" type="presParOf" srcId="{B5F37D13-A6F8-45C4-A444-274F1A3AFFAC}" destId="{315076E6-7677-46DF-A6BB-11413BC22067}" srcOrd="5" destOrd="0" presId="urn:microsoft.com/office/officeart/2011/layout/TabList"/>
    <dgm:cxn modelId="{00A238FE-96E4-4DCF-A74C-6585ED844CDF}" type="presParOf" srcId="{B5F37D13-A6F8-45C4-A444-274F1A3AFFAC}" destId="{72ACE9CE-6E56-4C88-AE04-1512DBB9B757}" srcOrd="6" destOrd="0" presId="urn:microsoft.com/office/officeart/2011/layout/TabList"/>
    <dgm:cxn modelId="{309236B1-AA51-4DFE-B4E5-3C26999DF07C}" type="presParOf" srcId="{72ACE9CE-6E56-4C88-AE04-1512DBB9B757}" destId="{B4DCD92B-F040-4F36-A32B-E08B9493C1BD}" srcOrd="0" destOrd="0" presId="urn:microsoft.com/office/officeart/2011/layout/TabList"/>
    <dgm:cxn modelId="{E07BE763-3B83-4E4F-B624-BC356ACC2AB7}" type="presParOf" srcId="{72ACE9CE-6E56-4C88-AE04-1512DBB9B757}" destId="{680E3B66-E649-45BB-AC9A-93BBE18C1070}" srcOrd="1" destOrd="0" presId="urn:microsoft.com/office/officeart/2011/layout/TabList"/>
    <dgm:cxn modelId="{216565ED-336F-4908-8730-911CECC49D91}" type="presParOf" srcId="{72ACE9CE-6E56-4C88-AE04-1512DBB9B757}" destId="{B4B04622-60E1-4357-81E8-2F3E51513DC6}" srcOrd="2" destOrd="0" presId="urn:microsoft.com/office/officeart/2011/layout/TabList"/>
    <dgm:cxn modelId="{B7D1D82F-EE4F-4F6D-A649-1D245D1E186B}" type="presParOf" srcId="{B5F37D13-A6F8-45C4-A444-274F1A3AFFAC}" destId="{83326A32-DC12-4C4F-A27B-797A0A4F6995}" srcOrd="7" destOrd="0" presId="urn:microsoft.com/office/officeart/2011/layout/Tab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#1" loCatId="picture" qsTypeId="urn:microsoft.com/office/officeart/2005/8/quickstyle/simple1" qsCatId="simple" csTypeId="urn:microsoft.com/office/officeart/2005/8/colors/colorful3" csCatId="colorful" phldr="1"/>
      <dgm:spPr/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</dgm:ptLst>
  <dgm:cxnLst>
    <dgm:cxn modelId="{2F471D63-0DDC-4CE4-87A6-39C3FBF896FB}" type="presOf" srcId="{B374C440-87FD-41E5-85A2-90FFF6AF6FDA}" destId="{947F4B31-8DE0-41F9-BC5A-86709F81CCFC}" srcOrd="0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7C4FA8-867C-4F4A-BA57-A9FFAA0AA80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CF90809-8928-43D0-8224-520016980CBE}">
      <dgm:prSet phldrT="[Text]"/>
      <dgm:spPr/>
      <dgm:t>
        <a:bodyPr/>
        <a:lstStyle/>
        <a:p>
          <a:r>
            <a:rPr lang="uk-UA" dirty="0" smtClean="0"/>
            <a:t>Християнізація</a:t>
          </a:r>
          <a:endParaRPr lang="en-US" dirty="0"/>
        </a:p>
      </dgm:t>
    </dgm:pt>
    <dgm:pt modelId="{8529AA03-CD5B-491C-AEE2-7A4C4641D57C}" type="parTrans" cxnId="{4D15B214-4533-4F0D-952B-DDD4B8C88F63}">
      <dgm:prSet/>
      <dgm:spPr/>
      <dgm:t>
        <a:bodyPr/>
        <a:lstStyle/>
        <a:p>
          <a:endParaRPr lang="en-US"/>
        </a:p>
      </dgm:t>
    </dgm:pt>
    <dgm:pt modelId="{AA67CA14-208D-45CA-979C-33939F294FFE}" type="sibTrans" cxnId="{4D15B214-4533-4F0D-952B-DDD4B8C88F63}">
      <dgm:prSet/>
      <dgm:spPr/>
      <dgm:t>
        <a:bodyPr/>
        <a:lstStyle/>
        <a:p>
          <a:endParaRPr lang="en-US"/>
        </a:p>
      </dgm:t>
    </dgm:pt>
    <dgm:pt modelId="{D234BC68-6DED-4835-9C95-1EDBA56FC58B}">
      <dgm:prSet phldrT="[Text]"/>
      <dgm:spPr/>
      <dgm:t>
        <a:bodyPr/>
        <a:lstStyle/>
        <a:p>
          <a:r>
            <a:rPr lang="uk-UA" dirty="0" smtClean="0"/>
            <a:t>Політична централізація</a:t>
          </a:r>
        </a:p>
      </dgm:t>
    </dgm:pt>
    <dgm:pt modelId="{22CACCE6-8DFF-43E0-BEAC-1BD8FF14FC05}" type="parTrans" cxnId="{21FB67E7-2DCD-46DB-B58E-411D04DA63E5}">
      <dgm:prSet/>
      <dgm:spPr/>
      <dgm:t>
        <a:bodyPr/>
        <a:lstStyle/>
        <a:p>
          <a:endParaRPr lang="en-US"/>
        </a:p>
      </dgm:t>
    </dgm:pt>
    <dgm:pt modelId="{7F549449-2030-4CFB-94B5-90B283CD7DC8}" type="sibTrans" cxnId="{21FB67E7-2DCD-46DB-B58E-411D04DA63E5}">
      <dgm:prSet/>
      <dgm:spPr/>
      <dgm:t>
        <a:bodyPr/>
        <a:lstStyle/>
        <a:p>
          <a:endParaRPr lang="en-US"/>
        </a:p>
      </dgm:t>
    </dgm:pt>
    <dgm:pt modelId="{F3031574-3A30-46BE-9948-D7BFE0067FFB}">
      <dgm:prSet phldrT="[Text]"/>
      <dgm:spPr/>
      <dgm:t>
        <a:bodyPr/>
        <a:lstStyle/>
        <a:p>
          <a:r>
            <a:rPr lang="uk-UA" dirty="0" smtClean="0"/>
            <a:t>Утворення міжнародних коаліцій</a:t>
          </a:r>
          <a:endParaRPr lang="en-US" dirty="0"/>
        </a:p>
      </dgm:t>
    </dgm:pt>
    <dgm:pt modelId="{DACF54F9-C3EE-417D-91A2-7B22BBF2B355}" type="parTrans" cxnId="{6A93B423-EA67-4FAC-8D35-F6C5A5121311}">
      <dgm:prSet/>
      <dgm:spPr/>
      <dgm:t>
        <a:bodyPr/>
        <a:lstStyle/>
        <a:p>
          <a:endParaRPr lang="en-US"/>
        </a:p>
      </dgm:t>
    </dgm:pt>
    <dgm:pt modelId="{981B29B5-E1B9-4795-8382-A055A1BC3441}" type="sibTrans" cxnId="{6A93B423-EA67-4FAC-8D35-F6C5A5121311}">
      <dgm:prSet/>
      <dgm:spPr/>
      <dgm:t>
        <a:bodyPr/>
        <a:lstStyle/>
        <a:p>
          <a:endParaRPr lang="en-US"/>
        </a:p>
      </dgm:t>
    </dgm:pt>
    <dgm:pt modelId="{BE8A43A0-BD02-4BB8-AFE5-AEAF70880803}" type="pres">
      <dgm:prSet presAssocID="{447C4FA8-867C-4F4A-BA57-A9FFAA0AA80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433B74-1E68-4439-83B8-7FFA214C8465}" type="pres">
      <dgm:prSet presAssocID="{7CF90809-8928-43D0-8224-520016980CBE}" presName="composite" presStyleCnt="0"/>
      <dgm:spPr/>
    </dgm:pt>
    <dgm:pt modelId="{861323FF-B8DA-4E98-86E0-908AC91F2C23}" type="pres">
      <dgm:prSet presAssocID="{7CF90809-8928-43D0-8224-520016980CBE}" presName="LShape" presStyleLbl="alignNode1" presStyleIdx="0" presStyleCnt="5"/>
      <dgm:spPr/>
    </dgm:pt>
    <dgm:pt modelId="{5BB33D08-3400-4FC5-893D-2086F8D363FC}" type="pres">
      <dgm:prSet presAssocID="{7CF90809-8928-43D0-8224-520016980CB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681CF-F98C-4FBC-B257-E7187194E81C}" type="pres">
      <dgm:prSet presAssocID="{7CF90809-8928-43D0-8224-520016980CBE}" presName="Triangle" presStyleLbl="alignNode1" presStyleIdx="1" presStyleCnt="5"/>
      <dgm:spPr/>
    </dgm:pt>
    <dgm:pt modelId="{0703A0EF-DDF3-483B-84C7-907308F07523}" type="pres">
      <dgm:prSet presAssocID="{AA67CA14-208D-45CA-979C-33939F294FFE}" presName="sibTrans" presStyleCnt="0"/>
      <dgm:spPr/>
    </dgm:pt>
    <dgm:pt modelId="{2279A840-3B6F-4ADE-9F2F-516050F195B6}" type="pres">
      <dgm:prSet presAssocID="{AA67CA14-208D-45CA-979C-33939F294FFE}" presName="space" presStyleCnt="0"/>
      <dgm:spPr/>
    </dgm:pt>
    <dgm:pt modelId="{3645B265-E7C1-426A-AEFB-E5D8C73E7579}" type="pres">
      <dgm:prSet presAssocID="{D234BC68-6DED-4835-9C95-1EDBA56FC58B}" presName="composite" presStyleCnt="0"/>
      <dgm:spPr/>
    </dgm:pt>
    <dgm:pt modelId="{418F5481-9A8E-451D-B2E8-65E936F8E4B2}" type="pres">
      <dgm:prSet presAssocID="{D234BC68-6DED-4835-9C95-1EDBA56FC58B}" presName="LShape" presStyleLbl="alignNode1" presStyleIdx="2" presStyleCnt="5"/>
      <dgm:spPr/>
    </dgm:pt>
    <dgm:pt modelId="{D726FCC3-18DF-4737-BA2D-1CCBA759B225}" type="pres">
      <dgm:prSet presAssocID="{D234BC68-6DED-4835-9C95-1EDBA56FC58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B818D-EBF8-4B48-A375-3F2A0F331A6E}" type="pres">
      <dgm:prSet presAssocID="{D234BC68-6DED-4835-9C95-1EDBA56FC58B}" presName="Triangle" presStyleLbl="alignNode1" presStyleIdx="3" presStyleCnt="5"/>
      <dgm:spPr/>
    </dgm:pt>
    <dgm:pt modelId="{BF61A02E-E826-4BE3-87A2-862BB088A061}" type="pres">
      <dgm:prSet presAssocID="{7F549449-2030-4CFB-94B5-90B283CD7DC8}" presName="sibTrans" presStyleCnt="0"/>
      <dgm:spPr/>
    </dgm:pt>
    <dgm:pt modelId="{4CAB3026-0C3D-405F-8618-4582006D61CF}" type="pres">
      <dgm:prSet presAssocID="{7F549449-2030-4CFB-94B5-90B283CD7DC8}" presName="space" presStyleCnt="0"/>
      <dgm:spPr/>
    </dgm:pt>
    <dgm:pt modelId="{E577BCF1-AF47-4B12-AC93-7D7423EBA43F}" type="pres">
      <dgm:prSet presAssocID="{F3031574-3A30-46BE-9948-D7BFE0067FFB}" presName="composite" presStyleCnt="0"/>
      <dgm:spPr/>
    </dgm:pt>
    <dgm:pt modelId="{EE96B878-90EB-499F-8CA0-4C170D8088D3}" type="pres">
      <dgm:prSet presAssocID="{F3031574-3A30-46BE-9948-D7BFE0067FFB}" presName="LShape" presStyleLbl="alignNode1" presStyleIdx="4" presStyleCnt="5"/>
      <dgm:spPr/>
    </dgm:pt>
    <dgm:pt modelId="{9E8624FA-C731-46B2-AA34-8AB7A6F8C52A}" type="pres">
      <dgm:prSet presAssocID="{F3031574-3A30-46BE-9948-D7BFE0067FF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16032-1DE3-49DE-B2D1-097798A4B760}" type="presOf" srcId="{7CF90809-8928-43D0-8224-520016980CBE}" destId="{5BB33D08-3400-4FC5-893D-2086F8D363FC}" srcOrd="0" destOrd="0" presId="urn:microsoft.com/office/officeart/2009/3/layout/StepUpProcess"/>
    <dgm:cxn modelId="{4A9CA84B-709D-461F-A1F6-E453402A4428}" type="presOf" srcId="{447C4FA8-867C-4F4A-BA57-A9FFAA0AA804}" destId="{BE8A43A0-BD02-4BB8-AFE5-AEAF70880803}" srcOrd="0" destOrd="0" presId="urn:microsoft.com/office/officeart/2009/3/layout/StepUpProcess"/>
    <dgm:cxn modelId="{5C5A1D49-79F8-4BC1-9FC5-4AB5B4E8AC7F}" type="presOf" srcId="{F3031574-3A30-46BE-9948-D7BFE0067FFB}" destId="{9E8624FA-C731-46B2-AA34-8AB7A6F8C52A}" srcOrd="0" destOrd="0" presId="urn:microsoft.com/office/officeart/2009/3/layout/StepUpProcess"/>
    <dgm:cxn modelId="{036B13DC-4F00-4D03-8DD6-9FE042F8D2D2}" type="presOf" srcId="{D234BC68-6DED-4835-9C95-1EDBA56FC58B}" destId="{D726FCC3-18DF-4737-BA2D-1CCBA759B225}" srcOrd="0" destOrd="0" presId="urn:microsoft.com/office/officeart/2009/3/layout/StepUpProcess"/>
    <dgm:cxn modelId="{21FB67E7-2DCD-46DB-B58E-411D04DA63E5}" srcId="{447C4FA8-867C-4F4A-BA57-A9FFAA0AA804}" destId="{D234BC68-6DED-4835-9C95-1EDBA56FC58B}" srcOrd="1" destOrd="0" parTransId="{22CACCE6-8DFF-43E0-BEAC-1BD8FF14FC05}" sibTransId="{7F549449-2030-4CFB-94B5-90B283CD7DC8}"/>
    <dgm:cxn modelId="{4D15B214-4533-4F0D-952B-DDD4B8C88F63}" srcId="{447C4FA8-867C-4F4A-BA57-A9FFAA0AA804}" destId="{7CF90809-8928-43D0-8224-520016980CBE}" srcOrd="0" destOrd="0" parTransId="{8529AA03-CD5B-491C-AEE2-7A4C4641D57C}" sibTransId="{AA67CA14-208D-45CA-979C-33939F294FFE}"/>
    <dgm:cxn modelId="{6A93B423-EA67-4FAC-8D35-F6C5A5121311}" srcId="{447C4FA8-867C-4F4A-BA57-A9FFAA0AA804}" destId="{F3031574-3A30-46BE-9948-D7BFE0067FFB}" srcOrd="2" destOrd="0" parTransId="{DACF54F9-C3EE-417D-91A2-7B22BBF2B355}" sibTransId="{981B29B5-E1B9-4795-8382-A055A1BC3441}"/>
    <dgm:cxn modelId="{EE818D91-66BC-4686-9EFE-3F18FBE95FE2}" type="presParOf" srcId="{BE8A43A0-BD02-4BB8-AFE5-AEAF70880803}" destId="{BC433B74-1E68-4439-83B8-7FFA214C8465}" srcOrd="0" destOrd="0" presId="urn:microsoft.com/office/officeart/2009/3/layout/StepUpProcess"/>
    <dgm:cxn modelId="{66DCE633-5AF3-4083-9DCB-AB93876FC49D}" type="presParOf" srcId="{BC433B74-1E68-4439-83B8-7FFA214C8465}" destId="{861323FF-B8DA-4E98-86E0-908AC91F2C23}" srcOrd="0" destOrd="0" presId="urn:microsoft.com/office/officeart/2009/3/layout/StepUpProcess"/>
    <dgm:cxn modelId="{B72E790C-05D5-47F6-8992-A26E5A9DB11A}" type="presParOf" srcId="{BC433B74-1E68-4439-83B8-7FFA214C8465}" destId="{5BB33D08-3400-4FC5-893D-2086F8D363FC}" srcOrd="1" destOrd="0" presId="urn:microsoft.com/office/officeart/2009/3/layout/StepUpProcess"/>
    <dgm:cxn modelId="{E06D4EC9-AA45-4E6D-862C-CE9F5A2A0729}" type="presParOf" srcId="{BC433B74-1E68-4439-83B8-7FFA214C8465}" destId="{96A681CF-F98C-4FBC-B257-E7187194E81C}" srcOrd="2" destOrd="0" presId="urn:microsoft.com/office/officeart/2009/3/layout/StepUpProcess"/>
    <dgm:cxn modelId="{9ECDAE4B-A135-4B21-8BC6-C9A4289A5DCA}" type="presParOf" srcId="{BE8A43A0-BD02-4BB8-AFE5-AEAF70880803}" destId="{0703A0EF-DDF3-483B-84C7-907308F07523}" srcOrd="1" destOrd="0" presId="urn:microsoft.com/office/officeart/2009/3/layout/StepUpProcess"/>
    <dgm:cxn modelId="{E4FCBF1D-60A4-4DE0-93B6-EF82BA0DC8AF}" type="presParOf" srcId="{0703A0EF-DDF3-483B-84C7-907308F07523}" destId="{2279A840-3B6F-4ADE-9F2F-516050F195B6}" srcOrd="0" destOrd="0" presId="urn:microsoft.com/office/officeart/2009/3/layout/StepUpProcess"/>
    <dgm:cxn modelId="{926EB5C8-85AD-4077-A413-64BA9B61B0A8}" type="presParOf" srcId="{BE8A43A0-BD02-4BB8-AFE5-AEAF70880803}" destId="{3645B265-E7C1-426A-AEFB-E5D8C73E7579}" srcOrd="2" destOrd="0" presId="urn:microsoft.com/office/officeart/2009/3/layout/StepUpProcess"/>
    <dgm:cxn modelId="{38BC6CAD-9276-410B-B69F-ADE040A88219}" type="presParOf" srcId="{3645B265-E7C1-426A-AEFB-E5D8C73E7579}" destId="{418F5481-9A8E-451D-B2E8-65E936F8E4B2}" srcOrd="0" destOrd="0" presId="urn:microsoft.com/office/officeart/2009/3/layout/StepUpProcess"/>
    <dgm:cxn modelId="{1E7EECED-DE11-4635-BD89-2F1E8A1D29BA}" type="presParOf" srcId="{3645B265-E7C1-426A-AEFB-E5D8C73E7579}" destId="{D726FCC3-18DF-4737-BA2D-1CCBA759B225}" srcOrd="1" destOrd="0" presId="urn:microsoft.com/office/officeart/2009/3/layout/StepUpProcess"/>
    <dgm:cxn modelId="{AF8B28ED-347B-420D-BC2A-F7C091E861FA}" type="presParOf" srcId="{3645B265-E7C1-426A-AEFB-E5D8C73E7579}" destId="{840B818D-EBF8-4B48-A375-3F2A0F331A6E}" srcOrd="2" destOrd="0" presId="urn:microsoft.com/office/officeart/2009/3/layout/StepUpProcess"/>
    <dgm:cxn modelId="{26006D63-ABBD-40D6-9069-AA57E768F04D}" type="presParOf" srcId="{BE8A43A0-BD02-4BB8-AFE5-AEAF70880803}" destId="{BF61A02E-E826-4BE3-87A2-862BB088A061}" srcOrd="3" destOrd="0" presId="urn:microsoft.com/office/officeart/2009/3/layout/StepUpProcess"/>
    <dgm:cxn modelId="{4B978005-961A-453B-8CC2-93C718294C42}" type="presParOf" srcId="{BF61A02E-E826-4BE3-87A2-862BB088A061}" destId="{4CAB3026-0C3D-405F-8618-4582006D61CF}" srcOrd="0" destOrd="0" presId="urn:microsoft.com/office/officeart/2009/3/layout/StepUpProcess"/>
    <dgm:cxn modelId="{40AF648E-A7A7-4BEE-A018-29EDEDE80F9B}" type="presParOf" srcId="{BE8A43A0-BD02-4BB8-AFE5-AEAF70880803}" destId="{E577BCF1-AF47-4B12-AC93-7D7423EBA43F}" srcOrd="4" destOrd="0" presId="urn:microsoft.com/office/officeart/2009/3/layout/StepUpProcess"/>
    <dgm:cxn modelId="{7E527460-3036-4E77-B220-2C8CA8DED85E}" type="presParOf" srcId="{E577BCF1-AF47-4B12-AC93-7D7423EBA43F}" destId="{EE96B878-90EB-499F-8CA0-4C170D8088D3}" srcOrd="0" destOrd="0" presId="urn:microsoft.com/office/officeart/2009/3/layout/StepUpProcess"/>
    <dgm:cxn modelId="{F9447589-6DE0-451A-AC16-74A9DCF83BF2}" type="presParOf" srcId="{E577BCF1-AF47-4B12-AC93-7D7423EBA43F}" destId="{9E8624FA-C731-46B2-AA34-8AB7A6F8C52A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#1" loCatId="picture" qsTypeId="urn:microsoft.com/office/officeart/2005/8/quickstyle/simple1" qsCatId="simple" csTypeId="urn:microsoft.com/office/officeart/2005/8/colors/colorful3" csCatId="colorful" phldr="1"/>
      <dgm:spPr/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</dgm:ptLst>
  <dgm:cxnLst>
    <dgm:cxn modelId="{849AF60C-CA4D-4F24-9A9D-176805EC5C3B}" type="presOf" srcId="{B374C440-87FD-41E5-85A2-90FFF6AF6FDA}" destId="{947F4B31-8DE0-41F9-BC5A-86709F81CCFC}" srcOrd="0" destOrd="0" presId="urn:microsoft.com/office/officeart/2005/8/layout/vList3#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B4695-EDFD-4D84-8847-1F17F349F20D}">
      <dsp:nvSpPr>
        <dsp:cNvPr id="0" name=""/>
        <dsp:cNvSpPr/>
      </dsp:nvSpPr>
      <dsp:spPr>
        <a:xfrm>
          <a:off x="1235" y="1952"/>
          <a:ext cx="10765539" cy="126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000" kern="1200" dirty="0"/>
            <a:t>Новий викладач для нової школи</a:t>
          </a:r>
          <a:endParaRPr lang="en-US" sz="5000" kern="1200" dirty="0"/>
        </a:p>
      </dsp:txBody>
      <dsp:txXfrm>
        <a:off x="38290" y="39007"/>
        <a:ext cx="10691429" cy="1191028"/>
      </dsp:txXfrm>
    </dsp:sp>
    <dsp:sp modelId="{A2328F4B-5DF4-4B56-AF6A-F6B94D03B3E9}">
      <dsp:nvSpPr>
        <dsp:cNvPr id="0" name=""/>
        <dsp:cNvSpPr/>
      </dsp:nvSpPr>
      <dsp:spPr>
        <a:xfrm>
          <a:off x="1235" y="1450230"/>
          <a:ext cx="7032383" cy="12651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Ціннісні орієнтири</a:t>
          </a:r>
          <a:endParaRPr lang="en-US" sz="3000" kern="1200" dirty="0"/>
        </a:p>
      </dsp:txBody>
      <dsp:txXfrm>
        <a:off x="38290" y="1487285"/>
        <a:ext cx="6958273" cy="1191028"/>
      </dsp:txXfrm>
    </dsp:sp>
    <dsp:sp modelId="{D462C0CA-293F-4B28-842B-8D2AE323C6DB}">
      <dsp:nvSpPr>
        <dsp:cNvPr id="0" name=""/>
        <dsp:cNvSpPr/>
      </dsp:nvSpPr>
      <dsp:spPr>
        <a:xfrm>
          <a:off x="1235" y="2898509"/>
          <a:ext cx="3443870" cy="1265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Критичне мислення</a:t>
          </a:r>
          <a:endParaRPr lang="en-US" sz="3000" kern="1200" dirty="0"/>
        </a:p>
      </dsp:txBody>
      <dsp:txXfrm>
        <a:off x="38290" y="2935564"/>
        <a:ext cx="3369760" cy="1191028"/>
      </dsp:txXfrm>
    </dsp:sp>
    <dsp:sp modelId="{BDCAF492-124D-423D-883C-FA7AA56B8F05}">
      <dsp:nvSpPr>
        <dsp:cNvPr id="0" name=""/>
        <dsp:cNvSpPr/>
      </dsp:nvSpPr>
      <dsp:spPr>
        <a:xfrm>
          <a:off x="3589748" y="2898509"/>
          <a:ext cx="3443870" cy="1265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Культурний код</a:t>
          </a:r>
          <a:endParaRPr lang="en-US" sz="3000" kern="1200" dirty="0"/>
        </a:p>
      </dsp:txBody>
      <dsp:txXfrm>
        <a:off x="3626803" y="2935564"/>
        <a:ext cx="3369760" cy="1191028"/>
      </dsp:txXfrm>
    </dsp:sp>
    <dsp:sp modelId="{BB2FA584-9FFD-461E-86F7-B6446C84ECA2}">
      <dsp:nvSpPr>
        <dsp:cNvPr id="0" name=""/>
        <dsp:cNvSpPr/>
      </dsp:nvSpPr>
      <dsp:spPr>
        <a:xfrm>
          <a:off x="7322904" y="1450230"/>
          <a:ext cx="3443870" cy="12651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Методи й техніки</a:t>
          </a:r>
          <a:r>
            <a:rPr lang="en-US" sz="3000" kern="1200" dirty="0"/>
            <a:t> </a:t>
          </a:r>
          <a:r>
            <a:rPr lang="uk-UA" sz="3000" kern="1200" dirty="0"/>
            <a:t>навчання</a:t>
          </a:r>
          <a:endParaRPr lang="en-US" sz="3000" kern="1200" dirty="0"/>
        </a:p>
      </dsp:txBody>
      <dsp:txXfrm>
        <a:off x="7359959" y="1487285"/>
        <a:ext cx="3369760" cy="1191028"/>
      </dsp:txXfrm>
    </dsp:sp>
    <dsp:sp modelId="{7E93B9A3-0A28-43D3-920E-676B70E130D4}">
      <dsp:nvSpPr>
        <dsp:cNvPr id="0" name=""/>
        <dsp:cNvSpPr/>
      </dsp:nvSpPr>
      <dsp:spPr>
        <a:xfrm>
          <a:off x="7322904" y="2898509"/>
          <a:ext cx="3443870" cy="1265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Навчання через досвід</a:t>
          </a:r>
          <a:endParaRPr lang="en-US" sz="3000" kern="1200" dirty="0"/>
        </a:p>
      </dsp:txBody>
      <dsp:txXfrm>
        <a:off x="7359959" y="2935564"/>
        <a:ext cx="3369760" cy="11910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4622-60E1-4357-81E8-2F3E51513DC6}">
      <dsp:nvSpPr>
        <dsp:cNvPr id="0" name=""/>
        <dsp:cNvSpPr/>
      </dsp:nvSpPr>
      <dsp:spPr>
        <a:xfrm>
          <a:off x="0" y="3507352"/>
          <a:ext cx="990465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502EB-D3F6-4F30-8B2E-CF1C2C28395E}">
      <dsp:nvSpPr>
        <dsp:cNvPr id="0" name=""/>
        <dsp:cNvSpPr/>
      </dsp:nvSpPr>
      <dsp:spPr>
        <a:xfrm>
          <a:off x="0" y="2000888"/>
          <a:ext cx="990465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7466-61CA-49A0-BD2B-E542A6EF76A8}">
      <dsp:nvSpPr>
        <dsp:cNvPr id="0" name=""/>
        <dsp:cNvSpPr/>
      </dsp:nvSpPr>
      <dsp:spPr>
        <a:xfrm>
          <a:off x="0" y="494425"/>
          <a:ext cx="990465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E9E0F-2327-4CA4-AF9F-93B76BB3051D}">
      <dsp:nvSpPr>
        <dsp:cNvPr id="0" name=""/>
        <dsp:cNvSpPr/>
      </dsp:nvSpPr>
      <dsp:spPr>
        <a:xfrm>
          <a:off x="2575209" y="551"/>
          <a:ext cx="7329441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575209" y="551"/>
        <a:ext cx="7329441" cy="493873"/>
      </dsp:txXfrm>
    </dsp:sp>
    <dsp:sp modelId="{F28C3665-6D48-414C-A416-3D1C7E9C84F5}">
      <dsp:nvSpPr>
        <dsp:cNvPr id="0" name=""/>
        <dsp:cNvSpPr/>
      </dsp:nvSpPr>
      <dsp:spPr>
        <a:xfrm>
          <a:off x="0" y="551"/>
          <a:ext cx="2575209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Тема 1</a:t>
          </a:r>
          <a:endParaRPr lang="en-US" sz="2600" kern="1200" dirty="0"/>
        </a:p>
      </dsp:txBody>
      <dsp:txXfrm>
        <a:off x="24113" y="24664"/>
        <a:ext cx="2526983" cy="469760"/>
      </dsp:txXfrm>
    </dsp:sp>
    <dsp:sp modelId="{0D2329FD-3806-4A00-99C1-757378CC2B5A}">
      <dsp:nvSpPr>
        <dsp:cNvPr id="0" name=""/>
        <dsp:cNvSpPr/>
      </dsp:nvSpPr>
      <dsp:spPr>
        <a:xfrm>
          <a:off x="0" y="494425"/>
          <a:ext cx="9904651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Феномен транзитивної аксіології в українському суспільстві </a:t>
          </a:r>
          <a:r>
            <a:rPr lang="uk-UA" sz="2000" kern="1200" dirty="0" err="1"/>
            <a:t>порубіжжя</a:t>
          </a:r>
          <a:r>
            <a:rPr lang="uk-UA" sz="2000" kern="1200" dirty="0"/>
            <a:t> ХХ-ХХІ ст. </a:t>
          </a:r>
          <a:endParaRPr lang="en-US" sz="2000" kern="1200" dirty="0"/>
        </a:p>
      </dsp:txBody>
      <dsp:txXfrm>
        <a:off x="0" y="494425"/>
        <a:ext cx="9904651" cy="987896"/>
      </dsp:txXfrm>
    </dsp:sp>
    <dsp:sp modelId="{EF16079E-2E6B-4A93-A2B9-4A7099CD54B0}">
      <dsp:nvSpPr>
        <dsp:cNvPr id="0" name=""/>
        <dsp:cNvSpPr/>
      </dsp:nvSpPr>
      <dsp:spPr>
        <a:xfrm>
          <a:off x="2575209" y="1507014"/>
          <a:ext cx="7329441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575209" y="1507014"/>
        <a:ext cx="7329441" cy="493873"/>
      </dsp:txXfrm>
    </dsp:sp>
    <dsp:sp modelId="{951ED028-2936-4685-8709-C88F86588541}">
      <dsp:nvSpPr>
        <dsp:cNvPr id="0" name=""/>
        <dsp:cNvSpPr/>
      </dsp:nvSpPr>
      <dsp:spPr>
        <a:xfrm>
          <a:off x="0" y="1507014"/>
          <a:ext cx="2575209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Тема 2</a:t>
          </a:r>
          <a:endParaRPr lang="en-US" sz="2600" kern="1200" dirty="0"/>
        </a:p>
      </dsp:txBody>
      <dsp:txXfrm>
        <a:off x="24113" y="1531127"/>
        <a:ext cx="2526983" cy="469760"/>
      </dsp:txXfrm>
    </dsp:sp>
    <dsp:sp modelId="{22813860-776C-47F0-972A-B82F2736C471}">
      <dsp:nvSpPr>
        <dsp:cNvPr id="0" name=""/>
        <dsp:cNvSpPr/>
      </dsp:nvSpPr>
      <dsp:spPr>
        <a:xfrm>
          <a:off x="0" y="2000888"/>
          <a:ext cx="9904651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Викладання європейських цінностей студентам природничо-технічних спеціальностей: виклики і рішення </a:t>
          </a:r>
          <a:endParaRPr lang="en-US" sz="2000" kern="1200" dirty="0"/>
        </a:p>
      </dsp:txBody>
      <dsp:txXfrm>
        <a:off x="0" y="2000888"/>
        <a:ext cx="9904651" cy="987896"/>
      </dsp:txXfrm>
    </dsp:sp>
    <dsp:sp modelId="{B4DCD92B-F040-4F36-A32B-E08B9493C1BD}">
      <dsp:nvSpPr>
        <dsp:cNvPr id="0" name=""/>
        <dsp:cNvSpPr/>
      </dsp:nvSpPr>
      <dsp:spPr>
        <a:xfrm>
          <a:off x="2575209" y="3013478"/>
          <a:ext cx="7329441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575209" y="3013478"/>
        <a:ext cx="7329441" cy="493873"/>
      </dsp:txXfrm>
    </dsp:sp>
    <dsp:sp modelId="{680E3B66-E649-45BB-AC9A-93BBE18C1070}">
      <dsp:nvSpPr>
        <dsp:cNvPr id="0" name=""/>
        <dsp:cNvSpPr/>
      </dsp:nvSpPr>
      <dsp:spPr>
        <a:xfrm>
          <a:off x="0" y="3013478"/>
          <a:ext cx="2575209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Тема 3</a:t>
          </a:r>
          <a:endParaRPr lang="en-US" sz="2600" kern="1200" dirty="0"/>
        </a:p>
      </dsp:txBody>
      <dsp:txXfrm>
        <a:off x="24113" y="3037591"/>
        <a:ext cx="2526983" cy="469760"/>
      </dsp:txXfrm>
    </dsp:sp>
    <dsp:sp modelId="{83326A32-DC12-4C4F-A27B-797A0A4F6995}">
      <dsp:nvSpPr>
        <dsp:cNvPr id="0" name=""/>
        <dsp:cNvSpPr/>
      </dsp:nvSpPr>
      <dsp:spPr>
        <a:xfrm>
          <a:off x="0" y="3507352"/>
          <a:ext cx="9904651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Аксіологічні меседжі сучасного українського культурного продукту: досвід </a:t>
          </a:r>
          <a:r>
            <a:rPr lang="uk-UA" sz="2000" kern="1200" dirty="0" err="1"/>
            <a:t>деконструкції</a:t>
          </a:r>
          <a:r>
            <a:rPr lang="uk-UA" sz="2000" kern="1200" dirty="0"/>
            <a:t> </a:t>
          </a:r>
          <a:endParaRPr lang="en-US" sz="2000" kern="1200" dirty="0"/>
        </a:p>
      </dsp:txBody>
      <dsp:txXfrm>
        <a:off x="0" y="3507352"/>
        <a:ext cx="9904651" cy="987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323FF-B8DA-4E98-86E0-908AC91F2C23}">
      <dsp:nvSpPr>
        <dsp:cNvPr id="0" name=""/>
        <dsp:cNvSpPr/>
      </dsp:nvSpPr>
      <dsp:spPr>
        <a:xfrm rot="5400000">
          <a:off x="625395" y="1899052"/>
          <a:ext cx="1865117" cy="310351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33D08-3400-4FC5-893D-2086F8D363FC}">
      <dsp:nvSpPr>
        <dsp:cNvPr id="0" name=""/>
        <dsp:cNvSpPr/>
      </dsp:nvSpPr>
      <dsp:spPr>
        <a:xfrm>
          <a:off x="314060" y="2826334"/>
          <a:ext cx="2801869" cy="245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Навчальний курс для студентів</a:t>
          </a:r>
          <a:endParaRPr lang="en-US" sz="3400" kern="1200" dirty="0"/>
        </a:p>
      </dsp:txBody>
      <dsp:txXfrm>
        <a:off x="314060" y="2826334"/>
        <a:ext cx="2801869" cy="2456003"/>
      </dsp:txXfrm>
    </dsp:sp>
    <dsp:sp modelId="{96A681CF-F98C-4FBC-B257-E7187194E81C}">
      <dsp:nvSpPr>
        <dsp:cNvPr id="0" name=""/>
        <dsp:cNvSpPr/>
      </dsp:nvSpPr>
      <dsp:spPr>
        <a:xfrm>
          <a:off x="2587275" y="1670567"/>
          <a:ext cx="528654" cy="52865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F5481-9A8E-451D-B2E8-65E936F8E4B2}">
      <dsp:nvSpPr>
        <dsp:cNvPr id="0" name=""/>
        <dsp:cNvSpPr/>
      </dsp:nvSpPr>
      <dsp:spPr>
        <a:xfrm rot="5400000">
          <a:off x="4055431" y="1050286"/>
          <a:ext cx="1865117" cy="310351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6FCC3-18DF-4737-BA2D-1CCBA759B225}">
      <dsp:nvSpPr>
        <dsp:cNvPr id="0" name=""/>
        <dsp:cNvSpPr/>
      </dsp:nvSpPr>
      <dsp:spPr>
        <a:xfrm>
          <a:off x="3744096" y="1977568"/>
          <a:ext cx="2801869" cy="245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Семінари для викладачів</a:t>
          </a:r>
          <a:endParaRPr lang="en-US" sz="3400" kern="1200" dirty="0"/>
        </a:p>
      </dsp:txBody>
      <dsp:txXfrm>
        <a:off x="3744096" y="1977568"/>
        <a:ext cx="2801869" cy="2456003"/>
      </dsp:txXfrm>
    </dsp:sp>
    <dsp:sp modelId="{840B818D-EBF8-4B48-A375-3F2A0F331A6E}">
      <dsp:nvSpPr>
        <dsp:cNvPr id="0" name=""/>
        <dsp:cNvSpPr/>
      </dsp:nvSpPr>
      <dsp:spPr>
        <a:xfrm>
          <a:off x="6017312" y="821802"/>
          <a:ext cx="528654" cy="52865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6B878-90EB-499F-8CA0-4C170D8088D3}">
      <dsp:nvSpPr>
        <dsp:cNvPr id="0" name=""/>
        <dsp:cNvSpPr/>
      </dsp:nvSpPr>
      <dsp:spPr>
        <a:xfrm rot="5400000">
          <a:off x="7485467" y="201520"/>
          <a:ext cx="1865117" cy="310351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24FA-C731-46B2-AA34-8AB7A6F8C52A}">
      <dsp:nvSpPr>
        <dsp:cNvPr id="0" name=""/>
        <dsp:cNvSpPr/>
      </dsp:nvSpPr>
      <dsp:spPr>
        <a:xfrm>
          <a:off x="7174132" y="1128802"/>
          <a:ext cx="2801869" cy="245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Заходи для громади й експертної спільноти</a:t>
          </a:r>
          <a:endParaRPr lang="en-US" sz="3400" kern="1200" dirty="0"/>
        </a:p>
      </dsp:txBody>
      <dsp:txXfrm>
        <a:off x="7174132" y="1128802"/>
        <a:ext cx="2801869" cy="2456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7AEAE-8322-408B-836C-2BB468973FF4}">
      <dsp:nvSpPr>
        <dsp:cNvPr id="0" name=""/>
        <dsp:cNvSpPr/>
      </dsp:nvSpPr>
      <dsp:spPr>
        <a:xfrm rot="5400000">
          <a:off x="7108876" y="-2906846"/>
          <a:ext cx="1119782" cy="72176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Протидія маніпулятивним технологіям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Виклики мультикультурного світу </a:t>
          </a:r>
          <a:endParaRPr lang="en-US" sz="2300" kern="1200" dirty="0"/>
        </a:p>
      </dsp:txBody>
      <dsp:txXfrm rot="-5400000">
        <a:off x="4059936" y="196757"/>
        <a:ext cx="7163001" cy="1010456"/>
      </dsp:txXfrm>
    </dsp:sp>
    <dsp:sp modelId="{68BE09E3-5F36-4845-9657-32D4B2AD6309}">
      <dsp:nvSpPr>
        <dsp:cNvPr id="0" name=""/>
        <dsp:cNvSpPr/>
      </dsp:nvSpPr>
      <dsp:spPr>
        <a:xfrm>
          <a:off x="0" y="2120"/>
          <a:ext cx="4059936" cy="1399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Актуальний</a:t>
          </a:r>
          <a:endParaRPr lang="en-US" sz="4500" kern="1200" dirty="0"/>
        </a:p>
      </dsp:txBody>
      <dsp:txXfrm>
        <a:off x="68329" y="70449"/>
        <a:ext cx="3923278" cy="1263070"/>
      </dsp:txXfrm>
    </dsp:sp>
    <dsp:sp modelId="{645C0851-8F3A-4530-8C67-89D15894153F}">
      <dsp:nvSpPr>
        <dsp:cNvPr id="0" name=""/>
        <dsp:cNvSpPr/>
      </dsp:nvSpPr>
      <dsp:spPr>
        <a:xfrm rot="5400000">
          <a:off x="7108876" y="-1437132"/>
          <a:ext cx="1119782" cy="7217664"/>
        </a:xfrm>
        <a:prstGeom prst="round2SameRect">
          <a:avLst/>
        </a:prstGeom>
        <a:solidFill>
          <a:schemeClr val="accent2">
            <a:tint val="40000"/>
            <a:alpha val="90000"/>
            <a:hueOff val="2492324"/>
            <a:satOff val="-10992"/>
            <a:lumOff val="-14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92324"/>
              <a:satOff val="-10992"/>
              <a:lumOff val="-1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Критичне мислення, ефективна комунікація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Командна робота </a:t>
          </a:r>
          <a:endParaRPr lang="en-US" sz="2300" kern="1200" dirty="0"/>
        </a:p>
      </dsp:txBody>
      <dsp:txXfrm rot="-5400000">
        <a:off x="4059936" y="1666471"/>
        <a:ext cx="7163001" cy="1010456"/>
      </dsp:txXfrm>
    </dsp:sp>
    <dsp:sp modelId="{FBAC4ABA-0C48-4C17-A628-9FA75E0D67E1}">
      <dsp:nvSpPr>
        <dsp:cNvPr id="0" name=""/>
        <dsp:cNvSpPr/>
      </dsp:nvSpPr>
      <dsp:spPr>
        <a:xfrm>
          <a:off x="0" y="1471835"/>
          <a:ext cx="4059936" cy="1399728"/>
        </a:xfrm>
        <a:prstGeom prst="roundRect">
          <a:avLst/>
        </a:prstGeom>
        <a:solidFill>
          <a:schemeClr val="accent2">
            <a:hueOff val="2657106"/>
            <a:satOff val="-12525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Корисний</a:t>
          </a:r>
          <a:endParaRPr lang="en-US" sz="4500" kern="1200" dirty="0"/>
        </a:p>
      </dsp:txBody>
      <dsp:txXfrm>
        <a:off x="68329" y="1540164"/>
        <a:ext cx="3923278" cy="1263070"/>
      </dsp:txXfrm>
    </dsp:sp>
    <dsp:sp modelId="{C9ACA65D-0334-4D2E-A791-31A31CE7B8EA}">
      <dsp:nvSpPr>
        <dsp:cNvPr id="0" name=""/>
        <dsp:cNvSpPr/>
      </dsp:nvSpPr>
      <dsp:spPr>
        <a:xfrm rot="5400000">
          <a:off x="7108876" y="32582"/>
          <a:ext cx="1119782" cy="7217664"/>
        </a:xfrm>
        <a:prstGeom prst="round2SameRect">
          <a:avLst/>
        </a:prstGeom>
        <a:solidFill>
          <a:schemeClr val="accent2">
            <a:tint val="40000"/>
            <a:alpha val="90000"/>
            <a:hueOff val="4984647"/>
            <a:satOff val="-21984"/>
            <a:lumOff val="-28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984647"/>
              <a:satOff val="-21984"/>
              <a:lumOff val="-2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Інтерактивне навчання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Таємниці знайомих книжок </a:t>
          </a:r>
          <a:endParaRPr lang="en-US" sz="2300" kern="1200" dirty="0"/>
        </a:p>
      </dsp:txBody>
      <dsp:txXfrm rot="-5400000">
        <a:off x="4059936" y="3136186"/>
        <a:ext cx="7163001" cy="1010456"/>
      </dsp:txXfrm>
    </dsp:sp>
    <dsp:sp modelId="{9D54039B-D82E-4BFC-9F9F-E12DA3C0D040}">
      <dsp:nvSpPr>
        <dsp:cNvPr id="0" name=""/>
        <dsp:cNvSpPr/>
      </dsp:nvSpPr>
      <dsp:spPr>
        <a:xfrm>
          <a:off x="0" y="2941550"/>
          <a:ext cx="4059936" cy="1399728"/>
        </a:xfrm>
        <a:prstGeom prst="roundRect">
          <a:avLst/>
        </a:prstGeom>
        <a:solidFill>
          <a:schemeClr val="accent2">
            <a:hueOff val="5314212"/>
            <a:satOff val="-25049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Цікавий</a:t>
          </a:r>
          <a:endParaRPr lang="en-US" sz="4500" kern="1200" dirty="0"/>
        </a:p>
      </dsp:txBody>
      <dsp:txXfrm>
        <a:off x="68329" y="3009879"/>
        <a:ext cx="3923278" cy="1263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- </a:t>
          </a:r>
          <a:r>
            <a:rPr lang="en-US" sz="3000" kern="1200" dirty="0" err="1"/>
            <a:t>ґенеза</a:t>
          </a:r>
          <a:r>
            <a:rPr lang="en-US" sz="3000" kern="1200" dirty="0"/>
            <a:t> </a:t>
          </a:r>
          <a:r>
            <a:rPr lang="en-US" sz="3000" kern="1200" dirty="0" err="1"/>
            <a:t>європейської</a:t>
          </a:r>
          <a:r>
            <a:rPr lang="en-US" sz="3000" kern="1200" dirty="0"/>
            <a:t> </a:t>
          </a:r>
          <a:r>
            <a:rPr lang="en-US" sz="3000" kern="1200" dirty="0" err="1"/>
            <a:t>моделі</a:t>
          </a:r>
          <a:r>
            <a:rPr lang="en-US" sz="3000" kern="1200" dirty="0"/>
            <a:t> </a:t>
          </a:r>
          <a:r>
            <a:rPr lang="en-US" sz="3000" kern="1200" dirty="0" err="1"/>
            <a:t>цивілізаційних</a:t>
          </a:r>
          <a:r>
            <a:rPr lang="en-US" sz="3000" kern="1200" dirty="0"/>
            <a:t> </a:t>
          </a:r>
          <a:r>
            <a:rPr lang="en-US" sz="3000" kern="1200" dirty="0" err="1"/>
            <a:t>цінностей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ru-RU" sz="3000" kern="1200" dirty="0"/>
            <a:t>- </a:t>
          </a:r>
          <a:r>
            <a:rPr lang="ru-RU" sz="3000" kern="1200" dirty="0" err="1"/>
            <a:t>протистояння</a:t>
          </a:r>
          <a:r>
            <a:rPr lang="ru-RU" sz="3000" kern="1200" dirty="0"/>
            <a:t> </a:t>
          </a:r>
          <a:r>
            <a:rPr lang="ru-RU" sz="3000" kern="1200" dirty="0" err="1"/>
            <a:t>східних</a:t>
          </a:r>
          <a:r>
            <a:rPr lang="ru-RU" sz="3000" kern="1200" dirty="0"/>
            <a:t> та </a:t>
          </a:r>
          <a:r>
            <a:rPr lang="ru-RU" sz="3000" kern="1200" dirty="0" err="1"/>
            <a:t>західних</a:t>
          </a:r>
          <a:r>
            <a:rPr lang="ru-RU" sz="3000" kern="1200" dirty="0"/>
            <a:t> </a:t>
          </a:r>
          <a:r>
            <a:rPr lang="ru-RU" sz="3000" kern="1200" dirty="0" err="1"/>
            <a:t>ціннісних</a:t>
          </a:r>
          <a:r>
            <a:rPr lang="ru-RU" sz="3000" kern="1200" dirty="0"/>
            <a:t> систем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ru-RU" sz="3000" kern="1200" dirty="0"/>
            <a:t>- </a:t>
          </a:r>
          <a:r>
            <a:rPr lang="ru-RU" sz="3000" kern="1200" dirty="0" err="1"/>
            <a:t>європейські</a:t>
          </a:r>
          <a:r>
            <a:rPr lang="ru-RU" sz="3000" kern="1200" dirty="0"/>
            <a:t> </a:t>
          </a:r>
          <a:r>
            <a:rPr lang="ru-RU" sz="3000" kern="1200" dirty="0" err="1"/>
            <a:t>цінності</a:t>
          </a:r>
          <a:r>
            <a:rPr lang="ru-RU" sz="3000" kern="1200" dirty="0"/>
            <a:t> </a:t>
          </a:r>
          <a:r>
            <a:rPr lang="ru-RU" sz="3000" kern="1200" dirty="0" err="1"/>
            <a:t>від</a:t>
          </a:r>
          <a:r>
            <a:rPr lang="ru-RU" sz="3000" kern="1200" dirty="0"/>
            <a:t> </a:t>
          </a:r>
          <a:r>
            <a:rPr lang="ru-RU" sz="3000" kern="1200" dirty="0" err="1"/>
            <a:t>античності</a:t>
          </a:r>
          <a:r>
            <a:rPr lang="ru-RU" sz="3000" kern="1200" dirty="0"/>
            <a:t> до </a:t>
          </a:r>
          <a:r>
            <a:rPr lang="ru-RU" sz="3000" kern="1200" dirty="0" err="1"/>
            <a:t>Середньовіччя</a:t>
          </a:r>
          <a:r>
            <a:rPr lang="ru-RU" sz="3000" kern="1200" dirty="0"/>
            <a:t> </a:t>
          </a:r>
          <a:endParaRPr lang="en-US" sz="30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12/25/2018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12/25/2018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2" y="4364133"/>
            <a:ext cx="7543800" cy="124460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Європейські цінності у художніх текстах</a:t>
            </a:r>
          </a:p>
          <a:p>
            <a:r>
              <a:rPr lang="ru-RU" dirty="0"/>
              <a:t>599918-</a:t>
            </a:r>
            <a:r>
              <a:rPr lang="en-US" dirty="0"/>
              <a:t>EPP-1-2018-1-UA-EPPJMO-MODULE</a:t>
            </a:r>
          </a:p>
          <a:p>
            <a:r>
              <a:rPr lang="en-US" dirty="0"/>
              <a:t> </a:t>
            </a:r>
          </a:p>
        </p:txBody>
      </p:sp>
      <p:pic>
        <p:nvPicPr>
          <p:cNvPr id="102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60388FBE-C9E3-409C-933A-84940317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613215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287EB6-C95A-464F-867F-BEEFC877F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300945"/>
            <a:ext cx="4979355" cy="3940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90B68ABA-FBED-4819-BB15-CD5646CEF42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59509174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Міста у середньовічній Європі, 1300 р.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9" name="Рисунок 8" descr="DGjYQAz1ORU96ixtYZXgrkF7ARslxYrJTL0QN7-X7h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0942" y="1643050"/>
            <a:ext cx="9350412" cy="4429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29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213835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Лекція </a:t>
            </a:r>
            <a:r>
              <a:rPr lang="uk-UA" b="1" dirty="0" smtClean="0"/>
              <a:t>4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Характерні риси розвитку європейської середньовічної цивілізації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Викладач: </a:t>
            </a:r>
            <a:r>
              <a:rPr lang="uk-UA" b="1" dirty="0" err="1" smtClean="0">
                <a:solidFill>
                  <a:srgbClr val="C00000"/>
                </a:solidFill>
              </a:rPr>
              <a:t>к.іст.н</a:t>
            </a:r>
            <a:r>
              <a:rPr lang="uk-UA" b="1" dirty="0" smtClean="0">
                <a:solidFill>
                  <a:srgbClr val="C00000"/>
                </a:solidFill>
              </a:rPr>
              <a:t>., доцент </a:t>
            </a:r>
            <a:r>
              <a:rPr lang="uk-UA" b="1" dirty="0" err="1" smtClean="0">
                <a:solidFill>
                  <a:srgbClr val="C00000"/>
                </a:solidFill>
              </a:rPr>
              <a:t>Черкасов</a:t>
            </a:r>
            <a:r>
              <a:rPr lang="uk-UA" b="1" dirty="0" smtClean="0">
                <a:solidFill>
                  <a:srgbClr val="C00000"/>
                </a:solidFill>
              </a:rPr>
              <a:t> С.С.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C00000"/>
                </a:solidFill>
              </a:rPr>
              <a:t>План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1. </a:t>
            </a:r>
            <a:r>
              <a:rPr lang="uk-UA" sz="2000" b="1" dirty="0" smtClean="0">
                <a:solidFill>
                  <a:schemeClr val="tx2"/>
                </a:solidFill>
              </a:rPr>
              <a:t>Періодизація європейського Середньовіччя</a:t>
            </a:r>
            <a:endParaRPr lang="uk-UA" sz="2000" b="1" dirty="0" smtClean="0">
              <a:solidFill>
                <a:schemeClr val="tx2"/>
              </a:solidFill>
            </a:endParaRP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2. </a:t>
            </a:r>
            <a:r>
              <a:rPr lang="uk-UA" sz="2000" b="1" dirty="0" smtClean="0">
                <a:solidFill>
                  <a:schemeClr val="tx2"/>
                </a:solidFill>
              </a:rPr>
              <a:t>Християнська система цивілізаційних цінностей</a:t>
            </a:r>
            <a:endParaRPr lang="uk-UA" sz="2000" b="1" dirty="0" smtClean="0">
              <a:solidFill>
                <a:schemeClr val="tx2"/>
              </a:solidFill>
            </a:endParaRP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3. </a:t>
            </a:r>
            <a:r>
              <a:rPr lang="uk-UA" sz="2000" b="1" dirty="0" smtClean="0">
                <a:solidFill>
                  <a:schemeClr val="tx2"/>
                </a:solidFill>
              </a:rPr>
              <a:t>Середньовічне місто як осередок європейського цивілізаційного розвитку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Цивілізаційна періодизація Європейського Середньовіччя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305CAC39-1380-4AE6-B5FC-2783D8B81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3808863"/>
              </p:ext>
            </p:extLst>
          </p:nvPr>
        </p:nvGraphicFramePr>
        <p:xfrm>
          <a:off x="1117600" y="1701800"/>
          <a:ext cx="10768011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229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76200"/>
            <a:ext cx="11123613" cy="1397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Формування середньовічних монархій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A34B0FC0-7B8C-4C29-8DA4-7C35E2D7D6E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65495444"/>
              </p:ext>
            </p:extLst>
          </p:nvPr>
        </p:nvGraphicFramePr>
        <p:xfrm>
          <a:off x="608012" y="1428736"/>
          <a:ext cx="11277600" cy="459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3488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Ментальне картографування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="" xmlns:a16="http://schemas.microsoft.com/office/drawing/2014/main" id="{6CD016EC-10AE-4A07-9607-B966A7B7A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9914313"/>
              </p:ext>
            </p:extLst>
          </p:nvPr>
        </p:nvGraphicFramePr>
        <p:xfrm>
          <a:off x="1370012" y="1676400"/>
          <a:ext cx="9904651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6855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Джеффрі</a:t>
            </a:r>
            <a:r>
              <a:rPr lang="uk-UA" dirty="0" smtClean="0"/>
              <a:t> </a:t>
            </a:r>
            <a:r>
              <a:rPr lang="uk-UA" dirty="0" err="1" smtClean="0"/>
              <a:t>Чосер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err="1" smtClean="0"/>
              <a:t>“Кентерберійські</a:t>
            </a:r>
            <a:r>
              <a:rPr lang="uk-UA" dirty="0" smtClean="0"/>
              <a:t> </a:t>
            </a:r>
            <a:r>
              <a:rPr lang="uk-UA" dirty="0" err="1" smtClean="0"/>
              <a:t>оповідання”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algn="just">
              <a:buNone/>
            </a:pPr>
            <a:r>
              <a:rPr lang="uk-UA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401px-ChaucerPortraitEllesmere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38" y="1500174"/>
            <a:ext cx="10358510" cy="4143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Середньовічні університети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    </a:t>
            </a:r>
          </a:p>
          <a:p>
            <a:pPr algn="just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role-of-the-church-in-medieval-europe-26-1024.jpg"/>
          <p:cNvPicPr>
            <a:picLocks noChangeAspect="1"/>
          </p:cNvPicPr>
          <p:nvPr/>
        </p:nvPicPr>
        <p:blipFill>
          <a:blip r:embed="rId4"/>
          <a:srcRect l="15966" t="19454" r="13445" b="7273"/>
          <a:stretch>
            <a:fillRect/>
          </a:stretch>
        </p:blipFill>
        <p:spPr>
          <a:xfrm>
            <a:off x="2522512" y="1500174"/>
            <a:ext cx="7317870" cy="4357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90B68ABA-FBED-4819-BB15-CD5646CEF42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59509174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285728"/>
            <a:ext cx="10157354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Християнський еталон європейських  моральних цінностей, що отримав </a:t>
            </a:r>
            <a:r>
              <a:rPr lang="uk-UA" dirty="0" err="1" smtClean="0"/>
              <a:t>загальноцивілізаційне</a:t>
            </a:r>
            <a:r>
              <a:rPr lang="uk-UA" dirty="0" smtClean="0"/>
              <a:t> значення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9" name="Рисунок 8" descr="christian_valu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628" y="2214554"/>
            <a:ext cx="9929882" cy="3500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29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1" y="76200"/>
            <a:ext cx="9371251" cy="1397000"/>
          </a:xfrm>
        </p:spPr>
        <p:txBody>
          <a:bodyPr/>
          <a:lstStyle/>
          <a:p>
            <a:pPr algn="ctr"/>
            <a:r>
              <a:rPr lang="uk-UA" dirty="0" smtClean="0"/>
              <a:t>Консолідація середньовічної Європи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E2AA43CC-681C-4777-8D40-0AEDA47299D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98725344"/>
              </p:ext>
            </p:extLst>
          </p:nvPr>
        </p:nvGraphicFramePr>
        <p:xfrm>
          <a:off x="1903412" y="1371600"/>
          <a:ext cx="9982200" cy="610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556</TotalTime>
  <Words>241</Words>
  <Application>Microsoft Office PowerPoint</Application>
  <PresentationFormat>Произвольный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Books 16x9</vt:lpstr>
      <vt:lpstr>  </vt:lpstr>
      <vt:lpstr>Лекція 4 Характерні риси розвитку європейської середньовічної цивілізації</vt:lpstr>
      <vt:lpstr>Цивілізаційна періодизація Європейського Середньовіччя</vt:lpstr>
      <vt:lpstr>Формування середньовічних монархій</vt:lpstr>
      <vt:lpstr>Ментальне картографування</vt:lpstr>
      <vt:lpstr>Джеффрі Чосер  “Кентерберійські оповідання”</vt:lpstr>
      <vt:lpstr>Середньовічні університети</vt:lpstr>
      <vt:lpstr>   Християнський еталон європейських  моральних цінностей, що отримав загальноцивілізаційне значення</vt:lpstr>
      <vt:lpstr>Консолідація середньовічної Європи</vt:lpstr>
      <vt:lpstr> Міста у середньовічній Європі, 1300 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E. T.</dc:creator>
  <cp:lastModifiedBy>С.Ч.</cp:lastModifiedBy>
  <cp:revision>48</cp:revision>
  <dcterms:created xsi:type="dcterms:W3CDTF">2018-09-22T11:00:06Z</dcterms:created>
  <dcterms:modified xsi:type="dcterms:W3CDTF">2018-12-25T16:54:43Z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