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5" autoAdjust="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index.php?categoryid=172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717033"/>
            <a:ext cx="77724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БЕЗПЕКА ВИКОНАННЯ РОБІТ У ПОТЕНЦІЙНО ВИБУХОНЕБЕЗПЕЧНИХ СЕРЕДОВИЩАХ</a:t>
            </a:r>
            <a:r>
              <a:rPr lang="ru-RU" sz="2400" dirty="0"/>
              <a:t> </a:t>
            </a:r>
            <a:endParaRPr lang="ru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344816" cy="4824536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технічних наук, доцент кафедри</a:t>
            </a:r>
          </a:p>
          <a:p>
            <a:pPr algn="ctr"/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металургійних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Грідяєв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Володимир Васильович</a:t>
            </a:r>
          </a:p>
          <a:p>
            <a:pPr algn="ctr"/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uk-UA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vladimir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493@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засоби зв’язку: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(ідентифікатор: </a:t>
            </a:r>
            <a:r>
              <a:rPr lang="ru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3103012975; ключ: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SGaH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Консультації: </a:t>
            </a:r>
            <a:r>
              <a:rPr lang="uk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 з 12.00 до 13.00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205310" y="692696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949725"/>
          </a:xfrm>
        </p:spPr>
        <p:txBody>
          <a:bodyPr>
            <a:noAutofit/>
          </a:bodyPr>
          <a:lstStyle/>
          <a:p>
            <a:pPr algn="l"/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Як довела практика багатьох успішних підприємств різних форм власності, дешевше вкласти кошти у реалізацію заходів безпеки праці, особливо при </a:t>
            </a:r>
            <a:r>
              <a:rPr lang="uk-UA" sz="2000" dirty="0" err="1">
                <a:solidFill>
                  <a:schemeClr val="accent2">
                    <a:lumMod val="75000"/>
                  </a:schemeClr>
                </a:solidFill>
              </a:rPr>
              <a:t>проєктуванні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 виробництва, ніж потім витрачати їх на ліквідацію наслідків надзвичайних ситуацій.</a:t>
            </a:r>
          </a:p>
          <a:p>
            <a:pPr algn="l"/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До безпеки технологічних процесів усіх суб’єктів господарювання, що створюють/можуть створювати вибухонебезпечне середовище, висуваються відповідні вимоги.</a:t>
            </a:r>
          </a:p>
          <a:p>
            <a:pPr algn="l"/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Обов’язки роботодавця щодо забезпечення безпеки працівників при роботі у вибухонебезпечних середовищах закріплені у НПАОП 0.00-7.12-13 «Вимоги до роботодавців стосовно забезпечення безпечного виконання робіт у потенційно вибухонебезпечних середовищах», затвердженому наказом Міністерства енергетики та вугільної промисловості України від 5 червня 2013 року № 317.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915" y="423491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626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811530" y="112474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мета вивчення дисципліни є: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636912"/>
            <a:ext cx="84005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uk-UA" sz="2000" b="1" dirty="0">
                <a:solidFill>
                  <a:schemeClr val="accent2">
                    <a:lumMod val="75000"/>
                  </a:schemeClr>
                </a:solidFill>
              </a:rPr>
              <a:t>Метою вивчення дисципліни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«Безпека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виконання робіт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у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потенційно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вибухонебезпечних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серед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вищах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» є вивчення механізмів створення безпечних умов праці у робочих зонах, де існує потенційна можливість виникнення вибухонебезпечного середовища під час виконання робіт.</a:t>
            </a:r>
          </a:p>
          <a:p>
            <a:pPr indent="450215" algn="just"/>
            <a:endParaRPr lang="uk-UA" sz="20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b="1" dirty="0">
                <a:solidFill>
                  <a:schemeClr val="accent2">
                    <a:lumMod val="75000"/>
                  </a:schemeClr>
                </a:solidFill>
              </a:rPr>
              <a:t>Знання й уміння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забезпечувати безпеку робітників при експлуатації потенційно небезпечних виробництв та технологій є необхідною кваліфікаційною характеристикою фахівця з охорони праці. </a:t>
            </a: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</TotalTime>
  <Words>223</Words>
  <Application>Microsoft Office PowerPoint</Application>
  <PresentationFormat>Екран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Candara</vt:lpstr>
      <vt:lpstr>Symbol</vt:lpstr>
      <vt:lpstr>Times New Roman</vt:lpstr>
      <vt:lpstr>Волна</vt:lpstr>
      <vt:lpstr>БЕЗПЕКА ВИКОНАННЯ РОБІТ У ПОТЕНЦІЙНО ВИБУХОНЕБЕЗПЕЧНИХ СЕРЕДОВИЩАХ </vt:lpstr>
      <vt:lpstr>Презентація PowerPoint</vt:lpstr>
      <vt:lpstr>ЧОМУ НЕОБХІДНО ВИВЧАТИ ДИСЦИПЛІНУ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15</cp:revision>
  <dcterms:created xsi:type="dcterms:W3CDTF">2020-09-02T17:48:05Z</dcterms:created>
  <dcterms:modified xsi:type="dcterms:W3CDTF">2023-11-28T13:25:22Z</dcterms:modified>
</cp:coreProperties>
</file>