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4583" autoAdjust="0"/>
  </p:normalViewPr>
  <p:slideViewPr>
    <p:cSldViewPr>
      <p:cViewPr>
        <p:scale>
          <a:sx n="80" d="100"/>
          <a:sy n="80" d="100"/>
        </p:scale>
        <p:origin x="-1378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3573016"/>
            <a:ext cx="4283968" cy="198022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516216" cy="88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6516216" cy="88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1700808"/>
            <a:ext cx="619268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104" y="1700808"/>
            <a:ext cx="8064896" cy="1980220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Орієнтовні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компоненти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Плану-конспекту </a:t>
            </a:r>
            <a:r>
              <a:rPr lang="ru-RU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власної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риторичної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практики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студентка другого курсу,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факультету,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6.0149-і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Махотка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Валерія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827584" y="548680"/>
            <a:ext cx="6624736" cy="12241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Всиновки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риторичної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3285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тему «Стоп,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поєднати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забарвленою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тможна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9836" y="3981053"/>
            <a:ext cx="8582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обрала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тему,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вона  актуальною.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трапляється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підлітковому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те,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важкий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тому часто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трапляються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вчителями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родичами,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відображається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підлітковому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5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36912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увагу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23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195736" y="2060848"/>
            <a:ext cx="5832648" cy="15121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Стоп, </a:t>
            </a:r>
            <a:r>
              <a:rPr lang="uk-UA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1371">
            <a:off x="200339" y="658612"/>
            <a:ext cx="3314132" cy="1864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00053"/>
            <a:ext cx="3325376" cy="22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04864"/>
            <a:ext cx="80648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риторичної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uk-UA" sz="2200" dirty="0">
              <a:solidFill>
                <a:schemeClr val="tx2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яку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розраховано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5 по 9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класні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uk-UA" sz="2200" dirty="0">
              <a:solidFill>
                <a:schemeClr val="tx2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дидактичний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Класна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дошка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кольорова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крейда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омп’ютер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мультимедійний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проектор.</a:t>
            </a:r>
            <a:endParaRPr lang="ru-RU" sz="2200" dirty="0">
              <a:solidFill>
                <a:schemeClr val="tx2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/>
          <a:stretch/>
        </p:blipFill>
        <p:spPr>
          <a:xfrm>
            <a:off x="3763138" y="260648"/>
            <a:ext cx="1905756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9"/>
          <a:stretch/>
        </p:blipFill>
        <p:spPr>
          <a:xfrm>
            <a:off x="4450085" y="1212776"/>
            <a:ext cx="4693915" cy="3984650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>
            <a:off x="899592" y="692696"/>
            <a:ext cx="4392488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13285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Мета: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ознайомити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учнів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поняттям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формами та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структурою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булінгу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також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сформувати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уявлення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 проблему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насилля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й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жорстокості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наслідки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підлітків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438436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Завдання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обговорити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питання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«Як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уникнути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булінгу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?», 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виховати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вміння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попереджувати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жорстоке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поводження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 людьми.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3332" y="4646653"/>
            <a:ext cx="8293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Очікуванні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результати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можуть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пояснити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таке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булінг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Також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вони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вміють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розпізнавати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булінг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і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дружні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піддражнювання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Після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тренінгу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група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може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розробити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власні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стратегії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щодо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протидії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булінгу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5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" b="14539"/>
          <a:stretch/>
        </p:blipFill>
        <p:spPr>
          <a:xfrm rot="21336553">
            <a:off x="582187" y="255263"/>
            <a:ext cx="4108963" cy="5822919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sp>
        <p:nvSpPr>
          <p:cNvPr id="3" name="Пятиугольник 2"/>
          <p:cNvSpPr/>
          <p:nvPr/>
        </p:nvSpPr>
        <p:spPr>
          <a:xfrm>
            <a:off x="5141636" y="116632"/>
            <a:ext cx="3822852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риторичної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пратики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19" y="2276872"/>
            <a:ext cx="3951686" cy="24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80965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підлітковому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зараз одними з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найактуальніших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Проблема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нова, вона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квітень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синьої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проявах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2483768" y="188640"/>
            <a:ext cx="5040560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риторичної практики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0360" y="3068960"/>
            <a:ext cx="75760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Форми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булінгу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                                                            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•	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Фізичний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булінг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навмисні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стусани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штовхання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удари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побої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нанесення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інших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тілесних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травм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•	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Сексуальний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булінг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підвид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фізичного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булінгу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дії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сексуального характеру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).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•	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Психологічний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булінг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насилля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яке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пов`язане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діями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психіку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наносяться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психологічні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травми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шляхом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словесних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образ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погроз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переслідуванням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залякуванням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54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1 Камінь, ножиці, папір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836712"/>
            <a:ext cx="825235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575647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почувався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Папірець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прийшов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Злякався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ножиць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відчув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зустрів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папірців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Зрадів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зустріли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папірці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(Почали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ображати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штовхати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доміг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Папірцеві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Як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Папірцеві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допомогли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Ножиць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відігнавши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подавши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побачили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Папірець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йшли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(Як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двоє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камінців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ображають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маленького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Камінчика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Ножиці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Сховалися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стовпом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боялися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камінців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допоміг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Камінчикові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Папірець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прогнав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подав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Камінцю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рюкзак.)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Камінчик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Ножиць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Усміхнувся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Ножицям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подарував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квітку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слабших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56992"/>
            <a:ext cx="3058330" cy="292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95" y="692696"/>
            <a:ext cx="3398265" cy="23892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04663"/>
            <a:ext cx="5958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«Ми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знаємо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до кого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раптом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заболить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зуб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захворіємо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грип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А як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бути, коли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вирішується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однолітків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правилом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піднятої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руки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до кого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свідком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жертвою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дошці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батьки;</a:t>
            </a:r>
          </a:p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старший брат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сестра;</a:t>
            </a:r>
          </a:p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друг (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старших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друг (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не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класний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директор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батьки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кривдника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шкільний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56" y="3562722"/>
            <a:ext cx="390144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82193a30d8bfaede72681ddd535124205abdc3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614</Words>
  <Application>Microsoft Office PowerPoint</Application>
  <PresentationFormat>Экран (4:3)</PresentationFormat>
  <Paragraphs>63</Paragraphs>
  <Slides>11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Орієнтовні компоненти Плану-конспекту власної риторичної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Светло-полосатый шаблон</dc:title>
  <dc:creator>obstinate</dc:creator>
  <dc:description>Шаблон презентации с сайта https://presentation-creation.ru/</dc:description>
  <cp:lastModifiedBy>Agent</cp:lastModifiedBy>
  <cp:revision>1053</cp:revision>
  <dcterms:created xsi:type="dcterms:W3CDTF">2018-02-25T09:09:03Z</dcterms:created>
  <dcterms:modified xsi:type="dcterms:W3CDTF">2021-05-15T09:06:41Z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11038547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