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2"/>
  </p:notesMasterIdLst>
  <p:handoutMasterIdLst>
    <p:handoutMasterId r:id="rId13"/>
  </p:handoutMasterIdLst>
  <p:sldIdLst>
    <p:sldId id="257" r:id="rId5"/>
    <p:sldId id="262" r:id="rId6"/>
    <p:sldId id="263" r:id="rId7"/>
    <p:sldId id="258" r:id="rId8"/>
    <p:sldId id="264" r:id="rId9"/>
    <p:sldId id="266" r:id="rId10"/>
    <p:sldId id="265" r:id="rId11"/>
  </p:sldIdLst>
  <p:sldSz cx="12188825" cy="6858000"/>
  <p:notesSz cx="6858000" cy="9144000"/>
  <p:defaultTextStyle>
    <a:defPPr rtl="0"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2496">
          <p15:clr>
            <a:srgbClr val="A4A3A4"/>
          </p15:clr>
        </p15:guide>
        <p15:guide id="3" orient="horz" pos="2880">
          <p15:clr>
            <a:srgbClr val="A4A3A4"/>
          </p15:clr>
        </p15:guide>
        <p15:guide id="4" orient="horz" pos="1056">
          <p15:clr>
            <a:srgbClr val="A4A3A4"/>
          </p15:clr>
        </p15:guide>
        <p15:guide id="5" orient="horz" pos="3888">
          <p15:clr>
            <a:srgbClr val="A4A3A4"/>
          </p15:clr>
        </p15:guide>
        <p15:guide id="6" orient="horz" pos="240">
          <p15:clr>
            <a:srgbClr val="A4A3A4"/>
          </p15:clr>
        </p15:guide>
        <p15:guide id="7" pos="3839">
          <p15:clr>
            <a:srgbClr val="A4A3A4"/>
          </p15:clr>
        </p15:guide>
        <p15:guide id="8" pos="527">
          <p15:clr>
            <a:srgbClr val="A4A3A4"/>
          </p15:clr>
        </p15:guide>
        <p15:guide id="9" pos="815">
          <p15:clr>
            <a:srgbClr val="A4A3A4"/>
          </p15:clr>
        </p15:guide>
        <p15:guide id="10" pos="6863">
          <p15:clr>
            <a:srgbClr val="A4A3A4"/>
          </p15:clr>
        </p15:guide>
        <p15:guide id="11" pos="6143">
          <p15:clr>
            <a:srgbClr val="A4A3A4"/>
          </p15:clr>
        </p15:guide>
        <p15:guide id="12" pos="4703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3B4B98B0-60AC-42C2-AFA5-B58CD77FA1E5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>
      <p:cViewPr varScale="1">
        <p:scale>
          <a:sx n="86" d="100"/>
          <a:sy n="86" d="100"/>
        </p:scale>
        <p:origin x="562" y="67"/>
      </p:cViewPr>
      <p:guideLst>
        <p:guide orient="horz" pos="2160"/>
        <p:guide orient="horz" pos="2496"/>
        <p:guide orient="horz" pos="2880"/>
        <p:guide orient="horz" pos="1056"/>
        <p:guide orient="horz" pos="3888"/>
        <p:guide orient="horz" pos="240"/>
        <p:guide pos="3839"/>
        <p:guide pos="527"/>
        <p:guide pos="815"/>
        <p:guide pos="6863"/>
        <p:guide pos="6143"/>
        <p:guide pos="4703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100" d="100"/>
          <a:sy n="100" d="100"/>
        </p:scale>
        <p:origin x="2448" y="7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DDD8102C-7F9D-45CB-B1A5-FE1F96EDFA3B}" type="datetime1">
              <a:rPr lang="ru-RU" smtClean="0"/>
              <a:t>06.09.2021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9C567D4A-04CB-4EDF-8FB1-342A02FC8EC5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801253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ru-RU" noProof="0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6C1A90-0B75-4160-8992-13372DF41143}" type="datetime1">
              <a:rPr lang="ru-RU" smtClean="0"/>
              <a:pPr/>
              <a:t>06.09.2021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ru-RU" noProof="0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ru-RU" noProof="0" dirty="0"/>
              <a:t>Образец текста</a:t>
            </a:r>
          </a:p>
          <a:p>
            <a:pPr lvl="1" rtl="0"/>
            <a:r>
              <a:rPr lang="ru-RU" noProof="0" dirty="0"/>
              <a:t>Второй уровень</a:t>
            </a:r>
          </a:p>
          <a:p>
            <a:pPr lvl="2" rtl="0"/>
            <a:r>
              <a:rPr lang="ru-RU" noProof="0" dirty="0"/>
              <a:t>Третий уровень</a:t>
            </a:r>
          </a:p>
          <a:p>
            <a:pPr lvl="3" rtl="0"/>
            <a:r>
              <a:rPr lang="ru-RU" noProof="0" dirty="0"/>
              <a:t>Четвертый уровень</a:t>
            </a:r>
          </a:p>
          <a:p>
            <a:pPr lvl="4" rtl="0"/>
            <a:r>
              <a:rPr lang="ru-RU" noProof="0" dirty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ru-RU" noProof="0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2E61351F-DBB1-4664-ADA9-83BC7CB8848D}" type="slidenum">
              <a:rPr lang="ru-RU" noProof="0" smtClean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36423620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2E61351F-DBB1-4664-ADA9-83BC7CB8848D}" type="slidenum">
              <a:rPr lang="ru-RU" smtClean="0"/>
              <a:t>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323803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2E61351F-DBB1-4664-ADA9-83BC7CB8848D}" type="slidenum">
              <a:rPr lang="ru-RU" smtClean="0"/>
              <a:t>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44626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 bwMode="ltGray"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93814" y="990600"/>
            <a:ext cx="8458200" cy="3200400"/>
          </a:xfrm>
        </p:spPr>
        <p:txBody>
          <a:bodyPr rtlCol="0">
            <a:normAutofit/>
          </a:bodyPr>
          <a:lstStyle>
            <a:lvl1pPr>
              <a:defRPr sz="6000"/>
            </a:lvl1pPr>
          </a:lstStyle>
          <a:p>
            <a:pPr rtl="0"/>
            <a:r>
              <a:rPr lang="ru-RU" noProof="0"/>
              <a:t>Образец заголовка</a:t>
            </a:r>
            <a:endParaRPr lang="ru-RU" noProof="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93813" y="4267200"/>
            <a:ext cx="8458200" cy="1371600"/>
          </a:xfrm>
          <a:noFill/>
        </p:spPr>
        <p:txBody>
          <a:bodyPr rtlCol="0">
            <a:normAutofit/>
          </a:bodyPr>
          <a:lstStyle>
            <a:lvl1pPr marL="0" indent="0" algn="l">
              <a:spcBef>
                <a:spcPts val="0"/>
              </a:spcBef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rtl="0"/>
            <a:r>
              <a:rPr lang="ru-RU" noProof="0"/>
              <a:t>Образец подзаголовка</a:t>
            </a:r>
            <a:endParaRPr lang="ru-RU" noProof="0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9F21AFBC-F1DB-4BAD-803A-D18DEF922567}" type="datetime1">
              <a:rPr lang="ru-RU" noProof="0" smtClean="0"/>
              <a:t>06.09.2021</a:t>
            </a:fld>
            <a:endParaRPr lang="ru-RU" noProof="0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 dirty="0"/>
              <a:t>Добавить нижний колонтитул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81FEFA0A-2F20-4B60-98C6-5FFDA469AA1C}" type="slidenum">
              <a:rPr lang="ru-RU" noProof="0" smtClean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28785936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 noProof="0"/>
              <a:t>Образец заголовка</a:t>
            </a:r>
            <a:endParaRPr lang="ru-RU" noProof="0" dirty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>
            <a:lvl5pPr>
              <a:defRPr/>
            </a:lvl5pPr>
            <a:lvl6pPr marL="1600200">
              <a:defRPr/>
            </a:lvl6pPr>
            <a:lvl7pPr marL="1874520">
              <a:defRPr/>
            </a:lvl7pPr>
            <a:lvl8pPr marL="2148840">
              <a:defRPr/>
            </a:lvl8pPr>
            <a:lvl9pPr marL="2423160">
              <a:defRPr/>
            </a:lvl9pPr>
          </a:lstStyle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  <a:endParaRPr lang="ru-RU" noProof="0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3C57487B-6F54-49C0-A69D-41C4F6BF3B49}" type="datetime1">
              <a:rPr lang="ru-RU" noProof="0" smtClean="0"/>
              <a:t>06.09.2021</a:t>
            </a:fld>
            <a:endParaRPr lang="ru-RU" noProof="0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 dirty="0"/>
              <a:t>Добавить нижний колонтитул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81FEFA0A-2F20-4B60-98C6-5FFDA469AA1C}" type="slidenum">
              <a:rPr lang="ru-RU" noProof="0" smtClean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33870325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9752014" y="381000"/>
            <a:ext cx="1904998" cy="5791200"/>
          </a:xfrm>
        </p:spPr>
        <p:txBody>
          <a:bodyPr vert="eaVert" rtlCol="0"/>
          <a:lstStyle/>
          <a:p>
            <a:pPr rtl="0"/>
            <a:r>
              <a:rPr lang="ru-RU" noProof="0"/>
              <a:t>Образец заголовка</a:t>
            </a:r>
            <a:endParaRPr lang="ru-RU" noProof="0" dirty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293814" y="381000"/>
            <a:ext cx="8305800" cy="5791200"/>
          </a:xfrm>
        </p:spPr>
        <p:txBody>
          <a:bodyPr vert="eaVert" rtlCol="0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  <a:endParaRPr lang="ru-RU" noProof="0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824773F2-B305-4ECA-A7EC-78ACA5A66A77}" type="datetime1">
              <a:rPr lang="ru-RU" noProof="0" smtClean="0"/>
              <a:t>06.09.2021</a:t>
            </a:fld>
            <a:endParaRPr lang="ru-RU" noProof="0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 dirty="0"/>
              <a:t>Добавить нижний колонтитул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81FEFA0A-2F20-4B60-98C6-5FFDA469AA1C}" type="slidenum">
              <a:rPr lang="ru-RU" noProof="0" smtClean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619852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 noProof="0"/>
              <a:t>Образец заголовка</a:t>
            </a:r>
            <a:endParaRPr lang="ru-RU" noProof="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 rtlCol="0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  <a:endParaRPr lang="ru-RU" noProof="0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B7ED4DC-490A-4D63-8A73-542F6C08B625}" type="datetime1">
              <a:rPr lang="ru-RU" noProof="0" smtClean="0"/>
              <a:t>06.09.2021</a:t>
            </a:fld>
            <a:endParaRPr lang="ru-RU" noProof="0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 dirty="0"/>
              <a:t>Добавить нижний колонтитул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81FEFA0A-2F20-4B60-98C6-5FFDA469AA1C}" type="slidenum">
              <a:rPr lang="ru-RU" noProof="0" smtClean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21944926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93813" y="2057400"/>
            <a:ext cx="8458201" cy="2666999"/>
          </a:xfrm>
        </p:spPr>
        <p:txBody>
          <a:bodyPr rtlCol="0" anchor="b">
            <a:normAutofit/>
          </a:bodyPr>
          <a:lstStyle>
            <a:lvl1pPr algn="l">
              <a:defRPr sz="4800" b="0" i="0" cap="none" baseline="0"/>
            </a:lvl1pPr>
          </a:lstStyle>
          <a:p>
            <a:pPr rtl="0"/>
            <a:r>
              <a:rPr lang="ru-RU" noProof="0"/>
              <a:t>Образец заголовка</a:t>
            </a:r>
            <a:endParaRPr lang="ru-RU" noProof="0" dirty="0"/>
          </a:p>
        </p:txBody>
      </p:sp>
      <p:sp>
        <p:nvSpPr>
          <p:cNvPr id="3" name="Замещающий текст 2"/>
          <p:cNvSpPr>
            <a:spLocks noGrp="1"/>
          </p:cNvSpPr>
          <p:nvPr>
            <p:ph type="body" idx="1"/>
          </p:nvPr>
        </p:nvSpPr>
        <p:spPr>
          <a:xfrm>
            <a:off x="1293813" y="4876800"/>
            <a:ext cx="8458201" cy="1143000"/>
          </a:xfrm>
          <a:noFill/>
        </p:spPr>
        <p:txBody>
          <a:bodyPr rtlCol="0" anchor="t">
            <a:normAutofit/>
          </a:bodyPr>
          <a:lstStyle>
            <a:lvl1pPr marL="0" indent="0">
              <a:spcBef>
                <a:spcPts val="0"/>
              </a:spcBef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ru-RU" noProof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D1A35A0-7663-4D1E-8702-887ECA98B468}" type="datetime1">
              <a:rPr lang="ru-RU" noProof="0" smtClean="0"/>
              <a:t>06.09.2021</a:t>
            </a:fld>
            <a:endParaRPr lang="ru-RU" noProof="0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 dirty="0"/>
              <a:t>Добавить нижний колонтитул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81FEFA0A-2F20-4B60-98C6-5FFDA469AA1C}" type="slidenum">
              <a:rPr lang="ru-RU" noProof="0" smtClean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2215614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типа объекто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 noProof="0"/>
              <a:t>Образец заголовка</a:t>
            </a:r>
            <a:endParaRPr lang="ru-RU" noProof="0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293812" y="1676400"/>
            <a:ext cx="4700016" cy="4495800"/>
          </a:xfrm>
        </p:spPr>
        <p:txBody>
          <a:bodyPr rtlCol="0"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600200">
              <a:defRPr sz="1600"/>
            </a:lvl6pPr>
            <a:lvl7pPr marL="1874520">
              <a:defRPr sz="1600"/>
            </a:lvl7pPr>
            <a:lvl8pPr marL="2148840">
              <a:defRPr sz="1600"/>
            </a:lvl8pPr>
            <a:lvl9pPr marL="2423160">
              <a:defRPr sz="1600"/>
            </a:lvl9pPr>
          </a:lstStyle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  <a:endParaRPr lang="ru-RU" noProof="0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202035" y="1676401"/>
            <a:ext cx="4700016" cy="4495800"/>
          </a:xfrm>
        </p:spPr>
        <p:txBody>
          <a:bodyPr rtlCol="0"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600200">
              <a:defRPr sz="1600"/>
            </a:lvl6pPr>
            <a:lvl7pPr marL="1874520">
              <a:defRPr sz="1600"/>
            </a:lvl7pPr>
            <a:lvl8pPr marL="2148840">
              <a:defRPr sz="1600"/>
            </a:lvl8pPr>
            <a:lvl9pPr marL="2423160">
              <a:defRPr sz="1600"/>
            </a:lvl9pPr>
          </a:lstStyle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  <a:endParaRPr lang="ru-RU" noProof="0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6E1F36E-3A7A-4D98-B070-CBEA13D15FCE}" type="datetime1">
              <a:rPr lang="ru-RU" noProof="0" smtClean="0"/>
              <a:t>06.09.2021</a:t>
            </a:fld>
            <a:endParaRPr lang="ru-RU" noProof="0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 dirty="0"/>
              <a:t>Добавить нижний колонтитул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81FEFA0A-2F20-4B60-98C6-5FFDA469AA1C}" type="slidenum">
              <a:rPr lang="ru-RU" noProof="0" smtClean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21934511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93813" y="381000"/>
            <a:ext cx="9601200" cy="1143000"/>
          </a:xfrm>
        </p:spPr>
        <p:txBody>
          <a:bodyPr rtlCol="0"/>
          <a:lstStyle>
            <a:lvl1pPr>
              <a:defRPr/>
            </a:lvl1pPr>
          </a:lstStyle>
          <a:p>
            <a:pPr rtl="0"/>
            <a:r>
              <a:rPr lang="ru-RU" noProof="0"/>
              <a:t>Образец заголовка</a:t>
            </a:r>
            <a:endParaRPr lang="ru-RU" noProof="0" dirty="0"/>
          </a:p>
        </p:txBody>
      </p:sp>
      <p:sp>
        <p:nvSpPr>
          <p:cNvPr id="3" name="Замещающий текст 2"/>
          <p:cNvSpPr>
            <a:spLocks noGrp="1"/>
          </p:cNvSpPr>
          <p:nvPr>
            <p:ph type="body" idx="1"/>
          </p:nvPr>
        </p:nvSpPr>
        <p:spPr>
          <a:xfrm>
            <a:off x="1293813" y="1676399"/>
            <a:ext cx="4701142" cy="762001"/>
          </a:xfrm>
        </p:spPr>
        <p:txBody>
          <a:bodyPr rtlCol="0" anchor="ctr">
            <a:noAutofit/>
          </a:bodyPr>
          <a:lstStyle>
            <a:lvl1pPr marL="0" indent="0">
              <a:spcBef>
                <a:spcPts val="0"/>
              </a:spcBef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ru-RU" noProof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1293813" y="2516457"/>
            <a:ext cx="4701142" cy="3655743"/>
          </a:xfrm>
        </p:spPr>
        <p:txBody>
          <a:bodyPr rtlCol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600200">
              <a:defRPr sz="1600"/>
            </a:lvl6pPr>
            <a:lvl7pPr marL="1874520">
              <a:defRPr sz="1600"/>
            </a:lvl7pPr>
            <a:lvl8pPr marL="2148840">
              <a:defRPr sz="1600"/>
            </a:lvl8pPr>
            <a:lvl9pPr marL="2423160">
              <a:defRPr sz="1600"/>
            </a:lvl9pPr>
          </a:lstStyle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  <a:endParaRPr lang="ru-RU" noProof="0" dirty="0"/>
          </a:p>
        </p:txBody>
      </p:sp>
      <p:sp>
        <p:nvSpPr>
          <p:cNvPr id="5" name="Замещающий текст 4"/>
          <p:cNvSpPr>
            <a:spLocks noGrp="1"/>
          </p:cNvSpPr>
          <p:nvPr>
            <p:ph type="body" sz="quarter" idx="3"/>
          </p:nvPr>
        </p:nvSpPr>
        <p:spPr>
          <a:xfrm>
            <a:off x="6191754" y="1676399"/>
            <a:ext cx="4703259" cy="762001"/>
          </a:xfrm>
        </p:spPr>
        <p:txBody>
          <a:bodyPr rtlCol="0" anchor="ctr">
            <a:noAutofit/>
          </a:bodyPr>
          <a:lstStyle>
            <a:lvl1pPr marL="0" indent="0">
              <a:spcBef>
                <a:spcPts val="0"/>
              </a:spcBef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ru-RU" noProof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91754" y="2516457"/>
            <a:ext cx="4703259" cy="3655743"/>
          </a:xfrm>
        </p:spPr>
        <p:txBody>
          <a:bodyPr rtlCol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600200">
              <a:defRPr sz="1600"/>
            </a:lvl6pPr>
            <a:lvl7pPr marL="1874520">
              <a:defRPr sz="1600"/>
            </a:lvl7pPr>
            <a:lvl8pPr marL="2148840">
              <a:defRPr sz="1600"/>
            </a:lvl8pPr>
            <a:lvl9pPr marL="2423160">
              <a:defRPr sz="1600"/>
            </a:lvl9pPr>
          </a:lstStyle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  <a:endParaRPr lang="ru-RU" noProof="0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E4A8E1B4-E60A-4A39-AA96-F61393275DFD}" type="datetime1">
              <a:rPr lang="ru-RU" noProof="0" smtClean="0"/>
              <a:t>06.09.2021</a:t>
            </a:fld>
            <a:endParaRPr lang="ru-RU" noProof="0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 dirty="0"/>
              <a:t>Добавить нижний колонтитул</a:t>
            </a: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81FEFA0A-2F20-4B60-98C6-5FFDA469AA1C}" type="slidenum">
              <a:rPr lang="ru-RU" noProof="0" smtClean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30576845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 noProof="0"/>
              <a:t>Образец заголовка</a:t>
            </a:r>
            <a:endParaRPr lang="ru-RU" noProof="0" dirty="0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F0683E8C-B3EA-4F34-BCE9-41F975CCC61D}" type="datetime1">
              <a:rPr lang="ru-RU" noProof="0" smtClean="0"/>
              <a:t>06.09.2021</a:t>
            </a:fld>
            <a:endParaRPr lang="ru-RU" noProof="0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 dirty="0"/>
              <a:t>Добавить нижний колонтитул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81FEFA0A-2F20-4B60-98C6-5FFDA469AA1C}" type="slidenum">
              <a:rPr lang="ru-RU" noProof="0" smtClean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9511801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0BB7E0B-901F-4164-BF55-D1F4BCA390D4}" type="datetime1">
              <a:rPr lang="ru-RU" noProof="0" smtClean="0"/>
              <a:t>06.09.2021</a:t>
            </a:fld>
            <a:endParaRPr lang="ru-RU" noProof="0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 dirty="0"/>
              <a:t>Добавить нижний колонтитул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81FEFA0A-2F20-4B60-98C6-5FFDA469AA1C}" type="slidenum">
              <a:rPr lang="ru-RU" noProof="0" smtClean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33391544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770811" y="1676400"/>
            <a:ext cx="3810000" cy="2438400"/>
          </a:xfrm>
        </p:spPr>
        <p:txBody>
          <a:bodyPr rtlCol="0" anchor="b">
            <a:normAutofit/>
          </a:bodyPr>
          <a:lstStyle>
            <a:lvl1pPr algn="l">
              <a:defRPr sz="3200" b="0"/>
            </a:lvl1pPr>
          </a:lstStyle>
          <a:p>
            <a:pPr rtl="0"/>
            <a:r>
              <a:rPr lang="ru-RU" noProof="0"/>
              <a:t>Образец заголовка</a:t>
            </a:r>
            <a:endParaRPr lang="ru-RU" noProof="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93813" y="685800"/>
            <a:ext cx="6172200" cy="5486400"/>
          </a:xfrm>
        </p:spPr>
        <p:txBody>
          <a:bodyPr rtlCol="0"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  <a:endParaRPr lang="ru-RU" noProof="0" dirty="0"/>
          </a:p>
        </p:txBody>
      </p:sp>
      <p:sp>
        <p:nvSpPr>
          <p:cNvPr id="4" name="Замещающий текст 3"/>
          <p:cNvSpPr>
            <a:spLocks noGrp="1"/>
          </p:cNvSpPr>
          <p:nvPr>
            <p:ph type="body" sz="half" idx="2"/>
          </p:nvPr>
        </p:nvSpPr>
        <p:spPr>
          <a:xfrm>
            <a:off x="7770811" y="4191000"/>
            <a:ext cx="3810000" cy="1524000"/>
          </a:xfrm>
          <a:noFill/>
        </p:spPr>
        <p:txBody>
          <a:bodyPr rtlCol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ru-RU" noProof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DF1869F0-1EB8-4CD5-9085-32F5ECCA64BB}" type="datetime1">
              <a:rPr lang="ru-RU" noProof="0" smtClean="0"/>
              <a:t>06.09.2021</a:t>
            </a:fld>
            <a:endParaRPr lang="ru-RU" noProof="0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 dirty="0"/>
              <a:t>Добавить нижний колонтитул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81FEFA0A-2F20-4B60-98C6-5FFDA469AA1C}" type="slidenum">
              <a:rPr lang="ru-RU" noProof="0" smtClean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32280378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770812" y="1676400"/>
            <a:ext cx="3810000" cy="2438400"/>
          </a:xfrm>
        </p:spPr>
        <p:txBody>
          <a:bodyPr rtlCol="0" anchor="b">
            <a:noAutofit/>
          </a:bodyPr>
          <a:lstStyle>
            <a:lvl1pPr algn="l">
              <a:defRPr sz="3200" b="0"/>
            </a:lvl1pPr>
          </a:lstStyle>
          <a:p>
            <a:pPr rtl="0"/>
            <a:r>
              <a:rPr lang="ru-RU" noProof="0"/>
              <a:t>Образец заголовка</a:t>
            </a:r>
            <a:endParaRPr lang="ru-RU" noProof="0" dirty="0"/>
          </a:p>
        </p:txBody>
      </p:sp>
      <p:sp>
        <p:nvSpPr>
          <p:cNvPr id="3" name="Рисунок 2" descr="Пустой заполнитель, вместо которого можно добавить изображение. Щелкните заполнитель и выберите изображение, которое необходимо добавить"/>
          <p:cNvSpPr>
            <a:spLocks noGrp="1"/>
          </p:cNvSpPr>
          <p:nvPr>
            <p:ph type="pic" idx="1"/>
          </p:nvPr>
        </p:nvSpPr>
        <p:spPr>
          <a:xfrm>
            <a:off x="1522412" y="0"/>
            <a:ext cx="5943601" cy="6858000"/>
          </a:xfrm>
        </p:spPr>
        <p:txBody>
          <a:bodyPr tIns="914400" rtlCol="0">
            <a:normAutofit/>
          </a:bodyPr>
          <a:lstStyle>
            <a:lvl1pPr marL="0" indent="0" algn="ctr" rtl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ru-RU" noProof="0"/>
              <a:t>Вставка рисунка</a:t>
            </a:r>
            <a:endParaRPr lang="ru-RU" noProof="0" dirty="0"/>
          </a:p>
        </p:txBody>
      </p:sp>
      <p:sp>
        <p:nvSpPr>
          <p:cNvPr id="4" name="Замещающий текст 3"/>
          <p:cNvSpPr>
            <a:spLocks noGrp="1"/>
          </p:cNvSpPr>
          <p:nvPr>
            <p:ph type="body" sz="half" idx="2"/>
          </p:nvPr>
        </p:nvSpPr>
        <p:spPr>
          <a:xfrm>
            <a:off x="7770812" y="4191000"/>
            <a:ext cx="3810000" cy="1524000"/>
          </a:xfrm>
          <a:noFill/>
        </p:spPr>
        <p:txBody>
          <a:bodyPr rtlCol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ru-RU" noProof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20999514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ltGray"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93813" y="381000"/>
            <a:ext cx="96012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rtl="0"/>
            <a:r>
              <a:rPr lang="ru-RU" noProof="0" dirty="0"/>
              <a:t>Образец заголовка</a:t>
            </a:r>
          </a:p>
        </p:txBody>
      </p:sp>
      <p:sp>
        <p:nvSpPr>
          <p:cNvPr id="3" name="Замещающий текст 2"/>
          <p:cNvSpPr>
            <a:spLocks noGrp="1"/>
          </p:cNvSpPr>
          <p:nvPr>
            <p:ph type="body" idx="1"/>
          </p:nvPr>
        </p:nvSpPr>
        <p:spPr>
          <a:xfrm>
            <a:off x="1293813" y="1676400"/>
            <a:ext cx="9601200" cy="4495800"/>
          </a:xfrm>
          <a:prstGeom prst="rect">
            <a:avLst/>
          </a:prstGeom>
          <a:solidFill>
            <a:schemeClr val="bg2">
              <a:alpha val="70000"/>
            </a:schemeClr>
          </a:solidFill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ru-RU" noProof="0" dirty="0"/>
              <a:t>Образец текста</a:t>
            </a:r>
          </a:p>
          <a:p>
            <a:pPr lvl="1" rtl="0"/>
            <a:r>
              <a:rPr lang="ru-RU" noProof="0" dirty="0"/>
              <a:t>Второй уровень</a:t>
            </a:r>
          </a:p>
          <a:p>
            <a:pPr lvl="2" rtl="0"/>
            <a:r>
              <a:rPr lang="ru-RU" noProof="0" dirty="0"/>
              <a:t>Третий уровень</a:t>
            </a:r>
          </a:p>
          <a:p>
            <a:pPr lvl="3" rtl="0"/>
            <a:r>
              <a:rPr lang="ru-RU" noProof="0" dirty="0"/>
              <a:t>Четвертый уровень</a:t>
            </a:r>
          </a:p>
          <a:p>
            <a:pPr lvl="4" rtl="0"/>
            <a:r>
              <a:rPr lang="ru-RU" noProof="0" dirty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1271781" y="6356351"/>
            <a:ext cx="28440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/>
                </a:solidFill>
              </a:defRPr>
            </a:lvl1pPr>
          </a:lstStyle>
          <a:p>
            <a:pPr rtl="0"/>
            <a:fld id="{4284BAB7-A3D5-40C8-A3E5-D92E58C4015B}" type="datetime1">
              <a:rPr lang="ru-RU" noProof="0" smtClean="0"/>
              <a:t>06.09.2021</a:t>
            </a:fld>
            <a:endParaRPr lang="ru-RU" noProof="0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164515" y="6356351"/>
            <a:ext cx="385979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/>
                </a:solidFill>
              </a:defRPr>
            </a:lvl1pPr>
          </a:lstStyle>
          <a:p>
            <a:pPr rtl="0"/>
            <a:r>
              <a:rPr lang="ru-RU" noProof="0" dirty="0"/>
              <a:t>Добавить нижний колонтитул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051225" y="6356351"/>
            <a:ext cx="28440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/>
                </a:solidFill>
              </a:defRPr>
            </a:lvl1pPr>
          </a:lstStyle>
          <a:p>
            <a:pPr rtl="0"/>
            <a:fld id="{81FEFA0A-2F20-4B60-98C6-5FFDA469AA1C}" type="slidenum">
              <a:rPr lang="ru-RU" noProof="0" smtClean="0"/>
              <a:pPr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26957396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3838" indent="-228600" algn="l" defTabSz="914400" rtl="0" eaLnBrk="1" latinLnBrk="0" hangingPunct="1">
        <a:lnSpc>
          <a:spcPct val="90000"/>
        </a:lnSpc>
        <a:spcBef>
          <a:spcPts val="1600"/>
        </a:spcBef>
        <a:buClr>
          <a:schemeClr val="accent6"/>
        </a:buClr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accent6"/>
        </a:buClr>
        <a:buFont typeface="Euphemia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accent6"/>
        </a:buClr>
        <a:buFont typeface="Euphemia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5156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accent6"/>
        </a:buClr>
        <a:buFont typeface="Euphemia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accent6"/>
        </a:buClr>
        <a:buFont typeface="Euphemia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defTabSz="914400" rtl="0" eaLnBrk="1" latinLnBrk="0" hangingPunct="1">
        <a:spcBef>
          <a:spcPts val="600"/>
        </a:spcBef>
        <a:buFont typeface="Euphemia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874520" indent="-228600" algn="l" defTabSz="914400" rtl="0" eaLnBrk="1" latinLnBrk="0" hangingPunct="1">
        <a:spcBef>
          <a:spcPts val="600"/>
        </a:spcBef>
        <a:buFont typeface="Euphemia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48840" indent="-228600" algn="l" defTabSz="914400" rtl="0" eaLnBrk="1" latinLnBrk="0" hangingPunct="1">
        <a:spcBef>
          <a:spcPts val="600"/>
        </a:spcBef>
        <a:buFont typeface="Euphemia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23160" indent="-228600" algn="l" defTabSz="914400" rtl="0" eaLnBrk="1" latinLnBrk="0" hangingPunct="1">
        <a:spcBef>
          <a:spcPts val="600"/>
        </a:spcBef>
        <a:buFont typeface="Euphemia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970hpH6_jus" TargetMode="External"/><Relationship Id="rId2" Type="http://schemas.openxmlformats.org/officeDocument/2006/relationships/hyperlink" Target="https://www.youtube.com/watch?v=p9hayUYlDMs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courses.prometheus.org.ua/courses/course-v1:CZ+MEDIA101+2018_T3/about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nbuv.gov.ua/UJRN/drsk_2017_4_38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 rtlCol="0"/>
          <a:lstStyle/>
          <a:p>
            <a:pPr rtl="0"/>
            <a:r>
              <a:rPr lang="ru-RU" dirty="0" err="1"/>
              <a:t>Медіакритика</a:t>
            </a:r>
            <a:r>
              <a:rPr lang="ru-RU" dirty="0"/>
              <a:t> в </a:t>
            </a:r>
            <a:r>
              <a:rPr lang="ru-RU" dirty="0" err="1"/>
              <a:t>системі</a:t>
            </a:r>
            <a:r>
              <a:rPr lang="ru-RU" dirty="0"/>
              <a:t> </a:t>
            </a:r>
            <a:r>
              <a:rPr lang="ru-RU" dirty="0" err="1"/>
              <a:t>гуманітарних</a:t>
            </a:r>
            <a:r>
              <a:rPr lang="ru-RU" dirty="0"/>
              <a:t> </a:t>
            </a:r>
            <a:r>
              <a:rPr lang="ru-RU" dirty="0" err="1"/>
              <a:t>знань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 fontScale="92500" lnSpcReduction="20000"/>
          </a:bodyPr>
          <a:lstStyle/>
          <a:p>
            <a:pPr marL="457200" indent="-457200" rtl="0">
              <a:buAutoNum type="arabicPeriod"/>
            </a:pPr>
            <a:r>
              <a:rPr lang="ru-RU" dirty="0"/>
              <a:t>Критика як </a:t>
            </a:r>
            <a:r>
              <a:rPr lang="ru-RU" dirty="0" err="1"/>
              <a:t>пізнавально-орієнтуюча</a:t>
            </a:r>
            <a:r>
              <a:rPr lang="ru-RU" dirty="0"/>
              <a:t> </a:t>
            </a:r>
            <a:r>
              <a:rPr lang="ru-RU" dirty="0" err="1"/>
              <a:t>діяльність</a:t>
            </a:r>
            <a:r>
              <a:rPr lang="ru-RU" dirty="0"/>
              <a:t>.</a:t>
            </a:r>
          </a:p>
          <a:p>
            <a:pPr marL="457200" indent="-457200" rtl="0">
              <a:buAutoNum type="arabicPeriod"/>
            </a:pPr>
            <a:r>
              <a:rPr lang="ru-RU" dirty="0"/>
              <a:t>Структура </a:t>
            </a:r>
            <a:r>
              <a:rPr lang="ru-RU" dirty="0" err="1"/>
              <a:t>медіаекології</a:t>
            </a:r>
            <a:r>
              <a:rPr lang="ru-RU" dirty="0"/>
              <a:t> і </a:t>
            </a:r>
            <a:r>
              <a:rPr lang="ru-RU" dirty="0" err="1"/>
              <a:t>медіаосвіта</a:t>
            </a:r>
            <a:r>
              <a:rPr lang="ru-RU" dirty="0"/>
              <a:t>.</a:t>
            </a:r>
          </a:p>
          <a:p>
            <a:pPr marL="457200" indent="-457200" rtl="0">
              <a:buAutoNum type="arabicPeriod"/>
            </a:pPr>
            <a:r>
              <a:rPr lang="ru-RU" dirty="0" err="1"/>
              <a:t>Функціонування</a:t>
            </a:r>
            <a:r>
              <a:rPr lang="ru-RU" dirty="0"/>
              <a:t> </a:t>
            </a:r>
            <a:r>
              <a:rPr lang="ru-RU" dirty="0" err="1"/>
              <a:t>медіакритики</a:t>
            </a:r>
            <a:r>
              <a:rPr lang="ru-RU" dirty="0"/>
              <a:t>.</a:t>
            </a:r>
          </a:p>
          <a:p>
            <a:pPr rtl="0"/>
            <a:r>
              <a:rPr lang="uk-UA" dirty="0"/>
              <a:t> Попередні зауваги до теми </a:t>
            </a:r>
            <a:r>
              <a:rPr lang="uk-UA" dirty="0">
                <a:sym typeface="Wingdings" panose="05000000000000000000" pitchFamily="2" charset="2"/>
              </a:rPr>
              <a:t> </a:t>
            </a:r>
            <a:r>
              <a:rPr lang="uk-UA" dirty="0"/>
              <a:t> </a:t>
            </a:r>
            <a:r>
              <a:rPr lang="en-US" dirty="0"/>
              <a:t>https://www.youtube.com/watch?v=VfLcfkMcweA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522808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8A29BE7-00ED-463B-A14A-F198E09ABC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Характеристики критичного мислення</a:t>
            </a:r>
            <a:endParaRPr lang="ru-UA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061E6D9-0423-4E91-98B1-9E7DF3F51C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/>
              <a:t>Вміння оцінювати свою і чужу думку, піддавати її перевірці.</a:t>
            </a:r>
          </a:p>
          <a:p>
            <a:r>
              <a:rPr lang="uk-UA" dirty="0"/>
              <a:t>Є чинником протистояння маніпуляціям</a:t>
            </a:r>
          </a:p>
          <a:p>
            <a:r>
              <a:rPr lang="uk-UA" dirty="0"/>
              <a:t>Робота із текстами їх диференціація на складники, мотиви та настанови тих, хто їх написав</a:t>
            </a:r>
          </a:p>
          <a:p>
            <a:r>
              <a:rPr lang="uk-UA" dirty="0"/>
              <a:t>Стимулює громадянську активність</a:t>
            </a:r>
          </a:p>
          <a:p>
            <a:r>
              <a:rPr lang="uk-UA" dirty="0"/>
              <a:t>Може бути етапом становлення емоційного інтелекту (</a:t>
            </a:r>
            <a:r>
              <a:rPr lang="en-US" dirty="0"/>
              <a:t>https://www.youtube.com/watch?v=FlmppIMzIOs&amp;t=14s</a:t>
            </a:r>
            <a:r>
              <a:rPr lang="uk-UA" dirty="0"/>
              <a:t>)</a:t>
            </a:r>
          </a:p>
          <a:p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22098364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129EA9C-91F2-41FE-AF2A-68B49C991F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Чи можна розвинути критичне мислення?</a:t>
            </a:r>
            <a:endParaRPr lang="ru-UA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CD5F7F9-88CD-435A-859C-2C172449A4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/>
              <a:t>Чи можлива істина? Загрози розвитку критичного мислення:</a:t>
            </a:r>
          </a:p>
          <a:p>
            <a:pPr marL="0" indent="0">
              <a:buNone/>
            </a:pPr>
            <a:r>
              <a:rPr lang="en-US" dirty="0">
                <a:hlinkClick r:id="rId2"/>
              </a:rPr>
              <a:t>https://www.youtube.com/watch?v=p9hayUYlDMs</a:t>
            </a:r>
            <a:endParaRPr lang="uk-UA" dirty="0"/>
          </a:p>
          <a:p>
            <a:pPr marL="0" indent="0">
              <a:buNone/>
            </a:pPr>
            <a:r>
              <a:rPr lang="uk-UA" dirty="0"/>
              <a:t>Критичне мислення у курсі «Ключові уміння 21-го століття»: </a:t>
            </a:r>
          </a:p>
          <a:p>
            <a:pPr marL="0" indent="0">
              <a:buNone/>
            </a:pPr>
            <a:r>
              <a:rPr lang="en-US" dirty="0">
                <a:hlinkClick r:id="rId3"/>
              </a:rPr>
              <a:t>https://www.youtube.com/watch?v=970hpH6_jus</a:t>
            </a:r>
            <a:endParaRPr lang="uk-UA" dirty="0"/>
          </a:p>
          <a:p>
            <a:pPr marL="0" indent="0">
              <a:buNone/>
            </a:pPr>
            <a:r>
              <a:rPr lang="uk-UA" i="1" dirty="0"/>
              <a:t>Метод активації пізнавальної активності</a:t>
            </a:r>
          </a:p>
          <a:p>
            <a:pPr marL="0" indent="0">
              <a:buNone/>
            </a:pPr>
            <a:endParaRPr lang="uk-UA" dirty="0"/>
          </a:p>
          <a:p>
            <a:pPr marL="0" indent="0">
              <a:buNone/>
            </a:pPr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13379703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Заголовок 12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 dirty="0" err="1"/>
              <a:t>Механізм</a:t>
            </a:r>
            <a:r>
              <a:rPr lang="ru-RU" dirty="0"/>
              <a:t> критичного </a:t>
            </a:r>
            <a:r>
              <a:rPr lang="ru-RU" dirty="0" err="1"/>
              <a:t>мислення</a:t>
            </a:r>
            <a:endParaRPr lang="ru-RU" dirty="0"/>
          </a:p>
        </p:txBody>
      </p:sp>
      <p:sp>
        <p:nvSpPr>
          <p:cNvPr id="14" name="Объект 13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 rtl="0"/>
            <a:r>
              <a:rPr lang="ru-RU" dirty="0"/>
              <a:t>Постановка мети</a:t>
            </a:r>
          </a:p>
          <a:p>
            <a:pPr lvl="1" rtl="0"/>
            <a:r>
              <a:rPr lang="ru-RU" dirty="0" err="1"/>
              <a:t>Виявлення</a:t>
            </a:r>
            <a:r>
              <a:rPr lang="ru-RU" dirty="0"/>
              <a:t> </a:t>
            </a:r>
            <a:r>
              <a:rPr lang="ru-RU" dirty="0" err="1"/>
              <a:t>проблеми</a:t>
            </a:r>
            <a:endParaRPr lang="ru-RU" dirty="0"/>
          </a:p>
          <a:p>
            <a:pPr lvl="2" rtl="0"/>
            <a:r>
              <a:rPr lang="ru-RU" dirty="0" err="1"/>
              <a:t>Висунення</a:t>
            </a:r>
            <a:r>
              <a:rPr lang="ru-RU" dirty="0"/>
              <a:t> </a:t>
            </a:r>
            <a:r>
              <a:rPr lang="ru-RU" dirty="0" err="1"/>
              <a:t>гіпотез</a:t>
            </a:r>
            <a:endParaRPr lang="ru-RU" dirty="0"/>
          </a:p>
          <a:p>
            <a:pPr lvl="3" rtl="0"/>
            <a:r>
              <a:rPr lang="ru-RU" dirty="0" err="1"/>
              <a:t>Наведення</a:t>
            </a:r>
            <a:r>
              <a:rPr lang="ru-RU" dirty="0"/>
              <a:t> </a:t>
            </a:r>
            <a:r>
              <a:rPr lang="ru-RU" dirty="0" err="1"/>
              <a:t>аргументів</a:t>
            </a:r>
            <a:r>
              <a:rPr lang="ru-RU" dirty="0"/>
              <a:t>,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обгрунтування</a:t>
            </a:r>
            <a:r>
              <a:rPr lang="ru-RU" dirty="0"/>
              <a:t>, </a:t>
            </a:r>
            <a:r>
              <a:rPr lang="ru-RU" dirty="0" err="1"/>
              <a:t>прогнозування</a:t>
            </a:r>
            <a:r>
              <a:rPr lang="ru-RU" dirty="0"/>
              <a:t> </a:t>
            </a:r>
            <a:r>
              <a:rPr lang="ru-RU" dirty="0" err="1"/>
              <a:t>наслідків</a:t>
            </a:r>
            <a:endParaRPr lang="ru-RU" dirty="0"/>
          </a:p>
          <a:p>
            <a:pPr lvl="4" rtl="0"/>
            <a:r>
              <a:rPr lang="ru-RU" dirty="0" err="1"/>
              <a:t>Ухвалення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неприйняття</a:t>
            </a:r>
            <a:r>
              <a:rPr lang="ru-RU" dirty="0"/>
              <a:t> </a:t>
            </a:r>
            <a:r>
              <a:rPr lang="ru-RU" dirty="0" err="1"/>
              <a:t>альитернативних</a:t>
            </a:r>
            <a:r>
              <a:rPr lang="ru-RU" dirty="0"/>
              <a:t> </a:t>
            </a:r>
            <a:r>
              <a:rPr lang="ru-RU" dirty="0" err="1"/>
              <a:t>точок</a:t>
            </a:r>
            <a:r>
              <a:rPr lang="ru-RU" dirty="0"/>
              <a:t> </a:t>
            </a:r>
            <a:r>
              <a:rPr lang="ru-RU" dirty="0" err="1"/>
              <a:t>зору</a:t>
            </a:r>
            <a:endParaRPr lang="ru-RU" dirty="0"/>
          </a:p>
          <a:p>
            <a:pPr marL="1097280" lvl="4" indent="0" rtl="0">
              <a:buNone/>
            </a:pPr>
            <a:endParaRPr lang="ru-RU" dirty="0"/>
          </a:p>
          <a:p>
            <a:pPr marL="1097280" lvl="4" indent="0" rtl="0">
              <a:buNone/>
            </a:pPr>
            <a:r>
              <a:rPr lang="ru-RU" sz="2000" dirty="0"/>
              <a:t>Метод «</a:t>
            </a:r>
            <a:r>
              <a:rPr lang="ru-RU" sz="2000" dirty="0" err="1"/>
              <a:t>Фішбоун</a:t>
            </a:r>
            <a:r>
              <a:rPr lang="ru-RU" sz="2000" dirty="0"/>
              <a:t>» </a:t>
            </a:r>
            <a:r>
              <a:rPr lang="ru-RU" sz="2000" dirty="0" err="1"/>
              <a:t>або</a:t>
            </a:r>
            <a:r>
              <a:rPr lang="ru-RU" sz="2000" dirty="0"/>
              <a:t> «Скелет </a:t>
            </a:r>
            <a:r>
              <a:rPr lang="ru-RU" sz="2000" dirty="0" err="1"/>
              <a:t>риби</a:t>
            </a:r>
            <a:r>
              <a:rPr lang="ru-RU" sz="2000" dirty="0"/>
              <a:t>»</a:t>
            </a:r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3B3C03E8-EA51-4610-87DB-CFA1445A4F2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22849" y="3905806"/>
            <a:ext cx="2143125" cy="2143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1817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13DBE8E-9450-4CA0-82D8-917D614979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err="1"/>
              <a:t>Медіаекологія</a:t>
            </a:r>
            <a:r>
              <a:rPr lang="uk-UA" dirty="0"/>
              <a:t> – міждисциплінарний </a:t>
            </a:r>
            <a:r>
              <a:rPr lang="uk-UA" dirty="0" err="1"/>
              <a:t>напрмя</a:t>
            </a:r>
            <a:r>
              <a:rPr lang="uk-UA" dirty="0"/>
              <a:t> вивчення інформаційного </a:t>
            </a:r>
            <a:r>
              <a:rPr lang="uk-UA" dirty="0" err="1"/>
              <a:t>довікілля</a:t>
            </a:r>
            <a:endParaRPr lang="ru-UA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5780DFC-B21C-4515-9B9E-0133721C15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dirty="0"/>
              <a:t>Складники </a:t>
            </a:r>
            <a:r>
              <a:rPr lang="uk-UA" dirty="0" err="1"/>
              <a:t>медіакеології</a:t>
            </a:r>
            <a:r>
              <a:rPr lang="uk-UA" dirty="0"/>
              <a:t>:</a:t>
            </a:r>
          </a:p>
          <a:p>
            <a:r>
              <a:rPr lang="uk-UA" dirty="0"/>
              <a:t>1. Філософія масової комунікації (</a:t>
            </a:r>
            <a:r>
              <a:rPr lang="uk-UA" dirty="0" err="1"/>
              <a:t>медіафілософія</a:t>
            </a:r>
            <a:r>
              <a:rPr lang="uk-UA" dirty="0"/>
              <a:t>).</a:t>
            </a:r>
          </a:p>
          <a:p>
            <a:r>
              <a:rPr lang="uk-UA" dirty="0"/>
              <a:t>2. </a:t>
            </a:r>
            <a:r>
              <a:rPr lang="uk-UA" dirty="0" err="1"/>
              <a:t>Медіаосвіта</a:t>
            </a:r>
            <a:r>
              <a:rPr lang="uk-UA" dirty="0"/>
              <a:t> (</a:t>
            </a:r>
            <a:r>
              <a:rPr lang="uk-UA" dirty="0" err="1"/>
              <a:t>медіаграмотність</a:t>
            </a:r>
            <a:r>
              <a:rPr lang="uk-UA" dirty="0"/>
              <a:t>), </a:t>
            </a:r>
            <a:r>
              <a:rPr lang="uk-UA" dirty="0" err="1"/>
              <a:t>медіапедагогіка</a:t>
            </a:r>
            <a:r>
              <a:rPr lang="uk-UA" dirty="0"/>
              <a:t>. Курси: </a:t>
            </a:r>
            <a:r>
              <a:rPr lang="en-US" dirty="0">
                <a:hlinkClick r:id="rId2"/>
              </a:rPr>
              <a:t>https://courses.prometheus.org.ua/courses/course-v1:CZ+MEDIA101+2018_T3/about</a:t>
            </a:r>
            <a:endParaRPr lang="uk-UA" dirty="0"/>
          </a:p>
          <a:p>
            <a:r>
              <a:rPr lang="en-US" dirty="0"/>
              <a:t>https://verified.ed-era.com/ua</a:t>
            </a:r>
            <a:endParaRPr lang="uk-UA" dirty="0"/>
          </a:p>
          <a:p>
            <a:r>
              <a:rPr lang="uk-UA" dirty="0"/>
              <a:t>3. </a:t>
            </a:r>
            <a:r>
              <a:rPr lang="uk-UA" dirty="0" err="1"/>
              <a:t>Медіакритика</a:t>
            </a:r>
            <a:r>
              <a:rPr lang="uk-UA" dirty="0"/>
              <a:t>.</a:t>
            </a:r>
          </a:p>
          <a:p>
            <a:r>
              <a:rPr lang="uk-UA" dirty="0" err="1"/>
              <a:t>Медіакритика</a:t>
            </a:r>
            <a:r>
              <a:rPr lang="uk-UA" dirty="0"/>
              <a:t> в Україні: </a:t>
            </a:r>
            <a:r>
              <a:rPr lang="en-US" dirty="0"/>
              <a:t>https://video.detector.media/how-to/%E2%80%8Bzhurnalisti_%E2%80%8B-_mediakritikam_vi_zvichaijno_gadi_ale_mi_vam_diakuemo-i288</a:t>
            </a:r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20694390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EFEBEC9-4773-46AC-A48D-09C1E101B0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Базові </a:t>
            </a:r>
            <a:r>
              <a:rPr lang="uk-UA" dirty="0" err="1"/>
              <a:t>медіаосвітні</a:t>
            </a:r>
            <a:r>
              <a:rPr lang="uk-UA" dirty="0"/>
              <a:t> моделі країн Заходу</a:t>
            </a:r>
            <a:endParaRPr lang="ru-UA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2E033F8-4392-4564-9BBA-B9679B1942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dirty="0"/>
              <a:t>• </a:t>
            </a:r>
            <a:r>
              <a:rPr lang="ru-RU" dirty="0" err="1"/>
              <a:t>освітньо-інформаційні</a:t>
            </a:r>
            <a:r>
              <a:rPr lang="ru-RU" dirty="0"/>
              <a:t> </a:t>
            </a:r>
            <a:r>
              <a:rPr lang="ru-RU" dirty="0" err="1"/>
              <a:t>моделі</a:t>
            </a:r>
            <a:r>
              <a:rPr lang="ru-RU" dirty="0"/>
              <a:t> (</a:t>
            </a:r>
            <a:r>
              <a:rPr lang="ru-RU" dirty="0" err="1"/>
              <a:t>вивчення</a:t>
            </a:r>
            <a:r>
              <a:rPr lang="ru-RU" dirty="0"/>
              <a:t> </a:t>
            </a:r>
            <a:r>
              <a:rPr lang="ru-RU" dirty="0" err="1"/>
              <a:t>теорії</a:t>
            </a:r>
            <a:r>
              <a:rPr lang="ru-RU" dirty="0"/>
              <a:t> та </a:t>
            </a:r>
            <a:r>
              <a:rPr lang="ru-RU" dirty="0" err="1"/>
              <a:t>історії</a:t>
            </a:r>
            <a:r>
              <a:rPr lang="ru-RU" dirty="0"/>
              <a:t>, </a:t>
            </a:r>
            <a:r>
              <a:rPr lang="ru-RU" dirty="0" err="1"/>
              <a:t>мови</a:t>
            </a:r>
            <a:r>
              <a:rPr lang="ru-RU" dirty="0"/>
              <a:t> </a:t>
            </a:r>
            <a:r>
              <a:rPr lang="ru-RU" dirty="0" err="1"/>
              <a:t>медіакультури</a:t>
            </a:r>
            <a:r>
              <a:rPr lang="ru-RU" dirty="0"/>
              <a:t> та </a:t>
            </a:r>
            <a:r>
              <a:rPr lang="ru-RU" dirty="0" err="1"/>
              <a:t>ін</a:t>
            </a:r>
            <a:r>
              <a:rPr lang="ru-RU" dirty="0"/>
              <a:t>.), </a:t>
            </a:r>
            <a:r>
              <a:rPr lang="ru-RU" dirty="0" err="1"/>
              <a:t>ґрунтуються</a:t>
            </a:r>
            <a:r>
              <a:rPr lang="ru-RU" dirty="0"/>
              <a:t> </a:t>
            </a:r>
            <a:r>
              <a:rPr lang="ru-RU" dirty="0" err="1"/>
              <a:t>здебільшого</a:t>
            </a:r>
            <a:r>
              <a:rPr lang="ru-RU" dirty="0"/>
              <a:t> на </a:t>
            </a:r>
            <a:r>
              <a:rPr lang="ru-RU" dirty="0" err="1"/>
              <a:t>культурологічній</a:t>
            </a:r>
            <a:r>
              <a:rPr lang="ru-RU" dirty="0"/>
              <a:t>, </a:t>
            </a:r>
            <a:r>
              <a:rPr lang="ru-RU" dirty="0" err="1"/>
              <a:t>естетичній</a:t>
            </a:r>
            <a:r>
              <a:rPr lang="ru-RU" dirty="0"/>
              <a:t>, </a:t>
            </a:r>
            <a:r>
              <a:rPr lang="ru-RU" dirty="0" err="1"/>
              <a:t>семіотичній</a:t>
            </a:r>
            <a:r>
              <a:rPr lang="ru-RU" dirty="0"/>
              <a:t>, </a:t>
            </a:r>
            <a:r>
              <a:rPr lang="ru-RU" dirty="0" err="1"/>
              <a:t>соціокультурній</a:t>
            </a:r>
            <a:r>
              <a:rPr lang="ru-RU" dirty="0"/>
              <a:t> </a:t>
            </a:r>
            <a:r>
              <a:rPr lang="ru-RU" dirty="0" err="1"/>
              <a:t>теоріях</a:t>
            </a:r>
            <a:r>
              <a:rPr lang="ru-RU" dirty="0"/>
              <a:t> </a:t>
            </a:r>
            <a:r>
              <a:rPr lang="ru-RU" dirty="0" err="1"/>
              <a:t>медіаосвіти</a:t>
            </a:r>
            <a:r>
              <a:rPr lang="ru-RU" dirty="0"/>
              <a:t>;</a:t>
            </a:r>
          </a:p>
          <a:p>
            <a:r>
              <a:rPr lang="ru-RU" dirty="0"/>
              <a:t>• </a:t>
            </a:r>
            <a:r>
              <a:rPr lang="ru-RU" dirty="0" err="1"/>
              <a:t>естетичні</a:t>
            </a:r>
            <a:r>
              <a:rPr lang="ru-RU" dirty="0"/>
              <a:t> </a:t>
            </a:r>
            <a:r>
              <a:rPr lang="ru-RU" dirty="0" err="1"/>
              <a:t>моделі</a:t>
            </a:r>
            <a:r>
              <a:rPr lang="ru-RU" dirty="0"/>
              <a:t> (</a:t>
            </a:r>
            <a:r>
              <a:rPr lang="ru-RU" dirty="0" err="1"/>
              <a:t>спрямовані</a:t>
            </a:r>
            <a:r>
              <a:rPr lang="ru-RU" dirty="0"/>
              <a:t> перш за все на </a:t>
            </a:r>
            <a:r>
              <a:rPr lang="ru-RU" dirty="0" err="1"/>
              <a:t>розвиток</a:t>
            </a:r>
            <a:r>
              <a:rPr lang="ru-RU" dirty="0"/>
              <a:t> </a:t>
            </a:r>
            <a:r>
              <a:rPr lang="ru-RU" dirty="0" err="1"/>
              <a:t>художнього</a:t>
            </a:r>
            <a:r>
              <a:rPr lang="ru-RU" dirty="0"/>
              <a:t> смаку й </a:t>
            </a:r>
            <a:r>
              <a:rPr lang="ru-RU" dirty="0" err="1"/>
              <a:t>аналіз</a:t>
            </a:r>
            <a:r>
              <a:rPr lang="ru-RU" dirty="0"/>
              <a:t> </a:t>
            </a:r>
            <a:r>
              <a:rPr lang="ru-RU" dirty="0" err="1"/>
              <a:t>найкращих</a:t>
            </a:r>
            <a:r>
              <a:rPr lang="ru-RU" dirty="0"/>
              <a:t> </a:t>
            </a:r>
            <a:r>
              <a:rPr lang="ru-RU" dirty="0" err="1"/>
              <a:t>творів</a:t>
            </a:r>
            <a:r>
              <a:rPr lang="ru-RU" dirty="0"/>
              <a:t> </a:t>
            </a:r>
            <a:r>
              <a:rPr lang="ru-RU" dirty="0" err="1"/>
              <a:t>медіакультури</a:t>
            </a:r>
            <a:r>
              <a:rPr lang="ru-RU" dirty="0"/>
              <a:t>), </a:t>
            </a:r>
            <a:r>
              <a:rPr lang="ru-RU" dirty="0" err="1"/>
              <a:t>ґрунтуються</a:t>
            </a:r>
            <a:r>
              <a:rPr lang="ru-RU" dirty="0"/>
              <a:t> на </a:t>
            </a:r>
            <a:r>
              <a:rPr lang="ru-RU" dirty="0" err="1"/>
              <a:t>естетичній</a:t>
            </a:r>
            <a:r>
              <a:rPr lang="ru-RU" dirty="0"/>
              <a:t>/</a:t>
            </a:r>
            <a:r>
              <a:rPr lang="ru-RU" dirty="0" err="1"/>
              <a:t>художній</a:t>
            </a:r>
            <a:r>
              <a:rPr lang="ru-RU" dirty="0"/>
              <a:t> і </a:t>
            </a:r>
            <a:r>
              <a:rPr lang="ru-RU" dirty="0" err="1"/>
              <a:t>культурологічній</a:t>
            </a:r>
            <a:r>
              <a:rPr lang="ru-RU" dirty="0"/>
              <a:t> </a:t>
            </a:r>
            <a:r>
              <a:rPr lang="ru-RU" dirty="0" err="1"/>
              <a:t>теоріях</a:t>
            </a:r>
            <a:r>
              <a:rPr lang="ru-RU" dirty="0"/>
              <a:t> </a:t>
            </a:r>
            <a:r>
              <a:rPr lang="ru-RU" dirty="0" err="1"/>
              <a:t>медіаосвіти</a:t>
            </a:r>
            <a:r>
              <a:rPr lang="ru-RU" dirty="0"/>
              <a:t>;</a:t>
            </a:r>
          </a:p>
          <a:p>
            <a:r>
              <a:rPr lang="ru-RU" dirty="0"/>
              <a:t>• </a:t>
            </a:r>
            <a:r>
              <a:rPr lang="ru-RU" dirty="0" err="1"/>
              <a:t>соціокультурні</a:t>
            </a:r>
            <a:r>
              <a:rPr lang="ru-RU" dirty="0"/>
              <a:t> </a:t>
            </a:r>
            <a:r>
              <a:rPr lang="ru-RU" dirty="0" err="1"/>
              <a:t>моделі</a:t>
            </a:r>
            <a:r>
              <a:rPr lang="ru-RU" dirty="0"/>
              <a:t> (</a:t>
            </a:r>
            <a:r>
              <a:rPr lang="ru-RU" dirty="0" err="1"/>
              <a:t>соціокультурний</a:t>
            </a:r>
            <a:r>
              <a:rPr lang="ru-RU" dirty="0"/>
              <a:t> </a:t>
            </a:r>
            <a:r>
              <a:rPr lang="ru-RU" dirty="0" err="1"/>
              <a:t>розвиток</a:t>
            </a:r>
            <a:r>
              <a:rPr lang="ru-RU" dirty="0"/>
              <a:t> </a:t>
            </a:r>
            <a:r>
              <a:rPr lang="ru-RU" dirty="0" err="1"/>
              <a:t>творчої</a:t>
            </a:r>
            <a:r>
              <a:rPr lang="ru-RU" dirty="0"/>
              <a:t> </a:t>
            </a:r>
            <a:r>
              <a:rPr lang="ru-RU" dirty="0" err="1"/>
              <a:t>особистості</a:t>
            </a:r>
            <a:r>
              <a:rPr lang="ru-RU" dirty="0"/>
              <a:t> </a:t>
            </a:r>
            <a:r>
              <a:rPr lang="ru-RU" dirty="0" err="1"/>
              <a:t>стосовно</a:t>
            </a:r>
            <a:r>
              <a:rPr lang="ru-RU" dirty="0"/>
              <a:t> </a:t>
            </a:r>
            <a:r>
              <a:rPr lang="ru-RU" dirty="0" err="1"/>
              <a:t>сприйняття</a:t>
            </a:r>
            <a:r>
              <a:rPr lang="ru-RU" dirty="0"/>
              <a:t>, </a:t>
            </a:r>
            <a:r>
              <a:rPr lang="ru-RU" dirty="0" err="1"/>
              <a:t>уяви</a:t>
            </a:r>
            <a:r>
              <a:rPr lang="ru-RU" dirty="0"/>
              <a:t>, </a:t>
            </a:r>
            <a:r>
              <a:rPr lang="ru-RU" dirty="0" err="1"/>
              <a:t>зорової</a:t>
            </a:r>
            <a:r>
              <a:rPr lang="ru-RU" dirty="0"/>
              <a:t> </a:t>
            </a:r>
            <a:r>
              <a:rPr lang="ru-RU" dirty="0" err="1"/>
              <a:t>пам’яті</a:t>
            </a:r>
            <a:r>
              <a:rPr lang="ru-RU" dirty="0"/>
              <a:t>, </a:t>
            </a:r>
            <a:r>
              <a:rPr lang="ru-RU" dirty="0" err="1"/>
              <a:t>інтерпретації</a:t>
            </a:r>
            <a:r>
              <a:rPr lang="ru-RU" dirty="0"/>
              <a:t>, </a:t>
            </a:r>
            <a:r>
              <a:rPr lang="ru-RU" dirty="0" err="1"/>
              <a:t>аналізу</a:t>
            </a:r>
            <a:r>
              <a:rPr lang="ru-RU" dirty="0"/>
              <a:t>, </a:t>
            </a:r>
            <a:r>
              <a:rPr lang="ru-RU" dirty="0" err="1"/>
              <a:t>самостійного</a:t>
            </a:r>
            <a:r>
              <a:rPr lang="ru-RU" dirty="0"/>
              <a:t>, критичного </a:t>
            </a:r>
            <a:r>
              <a:rPr lang="ru-RU" dirty="0" err="1"/>
              <a:t>мислення</a:t>
            </a:r>
            <a:r>
              <a:rPr lang="ru-RU" dirty="0"/>
              <a:t> </a:t>
            </a:r>
            <a:r>
              <a:rPr lang="ru-RU" dirty="0" err="1"/>
              <a:t>стосовно</a:t>
            </a:r>
            <a:r>
              <a:rPr lang="ru-RU" dirty="0"/>
              <a:t> </a:t>
            </a:r>
            <a:r>
              <a:rPr lang="ru-RU" dirty="0" err="1"/>
              <a:t>медіатекстів</a:t>
            </a:r>
            <a:r>
              <a:rPr lang="ru-RU" dirty="0"/>
              <a:t> будь-</a:t>
            </a:r>
            <a:r>
              <a:rPr lang="ru-RU" dirty="0" err="1"/>
              <a:t>яких</a:t>
            </a:r>
            <a:r>
              <a:rPr lang="ru-RU" dirty="0"/>
              <a:t> </a:t>
            </a:r>
            <a:r>
              <a:rPr lang="ru-RU" dirty="0" err="1"/>
              <a:t>видів</a:t>
            </a:r>
            <a:r>
              <a:rPr lang="ru-RU" dirty="0"/>
              <a:t> і </a:t>
            </a:r>
            <a:r>
              <a:rPr lang="ru-RU" dirty="0" err="1"/>
              <a:t>жанрів</a:t>
            </a:r>
            <a:r>
              <a:rPr lang="ru-RU" dirty="0"/>
              <a:t> </a:t>
            </a:r>
            <a:r>
              <a:rPr lang="ru-RU" dirty="0" err="1"/>
              <a:t>тощо</a:t>
            </a:r>
            <a:r>
              <a:rPr lang="ru-RU" dirty="0"/>
              <a:t>), </a:t>
            </a:r>
            <a:r>
              <a:rPr lang="ru-RU" dirty="0" err="1"/>
              <a:t>ґрунтуються</a:t>
            </a:r>
            <a:r>
              <a:rPr lang="ru-RU" dirty="0"/>
              <a:t> на </a:t>
            </a:r>
            <a:r>
              <a:rPr lang="ru-RU" dirty="0" err="1"/>
              <a:t>соціокультурній</a:t>
            </a:r>
            <a:r>
              <a:rPr lang="ru-RU" dirty="0"/>
              <a:t>, </a:t>
            </a:r>
            <a:r>
              <a:rPr lang="ru-RU" dirty="0" err="1"/>
              <a:t>культурологічній</a:t>
            </a:r>
            <a:r>
              <a:rPr lang="ru-RU" dirty="0"/>
              <a:t>, </a:t>
            </a:r>
            <a:r>
              <a:rPr lang="ru-RU" dirty="0" err="1"/>
              <a:t>семіотичній</a:t>
            </a:r>
            <a:r>
              <a:rPr lang="ru-RU" dirty="0"/>
              <a:t>, </a:t>
            </a:r>
            <a:r>
              <a:rPr lang="ru-RU" dirty="0" err="1"/>
              <a:t>етичній</a:t>
            </a:r>
            <a:r>
              <a:rPr lang="ru-RU" dirty="0"/>
              <a:t>, </a:t>
            </a:r>
            <a:r>
              <a:rPr lang="ru-RU" dirty="0" err="1"/>
              <a:t>естетичній</a:t>
            </a:r>
            <a:r>
              <a:rPr lang="ru-RU" dirty="0"/>
              <a:t> </a:t>
            </a:r>
            <a:r>
              <a:rPr lang="ru-RU" dirty="0" err="1"/>
              <a:t>теоріях</a:t>
            </a:r>
            <a:r>
              <a:rPr lang="ru-RU" dirty="0"/>
              <a:t> </a:t>
            </a:r>
            <a:r>
              <a:rPr lang="ru-RU" dirty="0" err="1"/>
              <a:t>медіаосвіти</a:t>
            </a:r>
            <a:r>
              <a:rPr lang="ru-RU" dirty="0"/>
              <a:t> і </a:t>
            </a:r>
            <a:r>
              <a:rPr lang="ru-RU" dirty="0" err="1"/>
              <a:t>теорії</a:t>
            </a:r>
            <a:r>
              <a:rPr lang="ru-RU" dirty="0"/>
              <a:t> </a:t>
            </a:r>
            <a:r>
              <a:rPr lang="ru-RU" dirty="0" err="1"/>
              <a:t>розвитку</a:t>
            </a:r>
            <a:r>
              <a:rPr lang="ru-RU" dirty="0"/>
              <a:t> критичного </a:t>
            </a:r>
            <a:r>
              <a:rPr lang="ru-RU" dirty="0" err="1"/>
              <a:t>мислення</a:t>
            </a:r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27312067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4738145-61DE-42FB-9B87-70EC8A9574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Функціонування </a:t>
            </a:r>
            <a:r>
              <a:rPr lang="uk-UA" dirty="0" err="1"/>
              <a:t>медіакритики</a:t>
            </a:r>
            <a:endParaRPr lang="ru-UA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9B186BB-4732-4CB9-BA72-F5F851B00C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/>
              <a:t>Для </a:t>
            </a:r>
            <a:r>
              <a:rPr lang="ru-RU" dirty="0" err="1"/>
              <a:t>самостійного</a:t>
            </a:r>
            <a:r>
              <a:rPr lang="ru-RU" dirty="0"/>
              <a:t> </a:t>
            </a:r>
            <a:r>
              <a:rPr lang="ru-RU" dirty="0" err="1"/>
              <a:t>опрацювання</a:t>
            </a:r>
            <a:r>
              <a:rPr lang="ru-RU" dirty="0"/>
              <a:t>:</a:t>
            </a:r>
          </a:p>
          <a:p>
            <a:pPr marL="0" indent="0">
              <a:buNone/>
            </a:pPr>
            <a:r>
              <a:rPr lang="ru-RU" dirty="0" err="1"/>
              <a:t>Чернявська</a:t>
            </a:r>
            <a:r>
              <a:rPr lang="ru-RU" dirty="0"/>
              <a:t> Л. В. </a:t>
            </a:r>
            <a:r>
              <a:rPr lang="ru-RU" dirty="0" err="1"/>
              <a:t>Форми</a:t>
            </a:r>
            <a:r>
              <a:rPr lang="ru-RU" dirty="0"/>
              <a:t> </a:t>
            </a:r>
            <a:r>
              <a:rPr lang="ru-RU" dirty="0" err="1"/>
              <a:t>медіа</a:t>
            </a:r>
            <a:r>
              <a:rPr lang="ru-RU" dirty="0"/>
              <a:t>-критики у </a:t>
            </a:r>
            <a:r>
              <a:rPr lang="ru-RU" dirty="0" err="1"/>
              <a:t>світовому</a:t>
            </a:r>
            <a:r>
              <a:rPr lang="ru-RU" dirty="0"/>
              <a:t> </a:t>
            </a:r>
            <a:r>
              <a:rPr lang="ru-RU" dirty="0" err="1"/>
              <a:t>контексті</a:t>
            </a:r>
            <a:r>
              <a:rPr lang="ru-RU" dirty="0"/>
              <a:t> й </a:t>
            </a:r>
            <a:r>
              <a:rPr lang="ru-RU" dirty="0" err="1"/>
              <a:t>перспективи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розвитку</a:t>
            </a:r>
            <a:r>
              <a:rPr lang="ru-RU" dirty="0"/>
              <a:t> в </a:t>
            </a:r>
            <a:r>
              <a:rPr lang="ru-RU" dirty="0" err="1"/>
              <a:t>Україні</a:t>
            </a:r>
            <a:r>
              <a:rPr lang="ru-RU" dirty="0"/>
              <a:t> / Л. В. </a:t>
            </a:r>
            <a:r>
              <a:rPr lang="ru-RU" dirty="0" err="1"/>
              <a:t>Чернявська</a:t>
            </a:r>
            <a:r>
              <a:rPr lang="ru-RU" dirty="0"/>
              <a:t> // Держава та </a:t>
            </a:r>
            <a:r>
              <a:rPr lang="ru-RU" dirty="0" err="1"/>
              <a:t>регіони</a:t>
            </a:r>
            <a:r>
              <a:rPr lang="ru-RU" dirty="0"/>
              <a:t>. </a:t>
            </a:r>
            <a:r>
              <a:rPr lang="ru-RU" dirty="0" err="1"/>
              <a:t>Серія</a:t>
            </a:r>
            <a:r>
              <a:rPr lang="ru-RU" dirty="0"/>
              <a:t> : </a:t>
            </a:r>
            <a:r>
              <a:rPr lang="ru-RU" dirty="0" err="1"/>
              <a:t>Соціальні</a:t>
            </a:r>
            <a:r>
              <a:rPr lang="ru-RU" dirty="0"/>
              <a:t> </a:t>
            </a:r>
            <a:r>
              <a:rPr lang="ru-RU" dirty="0" err="1"/>
              <a:t>комунікації</a:t>
            </a:r>
            <a:r>
              <a:rPr lang="ru-RU" dirty="0"/>
              <a:t>. - 2017. - № 4. - С. 201-206. - Режим доступу: </a:t>
            </a:r>
            <a:r>
              <a:rPr lang="ru-RU" dirty="0">
                <a:hlinkClick r:id="rId2"/>
              </a:rPr>
              <a:t>http://nbuv.gov.ua/UJRN/drsk_2017_4_38</a:t>
            </a:r>
            <a:r>
              <a:rPr lang="ru-RU" dirty="0"/>
              <a:t>.</a:t>
            </a:r>
          </a:p>
          <a:p>
            <a:pPr marL="0" indent="0">
              <a:buNone/>
            </a:pPr>
            <a:r>
              <a:rPr lang="ru-RU" dirty="0"/>
              <a:t>«</a:t>
            </a:r>
            <a:r>
              <a:rPr lang="ru-RU" dirty="0" err="1"/>
              <a:t>Телебачення</a:t>
            </a:r>
            <a:r>
              <a:rPr lang="ru-RU" dirty="0"/>
              <a:t> Торонто» </a:t>
            </a:r>
            <a:r>
              <a:rPr lang="ru-RU" dirty="0" err="1"/>
              <a:t>медіамоніторинг</a:t>
            </a:r>
            <a:r>
              <a:rPr lang="ru-RU" dirty="0"/>
              <a:t>: </a:t>
            </a:r>
            <a:r>
              <a:rPr lang="en-US" dirty="0"/>
              <a:t>https://www.facebook.com/watch/?v=1852312048153417</a:t>
            </a:r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9756759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Шаблон с оформлением &quot;Шестиугольник&quot;">
  <a:themeElements>
    <a:clrScheme name="Orange Red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Century Gothic-Palatino Linotyp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 panose="0204050205050503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1SubtleSolids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 dirty="0"/>
        </a:defPPr>
      </a:lstStyle>
      <a:style>
        <a:lnRef idx="1">
          <a:schemeClr val="accent4"/>
        </a:lnRef>
        <a:fillRef idx="3">
          <a:schemeClr val="accent4"/>
        </a:fillRef>
        <a:effectRef idx="2">
          <a:schemeClr val="accent4"/>
        </a:effectRef>
        <a:fontRef idx="minor">
          <a:schemeClr val="lt1"/>
        </a:fontRef>
      </a:style>
    </a:spDef>
    <a:lnDef>
      <a:spPr/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  <a:ln>
          <a:solidFill>
            <a:schemeClr val="accent4"/>
          </a:solidFill>
        </a:ln>
      </a:spPr>
      <a:bodyPr wrap="square" rtlCol="0" anchor="ctr" anchorCtr="1">
        <a:spAutoFit/>
      </a:bodyPr>
      <a:lstStyle>
        <a:defPPr>
          <a:defRPr dirty="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_13892088_TF03460519.potx" id="{D7AE7A70-BC18-4431-AB1C-AFBD91D3BE78}" vid="{BF3F8B4E-70F5-44E7-8D0D-EAD4E09721D6}"/>
    </a:ext>
  </a:extLst>
</a:theme>
</file>

<file path=ppt/theme/theme2.xml><?xml version="1.0" encoding="utf-8"?>
<a:theme xmlns:a="http://schemas.openxmlformats.org/drawingml/2006/main" name="Тема Office">
  <a:themeElements>
    <a:clrScheme name="Orange Red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Century Gothic-Palatino Linotyp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 panose="0204050205050503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1SubtleSolids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Orange Red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Century Gothic-Palatino Linotyp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 panose="0204050205050503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1SubtleSolids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VSO_x0020_item_x0020_id xmlns="40262f94-9f35-4ac3-9a90-690165a166b7" xsi:nil="true"/>
    <Assetid_x0020_ xmlns="40262f94-9f35-4ac3-9a90-690165a166b7" xsi:nil="true"/>
    <Item_x0020_Details xmlns="40262f94-9f35-4ac3-9a90-690165a166b7" xsi:nil="true"/>
    <Template_x0020_details xmlns="40262f94-9f35-4ac3-9a90-690165a166b7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A3F7D94069FF64A86F7DFF56D60E3BE" ma:contentTypeVersion="6" ma:contentTypeDescription="Create a new document." ma:contentTypeScope="" ma:versionID="c32302c77d4085ecf495bdddb7f5e889">
  <xsd:schema xmlns:xsd="http://www.w3.org/2001/XMLSchema" xmlns:xs="http://www.w3.org/2001/XMLSchema" xmlns:p="http://schemas.microsoft.com/office/2006/metadata/properties" xmlns:ns2="a4f35948-e619-41b3-aa29-22878b09cfd2" xmlns:ns3="40262f94-9f35-4ac3-9a90-690165a166b7" targetNamespace="http://schemas.microsoft.com/office/2006/metadata/properties" ma:root="true" ma:fieldsID="4ab5ae46be95f9d0be6107e8200be7a2" ns2:_="" ns3:_="">
    <xsd:import namespace="a4f35948-e619-41b3-aa29-22878b09cfd2"/>
    <xsd:import namespace="40262f94-9f35-4ac3-9a90-690165a166b7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VSO_x0020_item_x0020_id" minOccurs="0"/>
                <xsd:element ref="ns3:Item_x0020_Details" minOccurs="0"/>
                <xsd:element ref="ns3:Template_x0020_details" minOccurs="0"/>
                <xsd:element ref="ns3:Assetid_x0020_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4f35948-e619-41b3-aa29-22878b09cfd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0262f94-9f35-4ac3-9a90-690165a166b7" elementFormDefault="qualified">
    <xsd:import namespace="http://schemas.microsoft.com/office/2006/documentManagement/types"/>
    <xsd:import namespace="http://schemas.microsoft.com/office/infopath/2007/PartnerControls"/>
    <xsd:element name="VSO_x0020_item_x0020_id" ma:index="10" nillable="true" ma:displayName="VSO item id" ma:description="Please add the bug number to refer to VSO items." ma:internalName="VSO_x0020_item_x0020_id">
      <xsd:simpleType>
        <xsd:restriction base="dms:Text">
          <xsd:maxLength value="255"/>
        </xsd:restriction>
      </xsd:simpleType>
    </xsd:element>
    <xsd:element name="Item_x0020_Details" ma:index="11" nillable="true" ma:displayName="Item Details" ma:internalName="Item_x0020_Details">
      <xsd:simpleType>
        <xsd:restriction base="dms:Note">
          <xsd:maxLength value="255"/>
        </xsd:restriction>
      </xsd:simpleType>
    </xsd:element>
    <xsd:element name="Template_x0020_details" ma:index="12" nillable="true" ma:displayName="Template details" ma:internalName="Template_x0020_details">
      <xsd:simpleType>
        <xsd:restriction base="dms:Text"/>
      </xsd:simpleType>
    </xsd:element>
    <xsd:element name="Assetid_x0020_" ma:index="13" nillable="true" ma:displayName="Assetid " ma:internalName="Assetid_x0020_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11D6E40-F509-498A-BF02-00C895783B4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2427FAC-CD3A-494C-985C-09E26C5EA507}">
  <ds:schemaRefs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40262f94-9f35-4ac3-9a90-690165a166b7"/>
    <ds:schemaRef ds:uri="a4f35948-e619-41b3-aa29-22878b09cfd2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E5ED73A5-C2D2-4D49-BB89-167E8E32C95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4f35948-e619-41b3-aa29-22878b09cfd2"/>
    <ds:schemaRef ds:uri="40262f94-9f35-4ac3-9a90-690165a166b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Слайды с оформлением Шестиугольник</Template>
  <TotalTime>112</TotalTime>
  <Words>482</Words>
  <Application>Microsoft Office PowerPoint</Application>
  <PresentationFormat>Произвольный</PresentationFormat>
  <Paragraphs>42</Paragraphs>
  <Slides>7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2" baseType="lpstr">
      <vt:lpstr>Arial</vt:lpstr>
      <vt:lpstr>Century Gothic</vt:lpstr>
      <vt:lpstr>Euphemia</vt:lpstr>
      <vt:lpstr>Palatino Linotype</vt:lpstr>
      <vt:lpstr>Шаблон с оформлением "Шестиугольник"</vt:lpstr>
      <vt:lpstr>Медіакритика в системі гуманітарних знань</vt:lpstr>
      <vt:lpstr>Характеристики критичного мислення</vt:lpstr>
      <vt:lpstr>Чи можна розвинути критичне мислення?</vt:lpstr>
      <vt:lpstr>Механізм критичного мислення</vt:lpstr>
      <vt:lpstr>Медіаекологія – міждисциплінарний напрмя вивчення інформаційного довікілля</vt:lpstr>
      <vt:lpstr>Базові медіаосвітні моделі країн Заходу</vt:lpstr>
      <vt:lpstr>Функціонування медіакритики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Медіакритика в системі гуманітарних знань</dc:title>
  <dc:creator>Людмила Чернявская</dc:creator>
  <cp:lastModifiedBy>Людмила Чернявская</cp:lastModifiedBy>
  <cp:revision>1</cp:revision>
  <dcterms:created xsi:type="dcterms:W3CDTF">2021-09-06T17:31:19Z</dcterms:created>
  <dcterms:modified xsi:type="dcterms:W3CDTF">2021-09-06T19:23:25Z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0x010100AA3F7D94069FF64A86F7DFF56D60E3BE</vt:lpwstr>
  </property>
  <property fmtid="{D5CDD505-2E9C-101B-9397-08002B2CF9AE}" pid="3" name="Order">
    <vt:r8>74063900</vt:r8>
  </property>
  <property fmtid="{D5CDD505-2E9C-101B-9397-08002B2CF9AE}" pid="4" name="HiddenCategoryTags">
    <vt:lpwstr/>
  </property>
  <property fmtid="{D5CDD505-2E9C-101B-9397-08002B2CF9AE}" pid="5" name="InternalTags">
    <vt:lpwstr/>
  </property>
  <property fmtid="{D5CDD505-2E9C-101B-9397-08002B2CF9AE}" pid="6" name="FeatureTags">
    <vt:lpwstr/>
  </property>
  <property fmtid="{D5CDD505-2E9C-101B-9397-08002B2CF9AE}" pid="7" name="LocalizationTags">
    <vt:lpwstr/>
  </property>
  <property fmtid="{D5CDD505-2E9C-101B-9397-08002B2CF9AE}" pid="8" name="CategoryTags">
    <vt:lpwstr/>
  </property>
  <property fmtid="{D5CDD505-2E9C-101B-9397-08002B2CF9AE}" pid="9" name="Applications">
    <vt:lpwstr/>
  </property>
  <property fmtid="{D5CDD505-2E9C-101B-9397-08002B2CF9AE}" pid="10" name="CampaignTags">
    <vt:lpwstr/>
  </property>
  <property fmtid="{D5CDD505-2E9C-101B-9397-08002B2CF9AE}" pid="11" name="ScenarioTags">
    <vt:lpwstr/>
  </property>
</Properties>
</file>