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2" r:id="rId5"/>
    <p:sldId id="263" r:id="rId6"/>
    <p:sldId id="266" r:id="rId7"/>
    <p:sldId id="265" r:id="rId8"/>
    <p:sldId id="267" r:id="rId9"/>
    <p:sldId id="268" r:id="rId10"/>
    <p:sldId id="260" r:id="rId11"/>
    <p:sldId id="269" r:id="rId12"/>
    <p:sldId id="279" r:id="rId13"/>
    <p:sldId id="280" r:id="rId14"/>
    <p:sldId id="261" r:id="rId15"/>
    <p:sldId id="270" r:id="rId16"/>
    <p:sldId id="258" r:id="rId17"/>
    <p:sldId id="272" r:id="rId18"/>
    <p:sldId id="271" r:id="rId19"/>
    <p:sldId id="273" r:id="rId20"/>
    <p:sldId id="274" r:id="rId21"/>
    <p:sldId id="278" r:id="rId22"/>
    <p:sldId id="275" r:id="rId23"/>
    <p:sldId id="276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E7D7E-BDFD-48A7-9773-08E9A101B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3A643D3-6DCA-45BE-A7B4-473436EDD274}">
      <dgm:prSet phldrT="[Текст]"/>
      <dgm:spPr/>
      <dgm:t>
        <a:bodyPr/>
        <a:lstStyle/>
        <a:p>
          <a:r>
            <a:rPr lang="uk-UA" dirty="0" smtClean="0"/>
            <a:t>Агрегація</a:t>
          </a:r>
          <a:endParaRPr lang="ru-RU" dirty="0"/>
        </a:p>
      </dgm:t>
    </dgm:pt>
    <dgm:pt modelId="{FC05B1C0-0AB4-4026-A2E5-5BD6AA3B5D56}" type="parTrans" cxnId="{55F69E44-D769-4B8A-8983-F6A9725FA5AD}">
      <dgm:prSet/>
      <dgm:spPr/>
      <dgm:t>
        <a:bodyPr/>
        <a:lstStyle/>
        <a:p>
          <a:endParaRPr lang="ru-RU"/>
        </a:p>
      </dgm:t>
    </dgm:pt>
    <dgm:pt modelId="{1584C2EF-521A-4C3C-937A-53EA44620EF5}" type="sibTrans" cxnId="{55F69E44-D769-4B8A-8983-F6A9725FA5AD}">
      <dgm:prSet/>
      <dgm:spPr/>
      <dgm:t>
        <a:bodyPr/>
        <a:lstStyle/>
        <a:p>
          <a:endParaRPr lang="ru-RU"/>
        </a:p>
      </dgm:t>
    </dgm:pt>
    <dgm:pt modelId="{DC74E6BE-E3C3-46DC-89BC-BBC999C67A1A}">
      <dgm:prSet phldrT="[Текст]"/>
      <dgm:spPr/>
      <dgm:t>
        <a:bodyPr/>
        <a:lstStyle/>
        <a:p>
          <a:r>
            <a:rPr lang="uk-UA" dirty="0" smtClean="0"/>
            <a:t>Конкуренція</a:t>
          </a:r>
          <a:endParaRPr lang="ru-RU" dirty="0"/>
        </a:p>
      </dgm:t>
    </dgm:pt>
    <dgm:pt modelId="{FC0D040C-8F12-43E7-920F-94A3853AE181}" type="parTrans" cxnId="{B8F707EE-3DE9-4347-A162-4A5105CAD0AB}">
      <dgm:prSet/>
      <dgm:spPr/>
      <dgm:t>
        <a:bodyPr/>
        <a:lstStyle/>
        <a:p>
          <a:endParaRPr lang="ru-RU"/>
        </a:p>
      </dgm:t>
    </dgm:pt>
    <dgm:pt modelId="{38571487-3394-4678-A831-442FC60E646C}" type="sibTrans" cxnId="{B8F707EE-3DE9-4347-A162-4A5105CAD0AB}">
      <dgm:prSet/>
      <dgm:spPr/>
      <dgm:t>
        <a:bodyPr/>
        <a:lstStyle/>
        <a:p>
          <a:endParaRPr lang="ru-RU"/>
        </a:p>
      </dgm:t>
    </dgm:pt>
    <dgm:pt modelId="{0BF086A6-B885-45E2-9903-B229C61F9945}">
      <dgm:prSet phldrT="[Текст]"/>
      <dgm:spPr/>
      <dgm:t>
        <a:bodyPr/>
        <a:lstStyle/>
        <a:p>
          <a:r>
            <a:rPr lang="uk-UA" dirty="0" smtClean="0"/>
            <a:t>Підвищення життєздатності групи</a:t>
          </a:r>
          <a:endParaRPr lang="ru-RU" dirty="0"/>
        </a:p>
      </dgm:t>
    </dgm:pt>
    <dgm:pt modelId="{4EC4FB96-3042-43F9-9EAE-3029D8296800}" type="parTrans" cxnId="{B5C8CE9A-81D8-4CFD-9433-CC6D92A27CC7}">
      <dgm:prSet/>
      <dgm:spPr/>
      <dgm:t>
        <a:bodyPr/>
        <a:lstStyle/>
        <a:p>
          <a:endParaRPr lang="ru-RU"/>
        </a:p>
      </dgm:t>
    </dgm:pt>
    <dgm:pt modelId="{DEEBC539-0542-421C-9D54-47A1BA232A85}" type="sibTrans" cxnId="{B5C8CE9A-81D8-4CFD-9433-CC6D92A27CC7}">
      <dgm:prSet/>
      <dgm:spPr/>
      <dgm:t>
        <a:bodyPr/>
        <a:lstStyle/>
        <a:p>
          <a:endParaRPr lang="ru-RU"/>
        </a:p>
      </dgm:t>
    </dgm:pt>
    <dgm:pt modelId="{1B2B131E-E6C7-4C71-9D86-DB54986E1259}" type="pres">
      <dgm:prSet presAssocID="{89DE7D7E-BDFD-48A7-9773-08E9A101BA45}" presName="Name0" presStyleCnt="0">
        <dgm:presLayoutVars>
          <dgm:dir/>
          <dgm:animLvl val="lvl"/>
          <dgm:resizeHandles val="exact"/>
        </dgm:presLayoutVars>
      </dgm:prSet>
      <dgm:spPr/>
    </dgm:pt>
    <dgm:pt modelId="{276ACD5C-1C9F-432C-B62C-96BCB5BEA024}" type="pres">
      <dgm:prSet presAssocID="{B3A643D3-6DCA-45BE-A7B4-473436EDD27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060BC-B27A-49CD-BF88-46B7D8C89D84}" type="pres">
      <dgm:prSet presAssocID="{1584C2EF-521A-4C3C-937A-53EA44620EF5}" presName="parTxOnlySpace" presStyleCnt="0"/>
      <dgm:spPr/>
    </dgm:pt>
    <dgm:pt modelId="{17052A45-8BAB-433D-8DE6-55D5A3CAB7AB}" type="pres">
      <dgm:prSet presAssocID="{DC74E6BE-E3C3-46DC-89BC-BBC999C67A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CF0D0-AB34-48F6-82BC-3A51D8EDB668}" type="pres">
      <dgm:prSet presAssocID="{38571487-3394-4678-A831-442FC60E646C}" presName="parTxOnlySpace" presStyleCnt="0"/>
      <dgm:spPr/>
    </dgm:pt>
    <dgm:pt modelId="{4B207A89-38E6-4C47-AFDD-8EFDC379342F}" type="pres">
      <dgm:prSet presAssocID="{0BF086A6-B885-45E2-9903-B229C61F994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5C8CE9A-81D8-4CFD-9433-CC6D92A27CC7}" srcId="{89DE7D7E-BDFD-48A7-9773-08E9A101BA45}" destId="{0BF086A6-B885-45E2-9903-B229C61F9945}" srcOrd="2" destOrd="0" parTransId="{4EC4FB96-3042-43F9-9EAE-3029D8296800}" sibTransId="{DEEBC539-0542-421C-9D54-47A1BA232A85}"/>
    <dgm:cxn modelId="{74262CC7-7D2B-45C7-9B44-C4D143184216}" type="presOf" srcId="{89DE7D7E-BDFD-48A7-9773-08E9A101BA45}" destId="{1B2B131E-E6C7-4C71-9D86-DB54986E1259}" srcOrd="0" destOrd="0" presId="urn:microsoft.com/office/officeart/2005/8/layout/chevron1"/>
    <dgm:cxn modelId="{7B7ACDC3-7B26-4864-A229-A4C8122561FB}" type="presOf" srcId="{B3A643D3-6DCA-45BE-A7B4-473436EDD274}" destId="{276ACD5C-1C9F-432C-B62C-96BCB5BEA024}" srcOrd="0" destOrd="0" presId="urn:microsoft.com/office/officeart/2005/8/layout/chevron1"/>
    <dgm:cxn modelId="{FB1B529E-D347-4909-BAD7-E463D9186E94}" type="presOf" srcId="{DC74E6BE-E3C3-46DC-89BC-BBC999C67A1A}" destId="{17052A45-8BAB-433D-8DE6-55D5A3CAB7AB}" srcOrd="0" destOrd="0" presId="urn:microsoft.com/office/officeart/2005/8/layout/chevron1"/>
    <dgm:cxn modelId="{55F69E44-D769-4B8A-8983-F6A9725FA5AD}" srcId="{89DE7D7E-BDFD-48A7-9773-08E9A101BA45}" destId="{B3A643D3-6DCA-45BE-A7B4-473436EDD274}" srcOrd="0" destOrd="0" parTransId="{FC05B1C0-0AB4-4026-A2E5-5BD6AA3B5D56}" sibTransId="{1584C2EF-521A-4C3C-937A-53EA44620EF5}"/>
    <dgm:cxn modelId="{B8F707EE-3DE9-4347-A162-4A5105CAD0AB}" srcId="{89DE7D7E-BDFD-48A7-9773-08E9A101BA45}" destId="{DC74E6BE-E3C3-46DC-89BC-BBC999C67A1A}" srcOrd="1" destOrd="0" parTransId="{FC0D040C-8F12-43E7-920F-94A3853AE181}" sibTransId="{38571487-3394-4678-A831-442FC60E646C}"/>
    <dgm:cxn modelId="{9CF84407-A778-462B-BD96-A4E5A6F2694B}" type="presOf" srcId="{0BF086A6-B885-45E2-9903-B229C61F9945}" destId="{4B207A89-38E6-4C47-AFDD-8EFDC379342F}" srcOrd="0" destOrd="0" presId="urn:microsoft.com/office/officeart/2005/8/layout/chevron1"/>
    <dgm:cxn modelId="{B6B60BFB-39F9-42DC-82BA-B52E479E3F4D}" type="presParOf" srcId="{1B2B131E-E6C7-4C71-9D86-DB54986E1259}" destId="{276ACD5C-1C9F-432C-B62C-96BCB5BEA024}" srcOrd="0" destOrd="0" presId="urn:microsoft.com/office/officeart/2005/8/layout/chevron1"/>
    <dgm:cxn modelId="{4DA43528-3A82-418D-A83F-E84DDA6EEDAF}" type="presParOf" srcId="{1B2B131E-E6C7-4C71-9D86-DB54986E1259}" destId="{14D060BC-B27A-49CD-BF88-46B7D8C89D84}" srcOrd="1" destOrd="0" presId="urn:microsoft.com/office/officeart/2005/8/layout/chevron1"/>
    <dgm:cxn modelId="{0872A402-8A50-4E2C-8CB1-67C6F9D04EA2}" type="presParOf" srcId="{1B2B131E-E6C7-4C71-9D86-DB54986E1259}" destId="{17052A45-8BAB-433D-8DE6-55D5A3CAB7AB}" srcOrd="2" destOrd="0" presId="urn:microsoft.com/office/officeart/2005/8/layout/chevron1"/>
    <dgm:cxn modelId="{C9DE8705-D70F-4336-94DE-EC710BCECE11}" type="presParOf" srcId="{1B2B131E-E6C7-4C71-9D86-DB54986E1259}" destId="{DBFCF0D0-AB34-48F6-82BC-3A51D8EDB668}" srcOrd="3" destOrd="0" presId="urn:microsoft.com/office/officeart/2005/8/layout/chevron1"/>
    <dgm:cxn modelId="{290C5F45-B4FE-4942-B991-BE32875345AF}" type="presParOf" srcId="{1B2B131E-E6C7-4C71-9D86-DB54986E1259}" destId="{4B207A89-38E6-4C47-AFDD-8EFDC379342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0FE7D5-6A24-4955-A537-3E54A0740712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4A653E-614E-4A51-BB44-D9951ED3BD3D}">
      <dgm:prSet phldrT="[Текст]"/>
      <dgm:spPr/>
      <dgm:t>
        <a:bodyPr/>
        <a:lstStyle/>
        <a:p>
          <a:r>
            <a:rPr lang="uk-UA" dirty="0" smtClean="0"/>
            <a:t>Первинне співвідношення статей</a:t>
          </a:r>
          <a:endParaRPr lang="ru-RU" dirty="0"/>
        </a:p>
      </dgm:t>
    </dgm:pt>
    <dgm:pt modelId="{3A59429F-F70F-4465-9767-832ACC8F4F17}" type="parTrans" cxnId="{FAA08205-F197-417F-BD0A-166CE951D0E8}">
      <dgm:prSet/>
      <dgm:spPr/>
      <dgm:t>
        <a:bodyPr/>
        <a:lstStyle/>
        <a:p>
          <a:endParaRPr lang="ru-RU"/>
        </a:p>
      </dgm:t>
    </dgm:pt>
    <dgm:pt modelId="{AFD3F29E-F17D-4DF5-A610-6B24588CA9A8}" type="sibTrans" cxnId="{FAA08205-F197-417F-BD0A-166CE951D0E8}">
      <dgm:prSet/>
      <dgm:spPr/>
      <dgm:t>
        <a:bodyPr/>
        <a:lstStyle/>
        <a:p>
          <a:endParaRPr lang="ru-RU"/>
        </a:p>
      </dgm:t>
    </dgm:pt>
    <dgm:pt modelId="{ACD39D0C-332B-43B6-A34C-505FD2731D5D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визначається сполученням статевих хромосом у процесі мейозу</a:t>
          </a:r>
          <a:endParaRPr lang="ru-RU" dirty="0">
            <a:solidFill>
              <a:schemeClr val="bg1"/>
            </a:solidFill>
          </a:endParaRPr>
        </a:p>
      </dgm:t>
    </dgm:pt>
    <dgm:pt modelId="{D9EE65E4-436F-4D96-B5BA-041B8345C696}" type="parTrans" cxnId="{8A098468-671D-4CF5-8BFB-06D160FA71B2}">
      <dgm:prSet/>
      <dgm:spPr/>
      <dgm:t>
        <a:bodyPr/>
        <a:lstStyle/>
        <a:p>
          <a:endParaRPr lang="ru-RU"/>
        </a:p>
      </dgm:t>
    </dgm:pt>
    <dgm:pt modelId="{64C2D6DF-78A8-4F6E-924E-D1D03D39DDF7}" type="sibTrans" cxnId="{8A098468-671D-4CF5-8BFB-06D160FA71B2}">
      <dgm:prSet/>
      <dgm:spPr/>
      <dgm:t>
        <a:bodyPr/>
        <a:lstStyle/>
        <a:p>
          <a:endParaRPr lang="ru-RU"/>
        </a:p>
      </dgm:t>
    </dgm:pt>
    <dgm:pt modelId="{AABE5594-091E-46F7-B971-EA096A4B7A9F}">
      <dgm:prSet phldrT="[Текст]"/>
      <dgm:spPr/>
      <dgm:t>
        <a:bodyPr/>
        <a:lstStyle/>
        <a:p>
          <a:r>
            <a:rPr lang="uk-UA" dirty="0" smtClean="0"/>
            <a:t>Вторинне співвідношення статей</a:t>
          </a:r>
          <a:endParaRPr lang="ru-RU" dirty="0"/>
        </a:p>
      </dgm:t>
    </dgm:pt>
    <dgm:pt modelId="{C2DB6D01-03D0-430A-8C1A-0DCB9EEEECDC}" type="parTrans" cxnId="{D7F65ECE-E056-42F6-8245-F2939130EF55}">
      <dgm:prSet/>
      <dgm:spPr/>
      <dgm:t>
        <a:bodyPr/>
        <a:lstStyle/>
        <a:p>
          <a:endParaRPr lang="ru-RU"/>
        </a:p>
      </dgm:t>
    </dgm:pt>
    <dgm:pt modelId="{7184E269-3AE6-4478-AF98-960E0E744E24}" type="sibTrans" cxnId="{D7F65ECE-E056-42F6-8245-F2939130EF55}">
      <dgm:prSet/>
      <dgm:spPr/>
      <dgm:t>
        <a:bodyPr/>
        <a:lstStyle/>
        <a:p>
          <a:endParaRPr lang="ru-RU"/>
        </a:p>
      </dgm:t>
    </dgm:pt>
    <dgm:pt modelId="{BF1A1BF9-5A69-42F3-B1DE-C1E42DD4665A}">
      <dgm:prSet phldrT="[Текст]"/>
      <dgm:spPr/>
      <dgm:t>
        <a:bodyPr/>
        <a:lstStyle/>
        <a:p>
          <a:r>
            <a:rPr lang="uk-UA" dirty="0" smtClean="0"/>
            <a:t>визначається після народження особин</a:t>
          </a:r>
          <a:endParaRPr lang="ru-RU" dirty="0"/>
        </a:p>
      </dgm:t>
    </dgm:pt>
    <dgm:pt modelId="{D8A20FE0-226C-454B-A1FC-DF3799F69D58}" type="parTrans" cxnId="{2049F4A8-7C7A-4A72-B269-37ADF66615E8}">
      <dgm:prSet/>
      <dgm:spPr/>
      <dgm:t>
        <a:bodyPr/>
        <a:lstStyle/>
        <a:p>
          <a:endParaRPr lang="ru-RU"/>
        </a:p>
      </dgm:t>
    </dgm:pt>
    <dgm:pt modelId="{73D81272-804F-4253-8C00-E7370B0DE9CB}" type="sibTrans" cxnId="{2049F4A8-7C7A-4A72-B269-37ADF66615E8}">
      <dgm:prSet/>
      <dgm:spPr/>
      <dgm:t>
        <a:bodyPr/>
        <a:lstStyle/>
        <a:p>
          <a:endParaRPr lang="ru-RU"/>
        </a:p>
      </dgm:t>
    </dgm:pt>
    <dgm:pt modelId="{87B6C395-04BF-415F-A2C0-5DDFF22A54BF}">
      <dgm:prSet phldrT="[Текст]"/>
      <dgm:spPr/>
      <dgm:t>
        <a:bodyPr/>
        <a:lstStyle/>
        <a:p>
          <a:r>
            <a:rPr lang="uk-UA" dirty="0" smtClean="0"/>
            <a:t>Третинне співвідношення статей</a:t>
          </a:r>
          <a:endParaRPr lang="ru-RU" dirty="0"/>
        </a:p>
      </dgm:t>
    </dgm:pt>
    <dgm:pt modelId="{4A2FA9D7-186F-43AA-A62B-B6785BFD56CE}" type="parTrans" cxnId="{DAEF43EA-B996-4400-A5C0-69DA9EE4E57E}">
      <dgm:prSet/>
      <dgm:spPr/>
      <dgm:t>
        <a:bodyPr/>
        <a:lstStyle/>
        <a:p>
          <a:endParaRPr lang="ru-RU"/>
        </a:p>
      </dgm:t>
    </dgm:pt>
    <dgm:pt modelId="{6499F655-8ECE-4663-BF9B-B072E69DF033}" type="sibTrans" cxnId="{DAEF43EA-B996-4400-A5C0-69DA9EE4E57E}">
      <dgm:prSet/>
      <dgm:spPr/>
      <dgm:t>
        <a:bodyPr/>
        <a:lstStyle/>
        <a:p>
          <a:endParaRPr lang="ru-RU"/>
        </a:p>
      </dgm:t>
    </dgm:pt>
    <dgm:pt modelId="{EB685813-C2D4-408E-AAF3-0FDDE483F0D3}">
      <dgm:prSet phldrT="[Текст]"/>
      <dgm:spPr/>
      <dgm:t>
        <a:bodyPr/>
        <a:lstStyle/>
        <a:p>
          <a:r>
            <a:rPr lang="uk-UA" dirty="0" smtClean="0"/>
            <a:t>на момент настання статевої зрілості</a:t>
          </a:r>
          <a:endParaRPr lang="ru-RU" dirty="0"/>
        </a:p>
      </dgm:t>
    </dgm:pt>
    <dgm:pt modelId="{54CC9CE8-10E6-4409-B08F-7E620BD53CD2}" type="parTrans" cxnId="{325CF82C-2AA6-4DFF-ABFA-B046A0984F6D}">
      <dgm:prSet/>
      <dgm:spPr/>
      <dgm:t>
        <a:bodyPr/>
        <a:lstStyle/>
        <a:p>
          <a:endParaRPr lang="ru-RU"/>
        </a:p>
      </dgm:t>
    </dgm:pt>
    <dgm:pt modelId="{CAA06048-BA03-4890-B5DE-36E3EAB3C105}" type="sibTrans" cxnId="{325CF82C-2AA6-4DFF-ABFA-B046A0984F6D}">
      <dgm:prSet/>
      <dgm:spPr/>
      <dgm:t>
        <a:bodyPr/>
        <a:lstStyle/>
        <a:p>
          <a:endParaRPr lang="ru-RU"/>
        </a:p>
      </dgm:t>
    </dgm:pt>
    <dgm:pt modelId="{B6CE9297-5B3C-46CE-A721-158C1AA3431F}" type="pres">
      <dgm:prSet presAssocID="{190FE7D5-6A24-4955-A537-3E54A0740712}" presName="Name0" presStyleCnt="0">
        <dgm:presLayoutVars>
          <dgm:dir/>
          <dgm:animLvl val="lvl"/>
          <dgm:resizeHandles val="exact"/>
        </dgm:presLayoutVars>
      </dgm:prSet>
      <dgm:spPr/>
    </dgm:pt>
    <dgm:pt modelId="{0C7E4200-7734-4E3B-AAB1-7B288F3FC9CF}" type="pres">
      <dgm:prSet presAssocID="{464A653E-614E-4A51-BB44-D9951ED3BD3D}" presName="compositeNode" presStyleCnt="0">
        <dgm:presLayoutVars>
          <dgm:bulletEnabled val="1"/>
        </dgm:presLayoutVars>
      </dgm:prSet>
      <dgm:spPr/>
    </dgm:pt>
    <dgm:pt modelId="{881BDC49-CBC3-4B41-B1D9-06FE2BB49413}" type="pres">
      <dgm:prSet presAssocID="{464A653E-614E-4A51-BB44-D9951ED3BD3D}" presName="bgRect" presStyleLbl="node1" presStyleIdx="0" presStyleCnt="3" custScaleX="79879" custScaleY="78696"/>
      <dgm:spPr/>
      <dgm:t>
        <a:bodyPr/>
        <a:lstStyle/>
        <a:p>
          <a:endParaRPr lang="ru-RU"/>
        </a:p>
      </dgm:t>
    </dgm:pt>
    <dgm:pt modelId="{C9064AED-78C9-485E-B630-A0B9E8BA990E}" type="pres">
      <dgm:prSet presAssocID="{464A653E-614E-4A51-BB44-D9951ED3BD3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08921-797D-414F-B703-C584089EEA53}" type="pres">
      <dgm:prSet presAssocID="{464A653E-614E-4A51-BB44-D9951ED3BD3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9DC44-BE23-40BF-B230-08FA5A4D21CD}" type="pres">
      <dgm:prSet presAssocID="{AFD3F29E-F17D-4DF5-A610-6B24588CA9A8}" presName="hSp" presStyleCnt="0"/>
      <dgm:spPr/>
    </dgm:pt>
    <dgm:pt modelId="{111BA6ED-EBEA-45A9-8B80-E0A9A3586E69}" type="pres">
      <dgm:prSet presAssocID="{AFD3F29E-F17D-4DF5-A610-6B24588CA9A8}" presName="vProcSp" presStyleCnt="0"/>
      <dgm:spPr/>
    </dgm:pt>
    <dgm:pt modelId="{7A77DC41-5355-4439-BF32-DF324A400DF3}" type="pres">
      <dgm:prSet presAssocID="{AFD3F29E-F17D-4DF5-A610-6B24588CA9A8}" presName="vSp1" presStyleCnt="0"/>
      <dgm:spPr/>
    </dgm:pt>
    <dgm:pt modelId="{D4927804-FEDF-4561-B74B-FA0ADE8CCD41}" type="pres">
      <dgm:prSet presAssocID="{AFD3F29E-F17D-4DF5-A610-6B24588CA9A8}" presName="simulatedConn" presStyleLbl="solidFgAcc1" presStyleIdx="0" presStyleCnt="2"/>
      <dgm:spPr/>
    </dgm:pt>
    <dgm:pt modelId="{C374E858-A0D2-49E6-93AD-EC6CC9840A0D}" type="pres">
      <dgm:prSet presAssocID="{AFD3F29E-F17D-4DF5-A610-6B24588CA9A8}" presName="vSp2" presStyleCnt="0"/>
      <dgm:spPr/>
    </dgm:pt>
    <dgm:pt modelId="{24339411-7AC6-484C-ABF9-52E3FB079254}" type="pres">
      <dgm:prSet presAssocID="{AFD3F29E-F17D-4DF5-A610-6B24588CA9A8}" presName="sibTrans" presStyleCnt="0"/>
      <dgm:spPr/>
    </dgm:pt>
    <dgm:pt modelId="{51FAB9D8-32D6-4678-B4F7-F6E28E716402}" type="pres">
      <dgm:prSet presAssocID="{AABE5594-091E-46F7-B971-EA096A4B7A9F}" presName="compositeNode" presStyleCnt="0">
        <dgm:presLayoutVars>
          <dgm:bulletEnabled val="1"/>
        </dgm:presLayoutVars>
      </dgm:prSet>
      <dgm:spPr/>
    </dgm:pt>
    <dgm:pt modelId="{82174EB9-E053-4CA0-BBEF-975F3471C134}" type="pres">
      <dgm:prSet presAssocID="{AABE5594-091E-46F7-B971-EA096A4B7A9F}" presName="bgRect" presStyleLbl="node1" presStyleIdx="1" presStyleCnt="3" custLinFactNeighborX="-1046" custLinFactNeighborY="679"/>
      <dgm:spPr/>
      <dgm:t>
        <a:bodyPr/>
        <a:lstStyle/>
        <a:p>
          <a:endParaRPr lang="ru-RU"/>
        </a:p>
      </dgm:t>
    </dgm:pt>
    <dgm:pt modelId="{FB71996F-D7B2-4A13-A9DB-5F21A970D8C9}" type="pres">
      <dgm:prSet presAssocID="{AABE5594-091E-46F7-B971-EA096A4B7A9F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977F1-5680-492F-81BB-57863628BDE9}" type="pres">
      <dgm:prSet presAssocID="{AABE5594-091E-46F7-B971-EA096A4B7A9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127FD-D528-472D-8EAC-EA4EEFD4E445}" type="pres">
      <dgm:prSet presAssocID="{7184E269-3AE6-4478-AF98-960E0E744E24}" presName="hSp" presStyleCnt="0"/>
      <dgm:spPr/>
    </dgm:pt>
    <dgm:pt modelId="{40E37391-783A-41AF-A154-FB77B2AA0AEB}" type="pres">
      <dgm:prSet presAssocID="{7184E269-3AE6-4478-AF98-960E0E744E24}" presName="vProcSp" presStyleCnt="0"/>
      <dgm:spPr/>
    </dgm:pt>
    <dgm:pt modelId="{F247B9C0-B02F-4272-AE99-5B023EEDE5BB}" type="pres">
      <dgm:prSet presAssocID="{7184E269-3AE6-4478-AF98-960E0E744E24}" presName="vSp1" presStyleCnt="0"/>
      <dgm:spPr/>
    </dgm:pt>
    <dgm:pt modelId="{5FE80A24-9B26-436C-84D7-8B4FD049300E}" type="pres">
      <dgm:prSet presAssocID="{7184E269-3AE6-4478-AF98-960E0E744E24}" presName="simulatedConn" presStyleLbl="solidFgAcc1" presStyleIdx="1" presStyleCnt="2"/>
      <dgm:spPr/>
    </dgm:pt>
    <dgm:pt modelId="{A47E14E0-F5D5-4A81-A6A5-5E979ECC2DF5}" type="pres">
      <dgm:prSet presAssocID="{7184E269-3AE6-4478-AF98-960E0E744E24}" presName="vSp2" presStyleCnt="0"/>
      <dgm:spPr/>
    </dgm:pt>
    <dgm:pt modelId="{9576CD60-E983-4E50-8058-B551E3D7EBFF}" type="pres">
      <dgm:prSet presAssocID="{7184E269-3AE6-4478-AF98-960E0E744E24}" presName="sibTrans" presStyleCnt="0"/>
      <dgm:spPr/>
    </dgm:pt>
    <dgm:pt modelId="{F88C2BEE-FF80-4CEC-A78F-657B123A015E}" type="pres">
      <dgm:prSet presAssocID="{87B6C395-04BF-415F-A2C0-5DDFF22A54BF}" presName="compositeNode" presStyleCnt="0">
        <dgm:presLayoutVars>
          <dgm:bulletEnabled val="1"/>
        </dgm:presLayoutVars>
      </dgm:prSet>
      <dgm:spPr/>
    </dgm:pt>
    <dgm:pt modelId="{E9ABC0CE-C9BE-4B99-A49B-47D3B88EF3A2}" type="pres">
      <dgm:prSet presAssocID="{87B6C395-04BF-415F-A2C0-5DDFF22A54BF}" presName="bgRect" presStyleLbl="node1" presStyleIdx="2" presStyleCnt="3"/>
      <dgm:spPr/>
    </dgm:pt>
    <dgm:pt modelId="{04AF9B09-A051-45A7-AC97-326B24562CBD}" type="pres">
      <dgm:prSet presAssocID="{87B6C395-04BF-415F-A2C0-5DDFF22A54BF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F3CAEB4-2009-4B3B-8873-9D4497CDB189}" type="pres">
      <dgm:prSet presAssocID="{87B6C395-04BF-415F-A2C0-5DDFF22A54B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29522A-538A-4429-A25C-3D2109C2C5AF}" type="presOf" srcId="{AABE5594-091E-46F7-B971-EA096A4B7A9F}" destId="{FB71996F-D7B2-4A13-A9DB-5F21A970D8C9}" srcOrd="1" destOrd="0" presId="urn:microsoft.com/office/officeart/2005/8/layout/hProcess7"/>
    <dgm:cxn modelId="{DDD78394-A12E-491C-8902-17ACEC396CD9}" type="presOf" srcId="{ACD39D0C-332B-43B6-A34C-505FD2731D5D}" destId="{65E08921-797D-414F-B703-C584089EEA53}" srcOrd="0" destOrd="0" presId="urn:microsoft.com/office/officeart/2005/8/layout/hProcess7"/>
    <dgm:cxn modelId="{DAEF43EA-B996-4400-A5C0-69DA9EE4E57E}" srcId="{190FE7D5-6A24-4955-A537-3E54A0740712}" destId="{87B6C395-04BF-415F-A2C0-5DDFF22A54BF}" srcOrd="2" destOrd="0" parTransId="{4A2FA9D7-186F-43AA-A62B-B6785BFD56CE}" sibTransId="{6499F655-8ECE-4663-BF9B-B072E69DF033}"/>
    <dgm:cxn modelId="{94D95E07-AF5B-4858-BC66-FB4679F67602}" type="presOf" srcId="{464A653E-614E-4A51-BB44-D9951ED3BD3D}" destId="{881BDC49-CBC3-4B41-B1D9-06FE2BB49413}" srcOrd="0" destOrd="0" presId="urn:microsoft.com/office/officeart/2005/8/layout/hProcess7"/>
    <dgm:cxn modelId="{9F56337C-B5D7-4576-8EF3-3FDFEBEA1A47}" type="presOf" srcId="{190FE7D5-6A24-4955-A537-3E54A0740712}" destId="{B6CE9297-5B3C-46CE-A721-158C1AA3431F}" srcOrd="0" destOrd="0" presId="urn:microsoft.com/office/officeart/2005/8/layout/hProcess7"/>
    <dgm:cxn modelId="{DDA2995D-E7CD-4909-A7A8-8CA2424E253B}" type="presOf" srcId="{AABE5594-091E-46F7-B971-EA096A4B7A9F}" destId="{82174EB9-E053-4CA0-BBEF-975F3471C134}" srcOrd="0" destOrd="0" presId="urn:microsoft.com/office/officeart/2005/8/layout/hProcess7"/>
    <dgm:cxn modelId="{2049F4A8-7C7A-4A72-B269-37ADF66615E8}" srcId="{AABE5594-091E-46F7-B971-EA096A4B7A9F}" destId="{BF1A1BF9-5A69-42F3-B1DE-C1E42DD4665A}" srcOrd="0" destOrd="0" parTransId="{D8A20FE0-226C-454B-A1FC-DF3799F69D58}" sibTransId="{73D81272-804F-4253-8C00-E7370B0DE9CB}"/>
    <dgm:cxn modelId="{8A098468-671D-4CF5-8BFB-06D160FA71B2}" srcId="{464A653E-614E-4A51-BB44-D9951ED3BD3D}" destId="{ACD39D0C-332B-43B6-A34C-505FD2731D5D}" srcOrd="0" destOrd="0" parTransId="{D9EE65E4-436F-4D96-B5BA-041B8345C696}" sibTransId="{64C2D6DF-78A8-4F6E-924E-D1D03D39DDF7}"/>
    <dgm:cxn modelId="{94338398-CC19-4A7B-9D2E-8FC4E90EA379}" type="presOf" srcId="{464A653E-614E-4A51-BB44-D9951ED3BD3D}" destId="{C9064AED-78C9-485E-B630-A0B9E8BA990E}" srcOrd="1" destOrd="0" presId="urn:microsoft.com/office/officeart/2005/8/layout/hProcess7"/>
    <dgm:cxn modelId="{325CF82C-2AA6-4DFF-ABFA-B046A0984F6D}" srcId="{87B6C395-04BF-415F-A2C0-5DDFF22A54BF}" destId="{EB685813-C2D4-408E-AAF3-0FDDE483F0D3}" srcOrd="0" destOrd="0" parTransId="{54CC9CE8-10E6-4409-B08F-7E620BD53CD2}" sibTransId="{CAA06048-BA03-4890-B5DE-36E3EAB3C105}"/>
    <dgm:cxn modelId="{1F73CC86-53C1-4D98-B6ED-FCF7494B2DA7}" type="presOf" srcId="{EB685813-C2D4-408E-AAF3-0FDDE483F0D3}" destId="{6F3CAEB4-2009-4B3B-8873-9D4497CDB189}" srcOrd="0" destOrd="0" presId="urn:microsoft.com/office/officeart/2005/8/layout/hProcess7"/>
    <dgm:cxn modelId="{F4FF99CE-30E0-4ECB-A9BA-BC7557BD6A4C}" type="presOf" srcId="{87B6C395-04BF-415F-A2C0-5DDFF22A54BF}" destId="{04AF9B09-A051-45A7-AC97-326B24562CBD}" srcOrd="1" destOrd="0" presId="urn:microsoft.com/office/officeart/2005/8/layout/hProcess7"/>
    <dgm:cxn modelId="{FAA08205-F197-417F-BD0A-166CE951D0E8}" srcId="{190FE7D5-6A24-4955-A537-3E54A0740712}" destId="{464A653E-614E-4A51-BB44-D9951ED3BD3D}" srcOrd="0" destOrd="0" parTransId="{3A59429F-F70F-4465-9767-832ACC8F4F17}" sibTransId="{AFD3F29E-F17D-4DF5-A610-6B24588CA9A8}"/>
    <dgm:cxn modelId="{D7F65ECE-E056-42F6-8245-F2939130EF55}" srcId="{190FE7D5-6A24-4955-A537-3E54A0740712}" destId="{AABE5594-091E-46F7-B971-EA096A4B7A9F}" srcOrd="1" destOrd="0" parTransId="{C2DB6D01-03D0-430A-8C1A-0DCB9EEEECDC}" sibTransId="{7184E269-3AE6-4478-AF98-960E0E744E24}"/>
    <dgm:cxn modelId="{1E81BFEC-4E2A-4CCA-89E2-AFF2CAEA9EC3}" type="presOf" srcId="{BF1A1BF9-5A69-42F3-B1DE-C1E42DD4665A}" destId="{C9D977F1-5680-492F-81BB-57863628BDE9}" srcOrd="0" destOrd="0" presId="urn:microsoft.com/office/officeart/2005/8/layout/hProcess7"/>
    <dgm:cxn modelId="{55DDA2DA-2349-4845-9453-F400122A7E65}" type="presOf" srcId="{87B6C395-04BF-415F-A2C0-5DDFF22A54BF}" destId="{E9ABC0CE-C9BE-4B99-A49B-47D3B88EF3A2}" srcOrd="0" destOrd="0" presId="urn:microsoft.com/office/officeart/2005/8/layout/hProcess7"/>
    <dgm:cxn modelId="{5C447F08-B638-4AE6-A2EE-ED1E83C4331B}" type="presParOf" srcId="{B6CE9297-5B3C-46CE-A721-158C1AA3431F}" destId="{0C7E4200-7734-4E3B-AAB1-7B288F3FC9CF}" srcOrd="0" destOrd="0" presId="urn:microsoft.com/office/officeart/2005/8/layout/hProcess7"/>
    <dgm:cxn modelId="{3656F56A-9E69-4119-B124-3F4DDA3BA836}" type="presParOf" srcId="{0C7E4200-7734-4E3B-AAB1-7B288F3FC9CF}" destId="{881BDC49-CBC3-4B41-B1D9-06FE2BB49413}" srcOrd="0" destOrd="0" presId="urn:microsoft.com/office/officeart/2005/8/layout/hProcess7"/>
    <dgm:cxn modelId="{AD917002-AC7F-49D4-ABE1-5238863F37E3}" type="presParOf" srcId="{0C7E4200-7734-4E3B-AAB1-7B288F3FC9CF}" destId="{C9064AED-78C9-485E-B630-A0B9E8BA990E}" srcOrd="1" destOrd="0" presId="urn:microsoft.com/office/officeart/2005/8/layout/hProcess7"/>
    <dgm:cxn modelId="{375047F8-5F5F-4171-B80D-88B487DA3A75}" type="presParOf" srcId="{0C7E4200-7734-4E3B-AAB1-7B288F3FC9CF}" destId="{65E08921-797D-414F-B703-C584089EEA53}" srcOrd="2" destOrd="0" presId="urn:microsoft.com/office/officeart/2005/8/layout/hProcess7"/>
    <dgm:cxn modelId="{7F39A29C-25CD-4FF6-AA7B-27B980BA9DB6}" type="presParOf" srcId="{B6CE9297-5B3C-46CE-A721-158C1AA3431F}" destId="{2149DC44-BE23-40BF-B230-08FA5A4D21CD}" srcOrd="1" destOrd="0" presId="urn:microsoft.com/office/officeart/2005/8/layout/hProcess7"/>
    <dgm:cxn modelId="{4B339C5A-2CAF-4101-992A-6C06925F6F4B}" type="presParOf" srcId="{B6CE9297-5B3C-46CE-A721-158C1AA3431F}" destId="{111BA6ED-EBEA-45A9-8B80-E0A9A3586E69}" srcOrd="2" destOrd="0" presId="urn:microsoft.com/office/officeart/2005/8/layout/hProcess7"/>
    <dgm:cxn modelId="{D3A5238A-F490-4071-BAAE-05B6FB1EB032}" type="presParOf" srcId="{111BA6ED-EBEA-45A9-8B80-E0A9A3586E69}" destId="{7A77DC41-5355-4439-BF32-DF324A400DF3}" srcOrd="0" destOrd="0" presId="urn:microsoft.com/office/officeart/2005/8/layout/hProcess7"/>
    <dgm:cxn modelId="{67FBEF71-BC53-4351-895A-82E415105B90}" type="presParOf" srcId="{111BA6ED-EBEA-45A9-8B80-E0A9A3586E69}" destId="{D4927804-FEDF-4561-B74B-FA0ADE8CCD41}" srcOrd="1" destOrd="0" presId="urn:microsoft.com/office/officeart/2005/8/layout/hProcess7"/>
    <dgm:cxn modelId="{3BD799A5-AE04-4D1B-AA4B-52854E0C848F}" type="presParOf" srcId="{111BA6ED-EBEA-45A9-8B80-E0A9A3586E69}" destId="{C374E858-A0D2-49E6-93AD-EC6CC9840A0D}" srcOrd="2" destOrd="0" presId="urn:microsoft.com/office/officeart/2005/8/layout/hProcess7"/>
    <dgm:cxn modelId="{28B3FADD-6AE7-4F0F-82B5-B4DD69DBBEA1}" type="presParOf" srcId="{B6CE9297-5B3C-46CE-A721-158C1AA3431F}" destId="{24339411-7AC6-484C-ABF9-52E3FB079254}" srcOrd="3" destOrd="0" presId="urn:microsoft.com/office/officeart/2005/8/layout/hProcess7"/>
    <dgm:cxn modelId="{D0C68FC3-4048-4ACF-A3A0-BC43583E4869}" type="presParOf" srcId="{B6CE9297-5B3C-46CE-A721-158C1AA3431F}" destId="{51FAB9D8-32D6-4678-B4F7-F6E28E716402}" srcOrd="4" destOrd="0" presId="urn:microsoft.com/office/officeart/2005/8/layout/hProcess7"/>
    <dgm:cxn modelId="{D8E65108-C601-4FF4-9E8E-29FCC7D0532B}" type="presParOf" srcId="{51FAB9D8-32D6-4678-B4F7-F6E28E716402}" destId="{82174EB9-E053-4CA0-BBEF-975F3471C134}" srcOrd="0" destOrd="0" presId="urn:microsoft.com/office/officeart/2005/8/layout/hProcess7"/>
    <dgm:cxn modelId="{2D981D05-FC06-4A49-A523-EBAC0E754543}" type="presParOf" srcId="{51FAB9D8-32D6-4678-B4F7-F6E28E716402}" destId="{FB71996F-D7B2-4A13-A9DB-5F21A970D8C9}" srcOrd="1" destOrd="0" presId="urn:microsoft.com/office/officeart/2005/8/layout/hProcess7"/>
    <dgm:cxn modelId="{661ABE3A-93DE-4E78-B99C-75EAD66FCB34}" type="presParOf" srcId="{51FAB9D8-32D6-4678-B4F7-F6E28E716402}" destId="{C9D977F1-5680-492F-81BB-57863628BDE9}" srcOrd="2" destOrd="0" presId="urn:microsoft.com/office/officeart/2005/8/layout/hProcess7"/>
    <dgm:cxn modelId="{AB9AA68D-E764-4E17-818E-A0A267819E00}" type="presParOf" srcId="{B6CE9297-5B3C-46CE-A721-158C1AA3431F}" destId="{4D1127FD-D528-472D-8EAC-EA4EEFD4E445}" srcOrd="5" destOrd="0" presId="urn:microsoft.com/office/officeart/2005/8/layout/hProcess7"/>
    <dgm:cxn modelId="{07C74136-CFC5-4899-B961-D6D1886577CC}" type="presParOf" srcId="{B6CE9297-5B3C-46CE-A721-158C1AA3431F}" destId="{40E37391-783A-41AF-A154-FB77B2AA0AEB}" srcOrd="6" destOrd="0" presId="urn:microsoft.com/office/officeart/2005/8/layout/hProcess7"/>
    <dgm:cxn modelId="{E570BB0C-C626-40EF-92E6-E6FEC4E76BE5}" type="presParOf" srcId="{40E37391-783A-41AF-A154-FB77B2AA0AEB}" destId="{F247B9C0-B02F-4272-AE99-5B023EEDE5BB}" srcOrd="0" destOrd="0" presId="urn:microsoft.com/office/officeart/2005/8/layout/hProcess7"/>
    <dgm:cxn modelId="{6A2742FA-FCBD-4D00-9430-E2786058AD02}" type="presParOf" srcId="{40E37391-783A-41AF-A154-FB77B2AA0AEB}" destId="{5FE80A24-9B26-436C-84D7-8B4FD049300E}" srcOrd="1" destOrd="0" presId="urn:microsoft.com/office/officeart/2005/8/layout/hProcess7"/>
    <dgm:cxn modelId="{CEBFC293-E57C-43D3-AA40-234705A409E0}" type="presParOf" srcId="{40E37391-783A-41AF-A154-FB77B2AA0AEB}" destId="{A47E14E0-F5D5-4A81-A6A5-5E979ECC2DF5}" srcOrd="2" destOrd="0" presId="urn:microsoft.com/office/officeart/2005/8/layout/hProcess7"/>
    <dgm:cxn modelId="{47EEFC3D-C5F7-422D-B78C-B9ABE051B8D0}" type="presParOf" srcId="{B6CE9297-5B3C-46CE-A721-158C1AA3431F}" destId="{9576CD60-E983-4E50-8058-B551E3D7EBFF}" srcOrd="7" destOrd="0" presId="urn:microsoft.com/office/officeart/2005/8/layout/hProcess7"/>
    <dgm:cxn modelId="{634ECEEC-AC42-4C54-8893-4E0B4E6C44A9}" type="presParOf" srcId="{B6CE9297-5B3C-46CE-A721-158C1AA3431F}" destId="{F88C2BEE-FF80-4CEC-A78F-657B123A015E}" srcOrd="8" destOrd="0" presId="urn:microsoft.com/office/officeart/2005/8/layout/hProcess7"/>
    <dgm:cxn modelId="{4779D654-8B6E-4833-8BA4-9EA277D5FFA7}" type="presParOf" srcId="{F88C2BEE-FF80-4CEC-A78F-657B123A015E}" destId="{E9ABC0CE-C9BE-4B99-A49B-47D3B88EF3A2}" srcOrd="0" destOrd="0" presId="urn:microsoft.com/office/officeart/2005/8/layout/hProcess7"/>
    <dgm:cxn modelId="{76DFE3EF-EB9C-4F4D-868F-3627F9C03255}" type="presParOf" srcId="{F88C2BEE-FF80-4CEC-A78F-657B123A015E}" destId="{04AF9B09-A051-45A7-AC97-326B24562CBD}" srcOrd="1" destOrd="0" presId="urn:microsoft.com/office/officeart/2005/8/layout/hProcess7"/>
    <dgm:cxn modelId="{287EB102-CDA4-466D-B71D-EBC59E48ACDE}" type="presParOf" srcId="{F88C2BEE-FF80-4CEC-A78F-657B123A015E}" destId="{6F3CAEB4-2009-4B3B-8873-9D4497CDB18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212B3-C270-470E-A951-642482CD239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259E18-58F8-4321-A1AC-1EE559200F68}">
      <dgm:prSet phldrT="[Текст]"/>
      <dgm:spPr/>
      <dgm:t>
        <a:bodyPr/>
        <a:lstStyle/>
        <a:p>
          <a:r>
            <a:rPr lang="uk-UA" dirty="0" smtClean="0"/>
            <a:t>Нейтралізм</a:t>
          </a:r>
          <a:endParaRPr lang="ru-RU" dirty="0"/>
        </a:p>
      </dgm:t>
    </dgm:pt>
    <dgm:pt modelId="{8C1A639B-57E6-4061-9714-F61183BB3FB9}" type="parTrans" cxnId="{AAA4E4A2-C735-4A47-A2B0-BECA63C6C0EA}">
      <dgm:prSet/>
      <dgm:spPr/>
      <dgm:t>
        <a:bodyPr/>
        <a:lstStyle/>
        <a:p>
          <a:endParaRPr lang="ru-RU"/>
        </a:p>
      </dgm:t>
    </dgm:pt>
    <dgm:pt modelId="{565072F4-86B5-4B19-8A76-272E97C73EAC}" type="sibTrans" cxnId="{AAA4E4A2-C735-4A47-A2B0-BECA63C6C0EA}">
      <dgm:prSet/>
      <dgm:spPr/>
      <dgm:t>
        <a:bodyPr/>
        <a:lstStyle/>
        <a:p>
          <a:endParaRPr lang="ru-RU"/>
        </a:p>
      </dgm:t>
    </dgm:pt>
    <dgm:pt modelId="{C92C7307-147F-42DE-8997-896C1DC80AB8}">
      <dgm:prSet phldrT="[Текст]"/>
      <dgm:spPr/>
      <dgm:t>
        <a:bodyPr/>
        <a:lstStyle/>
        <a:p>
          <a:r>
            <a:rPr lang="uk-UA" dirty="0" smtClean="0"/>
            <a:t>Конкуренція</a:t>
          </a:r>
          <a:endParaRPr lang="ru-RU" dirty="0"/>
        </a:p>
      </dgm:t>
    </dgm:pt>
    <dgm:pt modelId="{6E6C5AAA-93CF-4BFF-BF14-A84439AF1467}" type="parTrans" cxnId="{AE152EF4-B992-4533-B97E-E02C1FB79B71}">
      <dgm:prSet/>
      <dgm:spPr/>
      <dgm:t>
        <a:bodyPr/>
        <a:lstStyle/>
        <a:p>
          <a:endParaRPr lang="ru-RU"/>
        </a:p>
      </dgm:t>
    </dgm:pt>
    <dgm:pt modelId="{395F8A48-CD55-402F-8F79-4C4A3D45EF2A}" type="sibTrans" cxnId="{AE152EF4-B992-4533-B97E-E02C1FB79B71}">
      <dgm:prSet/>
      <dgm:spPr/>
      <dgm:t>
        <a:bodyPr/>
        <a:lstStyle/>
        <a:p>
          <a:endParaRPr lang="ru-RU"/>
        </a:p>
      </dgm:t>
    </dgm:pt>
    <dgm:pt modelId="{055C01D0-4B57-4200-B834-8A1A018EE3FE}">
      <dgm:prSet phldrT="[Текст]"/>
      <dgm:spPr/>
      <dgm:t>
        <a:bodyPr/>
        <a:lstStyle/>
        <a:p>
          <a:r>
            <a:rPr lang="uk-UA" dirty="0" smtClean="0"/>
            <a:t>Хижацтво</a:t>
          </a:r>
          <a:endParaRPr lang="ru-RU" dirty="0"/>
        </a:p>
      </dgm:t>
    </dgm:pt>
    <dgm:pt modelId="{7CE85E91-1698-4005-A57F-E5CEF45B2E28}" type="parTrans" cxnId="{FCBE4902-E428-4E66-A25B-5B85C284FAEB}">
      <dgm:prSet/>
      <dgm:spPr/>
      <dgm:t>
        <a:bodyPr/>
        <a:lstStyle/>
        <a:p>
          <a:endParaRPr lang="ru-RU"/>
        </a:p>
      </dgm:t>
    </dgm:pt>
    <dgm:pt modelId="{0144691E-BEB5-4112-ADE3-076ECC13A506}" type="sibTrans" cxnId="{FCBE4902-E428-4E66-A25B-5B85C284FAEB}">
      <dgm:prSet/>
      <dgm:spPr/>
      <dgm:t>
        <a:bodyPr/>
        <a:lstStyle/>
        <a:p>
          <a:endParaRPr lang="ru-RU"/>
        </a:p>
      </dgm:t>
    </dgm:pt>
    <dgm:pt modelId="{DC009CBD-7E75-4A7E-814E-1D97A7D2C878}">
      <dgm:prSet/>
      <dgm:spPr/>
      <dgm:t>
        <a:bodyPr/>
        <a:lstStyle/>
        <a:p>
          <a:r>
            <a:rPr lang="uk-UA" dirty="0" smtClean="0"/>
            <a:t>Паразитизм</a:t>
          </a:r>
          <a:endParaRPr lang="ru-RU" dirty="0"/>
        </a:p>
      </dgm:t>
    </dgm:pt>
    <dgm:pt modelId="{8C9A4D51-6045-4167-903F-AFDE6AF4AF3D}" type="parTrans" cxnId="{65B713C5-DB24-443D-ADE8-4E82519CE27D}">
      <dgm:prSet/>
      <dgm:spPr/>
      <dgm:t>
        <a:bodyPr/>
        <a:lstStyle/>
        <a:p>
          <a:endParaRPr lang="ru-RU"/>
        </a:p>
      </dgm:t>
    </dgm:pt>
    <dgm:pt modelId="{9962BC92-8709-4D0D-A28C-7E968C02743F}" type="sibTrans" cxnId="{65B713C5-DB24-443D-ADE8-4E82519CE27D}">
      <dgm:prSet/>
      <dgm:spPr/>
      <dgm:t>
        <a:bodyPr/>
        <a:lstStyle/>
        <a:p>
          <a:endParaRPr lang="ru-RU"/>
        </a:p>
      </dgm:t>
    </dgm:pt>
    <dgm:pt modelId="{99B28901-AD8C-460F-B358-AAB96D221B58}">
      <dgm:prSet/>
      <dgm:spPr/>
      <dgm:t>
        <a:bodyPr/>
        <a:lstStyle/>
        <a:p>
          <a:r>
            <a:rPr lang="uk-UA" dirty="0" smtClean="0"/>
            <a:t>Аменсалізм</a:t>
          </a:r>
          <a:endParaRPr lang="ru-RU" dirty="0"/>
        </a:p>
      </dgm:t>
    </dgm:pt>
    <dgm:pt modelId="{C1C516E8-C4D6-404A-B425-738419500E9C}" type="parTrans" cxnId="{EE9F66F6-FD7B-49AD-9C09-F287BB72E13E}">
      <dgm:prSet/>
      <dgm:spPr/>
      <dgm:t>
        <a:bodyPr/>
        <a:lstStyle/>
        <a:p>
          <a:endParaRPr lang="ru-RU"/>
        </a:p>
      </dgm:t>
    </dgm:pt>
    <dgm:pt modelId="{A04B583E-1008-4006-B534-C9724408AC54}" type="sibTrans" cxnId="{EE9F66F6-FD7B-49AD-9C09-F287BB72E13E}">
      <dgm:prSet/>
      <dgm:spPr/>
      <dgm:t>
        <a:bodyPr/>
        <a:lstStyle/>
        <a:p>
          <a:endParaRPr lang="ru-RU"/>
        </a:p>
      </dgm:t>
    </dgm:pt>
    <dgm:pt modelId="{51B21CE9-3706-4FD4-8960-D0AEBB4DC11C}">
      <dgm:prSet/>
      <dgm:spPr/>
      <dgm:t>
        <a:bodyPr/>
        <a:lstStyle/>
        <a:p>
          <a:r>
            <a:rPr lang="uk-UA" dirty="0" smtClean="0"/>
            <a:t>Коменсалізм</a:t>
          </a:r>
          <a:endParaRPr lang="ru-RU" dirty="0"/>
        </a:p>
      </dgm:t>
    </dgm:pt>
    <dgm:pt modelId="{8645F1D1-B1B5-4646-B432-6820BCD02609}" type="parTrans" cxnId="{F16BF63A-040F-40AD-B15E-AF9C70562C9D}">
      <dgm:prSet/>
      <dgm:spPr/>
      <dgm:t>
        <a:bodyPr/>
        <a:lstStyle/>
        <a:p>
          <a:endParaRPr lang="ru-RU"/>
        </a:p>
      </dgm:t>
    </dgm:pt>
    <dgm:pt modelId="{386B9E75-EBBB-46DB-B6E9-EB985A4EF7F7}" type="sibTrans" cxnId="{F16BF63A-040F-40AD-B15E-AF9C70562C9D}">
      <dgm:prSet/>
      <dgm:spPr/>
      <dgm:t>
        <a:bodyPr/>
        <a:lstStyle/>
        <a:p>
          <a:endParaRPr lang="ru-RU"/>
        </a:p>
      </dgm:t>
    </dgm:pt>
    <dgm:pt modelId="{6C00E81F-0D66-4941-86FA-A34D8581DA68}">
      <dgm:prSet/>
      <dgm:spPr/>
      <dgm:t>
        <a:bodyPr/>
        <a:lstStyle/>
        <a:p>
          <a:r>
            <a:rPr lang="uk-UA" dirty="0" smtClean="0"/>
            <a:t>Мутуалізм</a:t>
          </a:r>
          <a:endParaRPr lang="ru-RU" dirty="0"/>
        </a:p>
      </dgm:t>
    </dgm:pt>
    <dgm:pt modelId="{E14DDCA1-51C3-46CD-B6C5-02279A59C816}" type="parTrans" cxnId="{3448DF35-4D7C-4C2A-B73C-856EF4685EF8}">
      <dgm:prSet/>
      <dgm:spPr/>
      <dgm:t>
        <a:bodyPr/>
        <a:lstStyle/>
        <a:p>
          <a:endParaRPr lang="ru-RU"/>
        </a:p>
      </dgm:t>
    </dgm:pt>
    <dgm:pt modelId="{70A44D50-07DD-41A3-BE02-E190D215D0E0}" type="sibTrans" cxnId="{3448DF35-4D7C-4C2A-B73C-856EF4685EF8}">
      <dgm:prSet/>
      <dgm:spPr/>
      <dgm:t>
        <a:bodyPr/>
        <a:lstStyle/>
        <a:p>
          <a:endParaRPr lang="ru-RU"/>
        </a:p>
      </dgm:t>
    </dgm:pt>
    <dgm:pt modelId="{34E1C995-B9DC-48FE-9185-F38D9B2FF4B9}" type="pres">
      <dgm:prSet presAssocID="{AA6212B3-C270-470E-A951-642482CD239E}" presName="Name0" presStyleCnt="0">
        <dgm:presLayoutVars>
          <dgm:dir/>
          <dgm:resizeHandles val="exact"/>
        </dgm:presLayoutVars>
      </dgm:prSet>
      <dgm:spPr/>
    </dgm:pt>
    <dgm:pt modelId="{E0C0BF5D-A629-462D-9F3F-8BCAE36C7ECB}" type="pres">
      <dgm:prSet presAssocID="{1C259E18-58F8-4321-A1AC-1EE559200F68}" presName="composite" presStyleCnt="0"/>
      <dgm:spPr/>
    </dgm:pt>
    <dgm:pt modelId="{31162925-906B-43B5-8530-87FE3F6FC95B}" type="pres">
      <dgm:prSet presAssocID="{1C259E18-58F8-4321-A1AC-1EE559200F68}" presName="rect1" presStyleLbl="trAlignAcc1" presStyleIdx="0" presStyleCnt="7">
        <dgm:presLayoutVars>
          <dgm:bulletEnabled val="1"/>
        </dgm:presLayoutVars>
      </dgm:prSet>
      <dgm:spPr/>
    </dgm:pt>
    <dgm:pt modelId="{A249A7C4-AAEC-4874-B3FC-801AEEA7A4FA}" type="pres">
      <dgm:prSet presAssocID="{1C259E18-58F8-4321-A1AC-1EE559200F68}" presName="rect2" presStyleLbl="fgImgPlace1" presStyleIdx="0" presStyleCnt="7"/>
      <dgm:spPr/>
    </dgm:pt>
    <dgm:pt modelId="{A04890EE-46B7-4E6B-9D4E-4C29F3BB9C63}" type="pres">
      <dgm:prSet presAssocID="{565072F4-86B5-4B19-8A76-272E97C73EAC}" presName="sibTrans" presStyleCnt="0"/>
      <dgm:spPr/>
    </dgm:pt>
    <dgm:pt modelId="{E65FB3EC-4EFC-466B-B3CF-486D5BE735C3}" type="pres">
      <dgm:prSet presAssocID="{C92C7307-147F-42DE-8997-896C1DC80AB8}" presName="composite" presStyleCnt="0"/>
      <dgm:spPr/>
    </dgm:pt>
    <dgm:pt modelId="{6C5B65E0-9F55-4388-8A59-65AC822F9702}" type="pres">
      <dgm:prSet presAssocID="{C92C7307-147F-42DE-8997-896C1DC80AB8}" presName="rect1" presStyleLbl="trAlignAcc1" presStyleIdx="1" presStyleCnt="7">
        <dgm:presLayoutVars>
          <dgm:bulletEnabled val="1"/>
        </dgm:presLayoutVars>
      </dgm:prSet>
      <dgm:spPr/>
    </dgm:pt>
    <dgm:pt modelId="{62F44EE0-FFC0-4992-9D24-071BFF3D0C85}" type="pres">
      <dgm:prSet presAssocID="{C92C7307-147F-42DE-8997-896C1DC80AB8}" presName="rect2" presStyleLbl="fgImgPlace1" presStyleIdx="1" presStyleCnt="7"/>
      <dgm:spPr/>
    </dgm:pt>
    <dgm:pt modelId="{25E48102-4469-4071-9860-FCD754FF1DD8}" type="pres">
      <dgm:prSet presAssocID="{395F8A48-CD55-402F-8F79-4C4A3D45EF2A}" presName="sibTrans" presStyleCnt="0"/>
      <dgm:spPr/>
    </dgm:pt>
    <dgm:pt modelId="{2452D9CF-D57F-4FF1-BC94-2590E05E833F}" type="pres">
      <dgm:prSet presAssocID="{055C01D0-4B57-4200-B834-8A1A018EE3FE}" presName="composite" presStyleCnt="0"/>
      <dgm:spPr/>
    </dgm:pt>
    <dgm:pt modelId="{6BB8E32D-A07C-467E-AB48-386D93823BE4}" type="pres">
      <dgm:prSet presAssocID="{055C01D0-4B57-4200-B834-8A1A018EE3FE}" presName="rect1" presStyleLbl="trAlignAcc1" presStyleIdx="2" presStyleCnt="7">
        <dgm:presLayoutVars>
          <dgm:bulletEnabled val="1"/>
        </dgm:presLayoutVars>
      </dgm:prSet>
      <dgm:spPr/>
    </dgm:pt>
    <dgm:pt modelId="{DECA6E4A-F7B6-4C7B-B08B-97740674C88E}" type="pres">
      <dgm:prSet presAssocID="{055C01D0-4B57-4200-B834-8A1A018EE3FE}" presName="rect2" presStyleLbl="fgImgPlace1" presStyleIdx="2" presStyleCnt="7"/>
      <dgm:spPr/>
    </dgm:pt>
    <dgm:pt modelId="{EF4F9077-AD9B-4CF6-BB89-1B04240F2D81}" type="pres">
      <dgm:prSet presAssocID="{0144691E-BEB5-4112-ADE3-076ECC13A506}" presName="sibTrans" presStyleCnt="0"/>
      <dgm:spPr/>
    </dgm:pt>
    <dgm:pt modelId="{E04245F6-210D-438C-9F3B-82670F69FD85}" type="pres">
      <dgm:prSet presAssocID="{DC009CBD-7E75-4A7E-814E-1D97A7D2C878}" presName="composite" presStyleCnt="0"/>
      <dgm:spPr/>
    </dgm:pt>
    <dgm:pt modelId="{099AEF03-1F2D-4AB7-BEF3-1B167931DD79}" type="pres">
      <dgm:prSet presAssocID="{DC009CBD-7E75-4A7E-814E-1D97A7D2C878}" presName="rect1" presStyleLbl="trAlignAcc1" presStyleIdx="3" presStyleCnt="7">
        <dgm:presLayoutVars>
          <dgm:bulletEnabled val="1"/>
        </dgm:presLayoutVars>
      </dgm:prSet>
      <dgm:spPr/>
    </dgm:pt>
    <dgm:pt modelId="{FC817222-C322-470C-83C2-EBF986358A8C}" type="pres">
      <dgm:prSet presAssocID="{DC009CBD-7E75-4A7E-814E-1D97A7D2C878}" presName="rect2" presStyleLbl="fgImgPlace1" presStyleIdx="3" presStyleCnt="7"/>
      <dgm:spPr/>
    </dgm:pt>
    <dgm:pt modelId="{3C7E197D-CDDD-4B2B-9E22-4CC55541D7E6}" type="pres">
      <dgm:prSet presAssocID="{9962BC92-8709-4D0D-A28C-7E968C02743F}" presName="sibTrans" presStyleCnt="0"/>
      <dgm:spPr/>
    </dgm:pt>
    <dgm:pt modelId="{BB80AE89-C44A-4C0D-84F4-8206B2B97762}" type="pres">
      <dgm:prSet presAssocID="{99B28901-AD8C-460F-B358-AAB96D221B58}" presName="composite" presStyleCnt="0"/>
      <dgm:spPr/>
    </dgm:pt>
    <dgm:pt modelId="{D960DB81-FFF9-4D0A-AAA1-0664A25FE73E}" type="pres">
      <dgm:prSet presAssocID="{99B28901-AD8C-460F-B358-AAB96D221B58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3F64-37A2-4A24-A3BD-CFF40771211D}" type="pres">
      <dgm:prSet presAssocID="{99B28901-AD8C-460F-B358-AAB96D221B58}" presName="rect2" presStyleLbl="fgImgPlace1" presStyleIdx="4" presStyleCnt="7"/>
      <dgm:spPr/>
    </dgm:pt>
    <dgm:pt modelId="{AD914A4F-28BC-4613-B1E4-27DEA0BCC4F6}" type="pres">
      <dgm:prSet presAssocID="{A04B583E-1008-4006-B534-C9724408AC54}" presName="sibTrans" presStyleCnt="0"/>
      <dgm:spPr/>
    </dgm:pt>
    <dgm:pt modelId="{A77D8CB1-47E0-4629-A49F-099F5170EF31}" type="pres">
      <dgm:prSet presAssocID="{51B21CE9-3706-4FD4-8960-D0AEBB4DC11C}" presName="composite" presStyleCnt="0"/>
      <dgm:spPr/>
    </dgm:pt>
    <dgm:pt modelId="{C23D6855-41A9-4DCD-91AA-FC3D5A497A35}" type="pres">
      <dgm:prSet presAssocID="{51B21CE9-3706-4FD4-8960-D0AEBB4DC11C}" presName="rect1" presStyleLbl="trAlignAcc1" presStyleIdx="5" presStyleCnt="7">
        <dgm:presLayoutVars>
          <dgm:bulletEnabled val="1"/>
        </dgm:presLayoutVars>
      </dgm:prSet>
      <dgm:spPr/>
    </dgm:pt>
    <dgm:pt modelId="{A610F4F7-AE13-4450-BD39-5AC24702EBED}" type="pres">
      <dgm:prSet presAssocID="{51B21CE9-3706-4FD4-8960-D0AEBB4DC11C}" presName="rect2" presStyleLbl="fgImgPlace1" presStyleIdx="5" presStyleCnt="7"/>
      <dgm:spPr/>
    </dgm:pt>
    <dgm:pt modelId="{720BC127-D9CE-4974-A526-BA51678EB210}" type="pres">
      <dgm:prSet presAssocID="{386B9E75-EBBB-46DB-B6E9-EB985A4EF7F7}" presName="sibTrans" presStyleCnt="0"/>
      <dgm:spPr/>
    </dgm:pt>
    <dgm:pt modelId="{27CBDF5A-8E67-4B50-B9DC-A9952FCBF4E6}" type="pres">
      <dgm:prSet presAssocID="{6C00E81F-0D66-4941-86FA-A34D8581DA68}" presName="composite" presStyleCnt="0"/>
      <dgm:spPr/>
    </dgm:pt>
    <dgm:pt modelId="{C8EB617C-FE29-4A9D-BD71-8C790EA2EAAF}" type="pres">
      <dgm:prSet presAssocID="{6C00E81F-0D66-4941-86FA-A34D8581DA68}" presName="rect1" presStyleLbl="trAlignAcc1" presStyleIdx="6" presStyleCnt="7">
        <dgm:presLayoutVars>
          <dgm:bulletEnabled val="1"/>
        </dgm:presLayoutVars>
      </dgm:prSet>
      <dgm:spPr/>
    </dgm:pt>
    <dgm:pt modelId="{4BD6C156-4ED2-4F75-A7AB-0DDB6E347BD8}" type="pres">
      <dgm:prSet presAssocID="{6C00E81F-0D66-4941-86FA-A34D8581DA68}" presName="rect2" presStyleLbl="fgImgPlace1" presStyleIdx="6" presStyleCnt="7"/>
      <dgm:spPr/>
    </dgm:pt>
  </dgm:ptLst>
  <dgm:cxnLst>
    <dgm:cxn modelId="{46C58C7E-6F7B-4B76-A3FA-6F9387C1740B}" type="presOf" srcId="{1C259E18-58F8-4321-A1AC-1EE559200F68}" destId="{31162925-906B-43B5-8530-87FE3F6FC95B}" srcOrd="0" destOrd="0" presId="urn:microsoft.com/office/officeart/2008/layout/PictureStrips"/>
    <dgm:cxn modelId="{35A7E1B1-3247-434F-BA73-0A5947B5446D}" type="presOf" srcId="{055C01D0-4B57-4200-B834-8A1A018EE3FE}" destId="{6BB8E32D-A07C-467E-AB48-386D93823BE4}" srcOrd="0" destOrd="0" presId="urn:microsoft.com/office/officeart/2008/layout/PictureStrips"/>
    <dgm:cxn modelId="{FCBE4902-E428-4E66-A25B-5B85C284FAEB}" srcId="{AA6212B3-C270-470E-A951-642482CD239E}" destId="{055C01D0-4B57-4200-B834-8A1A018EE3FE}" srcOrd="2" destOrd="0" parTransId="{7CE85E91-1698-4005-A57F-E5CEF45B2E28}" sibTransId="{0144691E-BEB5-4112-ADE3-076ECC13A506}"/>
    <dgm:cxn modelId="{A9279439-2F24-45FC-B17E-7A242D038CD1}" type="presOf" srcId="{AA6212B3-C270-470E-A951-642482CD239E}" destId="{34E1C995-B9DC-48FE-9185-F38D9B2FF4B9}" srcOrd="0" destOrd="0" presId="urn:microsoft.com/office/officeart/2008/layout/PictureStrips"/>
    <dgm:cxn modelId="{AAA4E4A2-C735-4A47-A2B0-BECA63C6C0EA}" srcId="{AA6212B3-C270-470E-A951-642482CD239E}" destId="{1C259E18-58F8-4321-A1AC-1EE559200F68}" srcOrd="0" destOrd="0" parTransId="{8C1A639B-57E6-4061-9714-F61183BB3FB9}" sibTransId="{565072F4-86B5-4B19-8A76-272E97C73EAC}"/>
    <dgm:cxn modelId="{F16BF63A-040F-40AD-B15E-AF9C70562C9D}" srcId="{AA6212B3-C270-470E-A951-642482CD239E}" destId="{51B21CE9-3706-4FD4-8960-D0AEBB4DC11C}" srcOrd="5" destOrd="0" parTransId="{8645F1D1-B1B5-4646-B432-6820BCD02609}" sibTransId="{386B9E75-EBBB-46DB-B6E9-EB985A4EF7F7}"/>
    <dgm:cxn modelId="{CCDD4AF3-930A-4398-B2E7-C55BD39C8A2A}" type="presOf" srcId="{6C00E81F-0D66-4941-86FA-A34D8581DA68}" destId="{C8EB617C-FE29-4A9D-BD71-8C790EA2EAAF}" srcOrd="0" destOrd="0" presId="urn:microsoft.com/office/officeart/2008/layout/PictureStrips"/>
    <dgm:cxn modelId="{AE152EF4-B992-4533-B97E-E02C1FB79B71}" srcId="{AA6212B3-C270-470E-A951-642482CD239E}" destId="{C92C7307-147F-42DE-8997-896C1DC80AB8}" srcOrd="1" destOrd="0" parTransId="{6E6C5AAA-93CF-4BFF-BF14-A84439AF1467}" sibTransId="{395F8A48-CD55-402F-8F79-4C4A3D45EF2A}"/>
    <dgm:cxn modelId="{3448DF35-4D7C-4C2A-B73C-856EF4685EF8}" srcId="{AA6212B3-C270-470E-A951-642482CD239E}" destId="{6C00E81F-0D66-4941-86FA-A34D8581DA68}" srcOrd="6" destOrd="0" parTransId="{E14DDCA1-51C3-46CD-B6C5-02279A59C816}" sibTransId="{70A44D50-07DD-41A3-BE02-E190D215D0E0}"/>
    <dgm:cxn modelId="{EE9F66F6-FD7B-49AD-9C09-F287BB72E13E}" srcId="{AA6212B3-C270-470E-A951-642482CD239E}" destId="{99B28901-AD8C-460F-B358-AAB96D221B58}" srcOrd="4" destOrd="0" parTransId="{C1C516E8-C4D6-404A-B425-738419500E9C}" sibTransId="{A04B583E-1008-4006-B534-C9724408AC54}"/>
    <dgm:cxn modelId="{8CDCD5C6-6718-45FE-9416-CCCFE962DE1A}" type="presOf" srcId="{C92C7307-147F-42DE-8997-896C1DC80AB8}" destId="{6C5B65E0-9F55-4388-8A59-65AC822F9702}" srcOrd="0" destOrd="0" presId="urn:microsoft.com/office/officeart/2008/layout/PictureStrips"/>
    <dgm:cxn modelId="{8925ABAF-AE57-432C-90E7-DEE87BD31C8F}" type="presOf" srcId="{99B28901-AD8C-460F-B358-AAB96D221B58}" destId="{D960DB81-FFF9-4D0A-AAA1-0664A25FE73E}" srcOrd="0" destOrd="0" presId="urn:microsoft.com/office/officeart/2008/layout/PictureStrips"/>
    <dgm:cxn modelId="{65B713C5-DB24-443D-ADE8-4E82519CE27D}" srcId="{AA6212B3-C270-470E-A951-642482CD239E}" destId="{DC009CBD-7E75-4A7E-814E-1D97A7D2C878}" srcOrd="3" destOrd="0" parTransId="{8C9A4D51-6045-4167-903F-AFDE6AF4AF3D}" sibTransId="{9962BC92-8709-4D0D-A28C-7E968C02743F}"/>
    <dgm:cxn modelId="{73CDC699-5EE5-462E-8029-706616B40189}" type="presOf" srcId="{51B21CE9-3706-4FD4-8960-D0AEBB4DC11C}" destId="{C23D6855-41A9-4DCD-91AA-FC3D5A497A35}" srcOrd="0" destOrd="0" presId="urn:microsoft.com/office/officeart/2008/layout/PictureStrips"/>
    <dgm:cxn modelId="{DCC950DB-BCA4-4083-8C65-9C4FC1D33A18}" type="presOf" srcId="{DC009CBD-7E75-4A7E-814E-1D97A7D2C878}" destId="{099AEF03-1F2D-4AB7-BEF3-1B167931DD79}" srcOrd="0" destOrd="0" presId="urn:microsoft.com/office/officeart/2008/layout/PictureStrips"/>
    <dgm:cxn modelId="{9DEEA325-FBCF-478E-A3B9-DC242018E284}" type="presParOf" srcId="{34E1C995-B9DC-48FE-9185-F38D9B2FF4B9}" destId="{E0C0BF5D-A629-462D-9F3F-8BCAE36C7ECB}" srcOrd="0" destOrd="0" presId="urn:microsoft.com/office/officeart/2008/layout/PictureStrips"/>
    <dgm:cxn modelId="{9BDE112F-E413-4952-AF4C-04972B58D58E}" type="presParOf" srcId="{E0C0BF5D-A629-462D-9F3F-8BCAE36C7ECB}" destId="{31162925-906B-43B5-8530-87FE3F6FC95B}" srcOrd="0" destOrd="0" presId="urn:microsoft.com/office/officeart/2008/layout/PictureStrips"/>
    <dgm:cxn modelId="{146529A9-BA1A-4821-B28D-2CBEDC651F4E}" type="presParOf" srcId="{E0C0BF5D-A629-462D-9F3F-8BCAE36C7ECB}" destId="{A249A7C4-AAEC-4874-B3FC-801AEEA7A4FA}" srcOrd="1" destOrd="0" presId="urn:microsoft.com/office/officeart/2008/layout/PictureStrips"/>
    <dgm:cxn modelId="{B69AED32-107D-4B45-9DED-2D7AA14292EC}" type="presParOf" srcId="{34E1C995-B9DC-48FE-9185-F38D9B2FF4B9}" destId="{A04890EE-46B7-4E6B-9D4E-4C29F3BB9C63}" srcOrd="1" destOrd="0" presId="urn:microsoft.com/office/officeart/2008/layout/PictureStrips"/>
    <dgm:cxn modelId="{A170D1B4-BC88-4D89-A7D5-8A9946671812}" type="presParOf" srcId="{34E1C995-B9DC-48FE-9185-F38D9B2FF4B9}" destId="{E65FB3EC-4EFC-466B-B3CF-486D5BE735C3}" srcOrd="2" destOrd="0" presId="urn:microsoft.com/office/officeart/2008/layout/PictureStrips"/>
    <dgm:cxn modelId="{0D794ADF-3B2C-4731-B3E4-E25FEE35E6B7}" type="presParOf" srcId="{E65FB3EC-4EFC-466B-B3CF-486D5BE735C3}" destId="{6C5B65E0-9F55-4388-8A59-65AC822F9702}" srcOrd="0" destOrd="0" presId="urn:microsoft.com/office/officeart/2008/layout/PictureStrips"/>
    <dgm:cxn modelId="{0F53AE64-D517-4AC0-8F91-2D0D86BE1591}" type="presParOf" srcId="{E65FB3EC-4EFC-466B-B3CF-486D5BE735C3}" destId="{62F44EE0-FFC0-4992-9D24-071BFF3D0C85}" srcOrd="1" destOrd="0" presId="urn:microsoft.com/office/officeart/2008/layout/PictureStrips"/>
    <dgm:cxn modelId="{0A26DA34-A236-49D6-A51B-F2FF8EEA5FA0}" type="presParOf" srcId="{34E1C995-B9DC-48FE-9185-F38D9B2FF4B9}" destId="{25E48102-4469-4071-9860-FCD754FF1DD8}" srcOrd="3" destOrd="0" presId="urn:microsoft.com/office/officeart/2008/layout/PictureStrips"/>
    <dgm:cxn modelId="{CA688B70-468D-4B76-9042-3F258F4AFFF5}" type="presParOf" srcId="{34E1C995-B9DC-48FE-9185-F38D9B2FF4B9}" destId="{2452D9CF-D57F-4FF1-BC94-2590E05E833F}" srcOrd="4" destOrd="0" presId="urn:microsoft.com/office/officeart/2008/layout/PictureStrips"/>
    <dgm:cxn modelId="{0490DD49-BE37-4CCB-81BF-874D14E60D35}" type="presParOf" srcId="{2452D9CF-D57F-4FF1-BC94-2590E05E833F}" destId="{6BB8E32D-A07C-467E-AB48-386D93823BE4}" srcOrd="0" destOrd="0" presId="urn:microsoft.com/office/officeart/2008/layout/PictureStrips"/>
    <dgm:cxn modelId="{B4BF6A7C-6B1C-4B01-A1DF-08B07FC4BE5A}" type="presParOf" srcId="{2452D9CF-D57F-4FF1-BC94-2590E05E833F}" destId="{DECA6E4A-F7B6-4C7B-B08B-97740674C88E}" srcOrd="1" destOrd="0" presId="urn:microsoft.com/office/officeart/2008/layout/PictureStrips"/>
    <dgm:cxn modelId="{45C32595-86BB-4B6E-BD43-875310887AF8}" type="presParOf" srcId="{34E1C995-B9DC-48FE-9185-F38D9B2FF4B9}" destId="{EF4F9077-AD9B-4CF6-BB89-1B04240F2D81}" srcOrd="5" destOrd="0" presId="urn:microsoft.com/office/officeart/2008/layout/PictureStrips"/>
    <dgm:cxn modelId="{3FA2584A-D2B8-4381-86E2-61B9DAE6E7B8}" type="presParOf" srcId="{34E1C995-B9DC-48FE-9185-F38D9B2FF4B9}" destId="{E04245F6-210D-438C-9F3B-82670F69FD85}" srcOrd="6" destOrd="0" presId="urn:microsoft.com/office/officeart/2008/layout/PictureStrips"/>
    <dgm:cxn modelId="{61C7B700-92DA-4D8C-AFE8-9382A76C4424}" type="presParOf" srcId="{E04245F6-210D-438C-9F3B-82670F69FD85}" destId="{099AEF03-1F2D-4AB7-BEF3-1B167931DD79}" srcOrd="0" destOrd="0" presId="urn:microsoft.com/office/officeart/2008/layout/PictureStrips"/>
    <dgm:cxn modelId="{49A62B39-01AF-44A4-9F95-2C8027FB8EB7}" type="presParOf" srcId="{E04245F6-210D-438C-9F3B-82670F69FD85}" destId="{FC817222-C322-470C-83C2-EBF986358A8C}" srcOrd="1" destOrd="0" presId="urn:microsoft.com/office/officeart/2008/layout/PictureStrips"/>
    <dgm:cxn modelId="{00E67359-33FB-4973-BC83-8194CA00461C}" type="presParOf" srcId="{34E1C995-B9DC-48FE-9185-F38D9B2FF4B9}" destId="{3C7E197D-CDDD-4B2B-9E22-4CC55541D7E6}" srcOrd="7" destOrd="0" presId="urn:microsoft.com/office/officeart/2008/layout/PictureStrips"/>
    <dgm:cxn modelId="{9F4D4C33-397F-4D86-B0FA-A5B15AAF981F}" type="presParOf" srcId="{34E1C995-B9DC-48FE-9185-F38D9B2FF4B9}" destId="{BB80AE89-C44A-4C0D-84F4-8206B2B97762}" srcOrd="8" destOrd="0" presId="urn:microsoft.com/office/officeart/2008/layout/PictureStrips"/>
    <dgm:cxn modelId="{9A3B3D01-1E4F-4AA0-BC1D-EC9DBE03CC95}" type="presParOf" srcId="{BB80AE89-C44A-4C0D-84F4-8206B2B97762}" destId="{D960DB81-FFF9-4D0A-AAA1-0664A25FE73E}" srcOrd="0" destOrd="0" presId="urn:microsoft.com/office/officeart/2008/layout/PictureStrips"/>
    <dgm:cxn modelId="{D4C66DD9-8199-4ACD-9061-502DAD08F568}" type="presParOf" srcId="{BB80AE89-C44A-4C0D-84F4-8206B2B97762}" destId="{3D663F64-37A2-4A24-A3BD-CFF40771211D}" srcOrd="1" destOrd="0" presId="urn:microsoft.com/office/officeart/2008/layout/PictureStrips"/>
    <dgm:cxn modelId="{6DB0C2C1-02D2-4414-B88F-689BABE5C2D6}" type="presParOf" srcId="{34E1C995-B9DC-48FE-9185-F38D9B2FF4B9}" destId="{AD914A4F-28BC-4613-B1E4-27DEA0BCC4F6}" srcOrd="9" destOrd="0" presId="urn:microsoft.com/office/officeart/2008/layout/PictureStrips"/>
    <dgm:cxn modelId="{B361280B-D081-4261-9E8F-D396929097F4}" type="presParOf" srcId="{34E1C995-B9DC-48FE-9185-F38D9B2FF4B9}" destId="{A77D8CB1-47E0-4629-A49F-099F5170EF31}" srcOrd="10" destOrd="0" presId="urn:microsoft.com/office/officeart/2008/layout/PictureStrips"/>
    <dgm:cxn modelId="{34DD4B3D-7903-41E2-82D0-3F95BF3DB9A8}" type="presParOf" srcId="{A77D8CB1-47E0-4629-A49F-099F5170EF31}" destId="{C23D6855-41A9-4DCD-91AA-FC3D5A497A35}" srcOrd="0" destOrd="0" presId="urn:microsoft.com/office/officeart/2008/layout/PictureStrips"/>
    <dgm:cxn modelId="{B72E1EC1-E281-40C6-987E-0612979C16AD}" type="presParOf" srcId="{A77D8CB1-47E0-4629-A49F-099F5170EF31}" destId="{A610F4F7-AE13-4450-BD39-5AC24702EBED}" srcOrd="1" destOrd="0" presId="urn:microsoft.com/office/officeart/2008/layout/PictureStrips"/>
    <dgm:cxn modelId="{7A5A0255-E090-4A70-BC85-5ADF877535F1}" type="presParOf" srcId="{34E1C995-B9DC-48FE-9185-F38D9B2FF4B9}" destId="{720BC127-D9CE-4974-A526-BA51678EB210}" srcOrd="11" destOrd="0" presId="urn:microsoft.com/office/officeart/2008/layout/PictureStrips"/>
    <dgm:cxn modelId="{774C5119-C451-491F-A736-ACFE44AA1444}" type="presParOf" srcId="{34E1C995-B9DC-48FE-9185-F38D9B2FF4B9}" destId="{27CBDF5A-8E67-4B50-B9DC-A9952FCBF4E6}" srcOrd="12" destOrd="0" presId="urn:microsoft.com/office/officeart/2008/layout/PictureStrips"/>
    <dgm:cxn modelId="{FA045903-BA5C-40C2-AD80-D0E9E0DB89AC}" type="presParOf" srcId="{27CBDF5A-8E67-4B50-B9DC-A9952FCBF4E6}" destId="{C8EB617C-FE29-4A9D-BD71-8C790EA2EAAF}" srcOrd="0" destOrd="0" presId="urn:microsoft.com/office/officeart/2008/layout/PictureStrips"/>
    <dgm:cxn modelId="{B543F173-A2C6-44FA-BAEA-BE91A33D49BA}" type="presParOf" srcId="{27CBDF5A-8E67-4B50-B9DC-A9952FCBF4E6}" destId="{4BD6C156-4ED2-4F75-A7AB-0DDB6E347BD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ACD5C-1C9F-432C-B62C-96BCB5BEA024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Агрегація</a:t>
          </a:r>
          <a:endParaRPr lang="ru-RU" sz="1500" kern="1200" dirty="0"/>
        </a:p>
      </dsp:txBody>
      <dsp:txXfrm>
        <a:off x="436958" y="1596826"/>
        <a:ext cx="1305521" cy="870346"/>
      </dsp:txXfrm>
    </dsp:sp>
    <dsp:sp modelId="{17052A45-8BAB-433D-8DE6-55D5A3CAB7AB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Конкуренція</a:t>
          </a:r>
          <a:endParaRPr lang="ru-RU" sz="1500" kern="1200" dirty="0"/>
        </a:p>
      </dsp:txBody>
      <dsp:txXfrm>
        <a:off x="2395239" y="1596826"/>
        <a:ext cx="1305521" cy="870346"/>
      </dsp:txXfrm>
    </dsp:sp>
    <dsp:sp modelId="{4B207A89-38E6-4C47-AFDD-8EFDC379342F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Підвищення життєздатності групи</a:t>
          </a:r>
          <a:endParaRPr lang="ru-RU" sz="1500" kern="1200" dirty="0"/>
        </a:p>
      </dsp:txBody>
      <dsp:txXfrm>
        <a:off x="4353519" y="1596826"/>
        <a:ext cx="1305521" cy="870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DC49-CBC3-4B41-B1D9-06FE2BB49413}">
      <dsp:nvSpPr>
        <dsp:cNvPr id="0" name=""/>
        <dsp:cNvSpPr/>
      </dsp:nvSpPr>
      <dsp:spPr>
        <a:xfrm>
          <a:off x="5128" y="543927"/>
          <a:ext cx="2288605" cy="2705653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Первинне співвідношення статей</a:t>
          </a:r>
          <a:endParaRPr lang="ru-RU" sz="1400" kern="1200" dirty="0"/>
        </a:p>
      </dsp:txBody>
      <dsp:txXfrm rot="16200000">
        <a:off x="-875328" y="1424384"/>
        <a:ext cx="2218636" cy="457721"/>
      </dsp:txXfrm>
    </dsp:sp>
    <dsp:sp modelId="{65E08921-797D-414F-B703-C584089EEA53}">
      <dsp:nvSpPr>
        <dsp:cNvPr id="0" name=""/>
        <dsp:cNvSpPr/>
      </dsp:nvSpPr>
      <dsp:spPr>
        <a:xfrm>
          <a:off x="504645" y="543927"/>
          <a:ext cx="1705011" cy="270565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chemeClr val="bg1"/>
              </a:solidFill>
            </a:rPr>
            <a:t>визначається сполученням статевих хромосом у процесі мейозу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504645" y="543927"/>
        <a:ext cx="1705011" cy="2705653"/>
      </dsp:txXfrm>
    </dsp:sp>
    <dsp:sp modelId="{82174EB9-E053-4CA0-BBEF-975F3471C134}">
      <dsp:nvSpPr>
        <dsp:cNvPr id="0" name=""/>
        <dsp:cNvSpPr/>
      </dsp:nvSpPr>
      <dsp:spPr>
        <a:xfrm>
          <a:off x="2364043" y="567272"/>
          <a:ext cx="2865090" cy="34381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Вторинне співвідношення статей</a:t>
          </a:r>
          <a:endParaRPr lang="ru-RU" sz="1400" kern="1200" dirty="0"/>
        </a:p>
      </dsp:txBody>
      <dsp:txXfrm rot="16200000">
        <a:off x="1240928" y="1690387"/>
        <a:ext cx="2819248" cy="573018"/>
      </dsp:txXfrm>
    </dsp:sp>
    <dsp:sp modelId="{D4927804-FEDF-4561-B74B-FA0ADE8CCD41}">
      <dsp:nvSpPr>
        <dsp:cNvPr id="0" name=""/>
        <dsp:cNvSpPr/>
      </dsp:nvSpPr>
      <dsp:spPr>
        <a:xfrm rot="5400000">
          <a:off x="2155548" y="3278254"/>
          <a:ext cx="505578" cy="429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977F1-5680-492F-81BB-57863628BDE9}">
      <dsp:nvSpPr>
        <dsp:cNvPr id="0" name=""/>
        <dsp:cNvSpPr/>
      </dsp:nvSpPr>
      <dsp:spPr>
        <a:xfrm>
          <a:off x="2937061" y="567272"/>
          <a:ext cx="2134492" cy="34381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визначається після народження особин</a:t>
          </a:r>
          <a:endParaRPr lang="ru-RU" sz="2300" kern="1200" dirty="0"/>
        </a:p>
      </dsp:txBody>
      <dsp:txXfrm>
        <a:off x="2937061" y="567272"/>
        <a:ext cx="2134492" cy="3438108"/>
      </dsp:txXfrm>
    </dsp:sp>
    <dsp:sp modelId="{E9ABC0CE-C9BE-4B99-A49B-47D3B88EF3A2}">
      <dsp:nvSpPr>
        <dsp:cNvPr id="0" name=""/>
        <dsp:cNvSpPr/>
      </dsp:nvSpPr>
      <dsp:spPr>
        <a:xfrm>
          <a:off x="5359380" y="543927"/>
          <a:ext cx="2865090" cy="34381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Третинне співвідношення статей</a:t>
          </a:r>
          <a:endParaRPr lang="ru-RU" sz="1400" kern="1200" dirty="0"/>
        </a:p>
      </dsp:txBody>
      <dsp:txXfrm rot="16200000">
        <a:off x="4236265" y="1667042"/>
        <a:ext cx="2819248" cy="573018"/>
      </dsp:txXfrm>
    </dsp:sp>
    <dsp:sp modelId="{5FE80A24-9B26-436C-84D7-8B4FD049300E}">
      <dsp:nvSpPr>
        <dsp:cNvPr id="0" name=""/>
        <dsp:cNvSpPr/>
      </dsp:nvSpPr>
      <dsp:spPr>
        <a:xfrm rot="5400000">
          <a:off x="5120916" y="3278254"/>
          <a:ext cx="505578" cy="429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CAEB4-2009-4B3B-8873-9D4497CDB189}">
      <dsp:nvSpPr>
        <dsp:cNvPr id="0" name=""/>
        <dsp:cNvSpPr/>
      </dsp:nvSpPr>
      <dsp:spPr>
        <a:xfrm>
          <a:off x="5932398" y="543927"/>
          <a:ext cx="2134492" cy="34381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на момент настання статевої зрілості</a:t>
          </a:r>
          <a:endParaRPr lang="ru-RU" sz="2300" kern="1200" dirty="0"/>
        </a:p>
      </dsp:txBody>
      <dsp:txXfrm>
        <a:off x="5932398" y="543927"/>
        <a:ext cx="2134492" cy="3438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62925-906B-43B5-8530-87FE3F6FC95B}">
      <dsp:nvSpPr>
        <dsp:cNvPr id="0" name=""/>
        <dsp:cNvSpPr/>
      </dsp:nvSpPr>
      <dsp:spPr>
        <a:xfrm>
          <a:off x="1210134" y="219171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Нейтралізм</a:t>
          </a:r>
          <a:endParaRPr lang="ru-RU" sz="3000" kern="1200" dirty="0"/>
        </a:p>
      </dsp:txBody>
      <dsp:txXfrm>
        <a:off x="1210134" y="219171"/>
        <a:ext cx="2823781" cy="882431"/>
      </dsp:txXfrm>
    </dsp:sp>
    <dsp:sp modelId="{A249A7C4-AAEC-4874-B3FC-801AEEA7A4FA}">
      <dsp:nvSpPr>
        <dsp:cNvPr id="0" name=""/>
        <dsp:cNvSpPr/>
      </dsp:nvSpPr>
      <dsp:spPr>
        <a:xfrm>
          <a:off x="1092477" y="9170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B65E0-9F55-4388-8A59-65AC822F9702}">
      <dsp:nvSpPr>
        <dsp:cNvPr id="0" name=""/>
        <dsp:cNvSpPr/>
      </dsp:nvSpPr>
      <dsp:spPr>
        <a:xfrm>
          <a:off x="4313341" y="219171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Конкуренція</a:t>
          </a:r>
          <a:endParaRPr lang="ru-RU" sz="3000" kern="1200" dirty="0"/>
        </a:p>
      </dsp:txBody>
      <dsp:txXfrm>
        <a:off x="4313341" y="219171"/>
        <a:ext cx="2823781" cy="882431"/>
      </dsp:txXfrm>
    </dsp:sp>
    <dsp:sp modelId="{62F44EE0-FFC0-4992-9D24-071BFF3D0C85}">
      <dsp:nvSpPr>
        <dsp:cNvPr id="0" name=""/>
        <dsp:cNvSpPr/>
      </dsp:nvSpPr>
      <dsp:spPr>
        <a:xfrm>
          <a:off x="4195683" y="9170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8E32D-A07C-467E-AB48-386D93823BE4}">
      <dsp:nvSpPr>
        <dsp:cNvPr id="0" name=""/>
        <dsp:cNvSpPr/>
      </dsp:nvSpPr>
      <dsp:spPr>
        <a:xfrm>
          <a:off x="1210134" y="1330055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Хижацтво</a:t>
          </a:r>
          <a:endParaRPr lang="ru-RU" sz="3000" kern="1200" dirty="0"/>
        </a:p>
      </dsp:txBody>
      <dsp:txXfrm>
        <a:off x="1210134" y="1330055"/>
        <a:ext cx="2823781" cy="882431"/>
      </dsp:txXfrm>
    </dsp:sp>
    <dsp:sp modelId="{DECA6E4A-F7B6-4C7B-B08B-97740674C88E}">
      <dsp:nvSpPr>
        <dsp:cNvPr id="0" name=""/>
        <dsp:cNvSpPr/>
      </dsp:nvSpPr>
      <dsp:spPr>
        <a:xfrm>
          <a:off x="1092477" y="1202592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AEF03-1F2D-4AB7-BEF3-1B167931DD79}">
      <dsp:nvSpPr>
        <dsp:cNvPr id="0" name=""/>
        <dsp:cNvSpPr/>
      </dsp:nvSpPr>
      <dsp:spPr>
        <a:xfrm>
          <a:off x="4313341" y="1330055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Паразитизм</a:t>
          </a:r>
          <a:endParaRPr lang="ru-RU" sz="3000" kern="1200" dirty="0"/>
        </a:p>
      </dsp:txBody>
      <dsp:txXfrm>
        <a:off x="4313341" y="1330055"/>
        <a:ext cx="2823781" cy="882431"/>
      </dsp:txXfrm>
    </dsp:sp>
    <dsp:sp modelId="{FC817222-C322-470C-83C2-EBF986358A8C}">
      <dsp:nvSpPr>
        <dsp:cNvPr id="0" name=""/>
        <dsp:cNvSpPr/>
      </dsp:nvSpPr>
      <dsp:spPr>
        <a:xfrm>
          <a:off x="4195683" y="1202592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0DB81-FFF9-4D0A-AAA1-0664A25FE73E}">
      <dsp:nvSpPr>
        <dsp:cNvPr id="0" name=""/>
        <dsp:cNvSpPr/>
      </dsp:nvSpPr>
      <dsp:spPr>
        <a:xfrm>
          <a:off x="1210134" y="2440938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Аменсалізм</a:t>
          </a:r>
          <a:endParaRPr lang="ru-RU" sz="3000" kern="1200" dirty="0"/>
        </a:p>
      </dsp:txBody>
      <dsp:txXfrm>
        <a:off x="1210134" y="2440938"/>
        <a:ext cx="2823781" cy="882431"/>
      </dsp:txXfrm>
    </dsp:sp>
    <dsp:sp modelId="{3D663F64-37A2-4A24-A3BD-CFF40771211D}">
      <dsp:nvSpPr>
        <dsp:cNvPr id="0" name=""/>
        <dsp:cNvSpPr/>
      </dsp:nvSpPr>
      <dsp:spPr>
        <a:xfrm>
          <a:off x="1092477" y="2313476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D6855-41A9-4DCD-91AA-FC3D5A497A35}">
      <dsp:nvSpPr>
        <dsp:cNvPr id="0" name=""/>
        <dsp:cNvSpPr/>
      </dsp:nvSpPr>
      <dsp:spPr>
        <a:xfrm>
          <a:off x="4313341" y="2440938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Коменсалізм</a:t>
          </a:r>
          <a:endParaRPr lang="ru-RU" sz="3000" kern="1200" dirty="0"/>
        </a:p>
      </dsp:txBody>
      <dsp:txXfrm>
        <a:off x="4313341" y="2440938"/>
        <a:ext cx="2823781" cy="882431"/>
      </dsp:txXfrm>
    </dsp:sp>
    <dsp:sp modelId="{A610F4F7-AE13-4450-BD39-5AC24702EBED}">
      <dsp:nvSpPr>
        <dsp:cNvPr id="0" name=""/>
        <dsp:cNvSpPr/>
      </dsp:nvSpPr>
      <dsp:spPr>
        <a:xfrm>
          <a:off x="4195683" y="2313476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B617C-FE29-4A9D-BD71-8C790EA2EAAF}">
      <dsp:nvSpPr>
        <dsp:cNvPr id="0" name=""/>
        <dsp:cNvSpPr/>
      </dsp:nvSpPr>
      <dsp:spPr>
        <a:xfrm>
          <a:off x="2761738" y="3551822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Мутуалізм</a:t>
          </a:r>
          <a:endParaRPr lang="ru-RU" sz="3000" kern="1200" dirty="0"/>
        </a:p>
      </dsp:txBody>
      <dsp:txXfrm>
        <a:off x="2761738" y="3551822"/>
        <a:ext cx="2823781" cy="882431"/>
      </dsp:txXfrm>
    </dsp:sp>
    <dsp:sp modelId="{4BD6C156-4ED2-4F75-A7AB-0DDB6E347BD8}">
      <dsp:nvSpPr>
        <dsp:cNvPr id="0" name=""/>
        <dsp:cNvSpPr/>
      </dsp:nvSpPr>
      <dsp:spPr>
        <a:xfrm>
          <a:off x="2644080" y="342435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0EFA-2BAA-4A99-8848-86A70150D2BC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845EC-0537-408C-BB1F-E1BDC3E1E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2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845EC-0537-408C-BB1F-E1BDC3E1E6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3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7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7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9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3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1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7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3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0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4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6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8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3BD6-4021-4A48-851D-D211514BBC04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2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uk.wikipedia.org/wiki/%D0%9B%D1%96%D0%BC%D1%96%D1%82%D1%83%D1%8E%D1%87%D1%96_%D1%84%D0%B0%D0%BA%D1%82%D0%BE%D1%80%D0%B8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uk.wikipedia.org/w/index.php?title=%D0%9F%D0%B5%D1%80%D0%B5%D0%BD%D0%B0%D1%81%D0%B5%D0%BB%D0%B5%D0%BD%D1%96%D1%81%D1%82%D1%8C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8.jpeg"/><Relationship Id="rId12" Type="http://schemas.openxmlformats.org/officeDocument/2006/relationships/image" Target="../media/image7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hyperlink" Target="https://ru.wikipedia.org/wiki/&#1041;&#1086;&#1085;&#1077;&#1083;&#1083;&#1080;&#1103;" TargetMode="Externa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54559"/>
          </a:xfrm>
        </p:spPr>
        <p:txBody>
          <a:bodyPr/>
          <a:lstStyle/>
          <a:p>
            <a:r>
              <a:rPr lang="uk-UA" b="1" dirty="0" smtClean="0"/>
              <a:t>Екологія популяцій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6400800" cy="550912"/>
          </a:xfrm>
        </p:spPr>
        <p:txBody>
          <a:bodyPr>
            <a:normAutofit lnSpcReduction="10000"/>
          </a:bodyPr>
          <a:lstStyle/>
          <a:p>
            <a:pPr algn="l"/>
            <a:r>
              <a:rPr lang="uk-UA" i="1" dirty="0" smtClean="0">
                <a:solidFill>
                  <a:schemeClr val="tx1"/>
                </a:solidFill>
              </a:rPr>
              <a:t>Лекція 7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432786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85" y="33265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589240"/>
            <a:ext cx="40195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10" y="3364011"/>
            <a:ext cx="25050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16" y="3184167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5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06" y="116632"/>
            <a:ext cx="55054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660241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635744"/>
            <a:ext cx="31337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63093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Популяційні хвилі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428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8384" r="22121" b="34781"/>
          <a:stretch/>
        </p:blipFill>
        <p:spPr bwMode="auto">
          <a:xfrm>
            <a:off x="395535" y="266775"/>
            <a:ext cx="4973783" cy="292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71" y="3705225"/>
            <a:ext cx="57150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3335893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Характер росту </a:t>
            </a:r>
            <a:r>
              <a:rPr lang="ru-RU" b="1" dirty="0" err="1" smtClean="0"/>
              <a:t>чисельності</a:t>
            </a:r>
            <a:r>
              <a:rPr lang="ru-RU" b="1" dirty="0" smtClean="0"/>
              <a:t> </a:t>
            </a:r>
            <a:r>
              <a:rPr lang="ru-RU" b="1" dirty="0" err="1" smtClean="0"/>
              <a:t>опортуністичної</a:t>
            </a:r>
            <a:r>
              <a:rPr lang="ru-RU" b="1" dirty="0" smtClean="0"/>
              <a:t> та </a:t>
            </a:r>
            <a:r>
              <a:rPr lang="ru-RU" b="1" dirty="0" err="1" smtClean="0"/>
              <a:t>рівноважної</a:t>
            </a:r>
            <a:r>
              <a:rPr lang="ru-RU" b="1" dirty="0" smtClean="0"/>
              <a:t> </a:t>
            </a:r>
            <a:r>
              <a:rPr lang="ru-RU" b="1" dirty="0" err="1" smtClean="0"/>
              <a:t>популяції</a:t>
            </a:r>
            <a:endParaRPr lang="ru-RU" b="1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39732"/>
            <a:ext cx="5021560" cy="225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1440161" cy="92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47699" r="23501" b="22759"/>
          <a:stretch/>
        </p:blipFill>
        <p:spPr bwMode="auto">
          <a:xfrm>
            <a:off x="6911411" y="5589240"/>
            <a:ext cx="2232589" cy="84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3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047" y="-25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Порівняння</a:t>
            </a:r>
            <a:r>
              <a:rPr lang="ru-RU" sz="2800" b="1" dirty="0"/>
              <a:t> </a:t>
            </a:r>
            <a:r>
              <a:rPr lang="ru-RU" sz="2800" b="1" dirty="0" err="1"/>
              <a:t>популяційних</a:t>
            </a:r>
            <a:r>
              <a:rPr lang="ru-RU" sz="2800" b="1" dirty="0"/>
              <a:t> </a:t>
            </a:r>
            <a:r>
              <a:rPr lang="ru-RU" sz="2800" b="1" dirty="0" err="1"/>
              <a:t>параметрів</a:t>
            </a:r>
            <a:r>
              <a:rPr lang="ru-RU" sz="2800" b="1" dirty="0"/>
              <a:t> </a:t>
            </a:r>
            <a:r>
              <a:rPr lang="ru-RU" sz="2800" b="1" dirty="0" err="1"/>
              <a:t>організмів</a:t>
            </a:r>
            <a:r>
              <a:rPr lang="ru-RU" sz="2800" b="1" dirty="0"/>
              <a:t> з </a:t>
            </a:r>
            <a:r>
              <a:rPr lang="ru-RU" sz="2800" b="1" i="1" dirty="0"/>
              <a:t>r</a:t>
            </a:r>
            <a:r>
              <a:rPr lang="ru-RU" sz="2800" b="1" dirty="0"/>
              <a:t>- та </a:t>
            </a:r>
            <a:r>
              <a:rPr lang="ru-RU" sz="2800" b="1" i="1" dirty="0"/>
              <a:t>К-</a:t>
            </a:r>
            <a:r>
              <a:rPr lang="ru-RU" sz="2800" b="1" dirty="0"/>
              <a:t> </a:t>
            </a:r>
            <a:r>
              <a:rPr lang="ru-RU" sz="2800" b="1" dirty="0" err="1"/>
              <a:t>життєвими</a:t>
            </a:r>
            <a:r>
              <a:rPr lang="ru-RU" sz="2800" b="1" dirty="0"/>
              <a:t> </a:t>
            </a:r>
            <a:r>
              <a:rPr lang="ru-RU" sz="2800" b="1" dirty="0" err="1"/>
              <a:t>стратегіями</a:t>
            </a:r>
            <a:endParaRPr lang="ru-RU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24744"/>
            <a:ext cx="76485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14908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При </a:t>
            </a:r>
            <a:r>
              <a:rPr lang="ru-RU" dirty="0" err="1" smtClean="0"/>
              <a:t>швидких</a:t>
            </a:r>
            <a:r>
              <a:rPr lang="ru-RU" dirty="0" smtClean="0"/>
              <a:t> </a:t>
            </a:r>
            <a:r>
              <a:rPr lang="ru-RU" dirty="0" err="1" smtClean="0"/>
              <a:t>змінах</a:t>
            </a:r>
            <a:r>
              <a:rPr lang="ru-RU" dirty="0" smtClean="0"/>
              <a:t> </a:t>
            </a:r>
            <a:r>
              <a:rPr lang="ru-RU" dirty="0" err="1" smtClean="0"/>
              <a:t>параметрів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середовища,порушенні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стабільності</a:t>
            </a:r>
            <a:r>
              <a:rPr lang="ru-RU" dirty="0" smtClean="0"/>
              <a:t> – </a:t>
            </a:r>
            <a:r>
              <a:rPr lang="ru-RU" dirty="0" err="1" smtClean="0"/>
              <a:t>більшу</a:t>
            </a:r>
            <a:r>
              <a:rPr lang="ru-RU" dirty="0" smtClean="0"/>
              <a:t> </a:t>
            </a:r>
            <a:r>
              <a:rPr lang="ru-RU" dirty="0" err="1" smtClean="0"/>
              <a:t>перевагу</a:t>
            </a:r>
            <a:r>
              <a:rPr lang="ru-RU" dirty="0" smtClean="0"/>
              <a:t> </a:t>
            </a:r>
            <a:r>
              <a:rPr lang="ru-RU" dirty="0" err="1" smtClean="0"/>
              <a:t>отримують</a:t>
            </a:r>
            <a:r>
              <a:rPr lang="ru-RU" dirty="0" smtClean="0"/>
              <a:t> </a:t>
            </a:r>
            <a:r>
              <a:rPr lang="ru-RU" b="1" i="1" dirty="0" smtClean="0">
                <a:effectLst/>
              </a:rPr>
              <a:t>r-</a:t>
            </a:r>
            <a:r>
              <a:rPr lang="ru-RU" dirty="0" smtClean="0"/>
              <a:t> стратеги. В </a:t>
            </a:r>
            <a:r>
              <a:rPr lang="ru-RU" dirty="0" err="1" smtClean="0"/>
              <a:t>стабільних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 err="1" smtClean="0"/>
              <a:t>пристосованими</a:t>
            </a:r>
            <a:r>
              <a:rPr lang="ru-RU" dirty="0" smtClean="0"/>
              <a:t> </a:t>
            </a:r>
            <a:r>
              <a:rPr lang="ru-RU" dirty="0" err="1" smtClean="0"/>
              <a:t>виявляються</a:t>
            </a:r>
            <a:r>
              <a:rPr lang="ru-RU" dirty="0" smtClean="0"/>
              <a:t> К- стратеги.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54542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07" y="5054542"/>
            <a:ext cx="2096287" cy="15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2700" b="1" dirty="0" err="1" smtClean="0"/>
              <a:t>Стратегії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популяцій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рослин</a:t>
            </a:r>
            <a:r>
              <a:rPr lang="ru-RU" sz="2700" b="1" dirty="0" smtClean="0"/>
              <a:t> - </a:t>
            </a:r>
            <a:r>
              <a:rPr lang="ru-RU" sz="2700" b="1" dirty="0" err="1" smtClean="0"/>
              <a:t>віоленти</a:t>
            </a:r>
            <a:r>
              <a:rPr lang="ru-RU" sz="2700" b="1" dirty="0" smtClean="0"/>
              <a:t>, </a:t>
            </a:r>
            <a:r>
              <a:rPr lang="ru-RU" sz="2700" b="1" dirty="0" err="1" smtClean="0"/>
              <a:t>патієнти</a:t>
            </a:r>
            <a:r>
              <a:rPr lang="ru-RU" sz="2700" b="1" dirty="0" smtClean="0"/>
              <a:t> і </a:t>
            </a:r>
            <a:r>
              <a:rPr lang="ru-RU" sz="2700" b="1" dirty="0" err="1" smtClean="0"/>
              <a:t>експлеренти</a:t>
            </a:r>
            <a:r>
              <a:rPr lang="ru-RU" sz="2700" b="1" dirty="0" smtClean="0"/>
              <a:t> (за </a:t>
            </a:r>
            <a:r>
              <a:rPr lang="ru-RU" sz="2700" b="1" dirty="0" err="1" smtClean="0"/>
              <a:t>Раменським</a:t>
            </a:r>
            <a:r>
              <a:rPr lang="ru-RU" sz="2700" b="1" dirty="0" smtClean="0"/>
              <a:t>- </a:t>
            </a:r>
            <a:r>
              <a:rPr lang="ru-RU" sz="2700" b="1" dirty="0" err="1" smtClean="0"/>
              <a:t>Граймом</a:t>
            </a:r>
            <a:r>
              <a:rPr lang="ru-RU" sz="2700" b="1" dirty="0" smtClean="0"/>
              <a:t>)</a:t>
            </a: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5" cy="424847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2900" b="1" dirty="0" err="1" smtClean="0"/>
              <a:t>Віоленти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 </a:t>
            </a:r>
            <a:r>
              <a:rPr lang="en-US" sz="2900" b="1" dirty="0" smtClean="0"/>
              <a:t>competitive</a:t>
            </a:r>
            <a:r>
              <a:rPr lang="en-US" sz="2900" dirty="0" smtClean="0"/>
              <a:t> (</a:t>
            </a:r>
            <a:r>
              <a:rPr lang="ru-RU" sz="2900" dirty="0" err="1" smtClean="0"/>
              <a:t>від</a:t>
            </a:r>
            <a:r>
              <a:rPr lang="ru-RU" sz="2900" dirty="0" smtClean="0"/>
              <a:t> лат. </a:t>
            </a:r>
            <a:r>
              <a:rPr lang="en-US" sz="2900" dirty="0" err="1" smtClean="0"/>
              <a:t>violentia</a:t>
            </a:r>
            <a:r>
              <a:rPr lang="en-US" sz="2900" dirty="0" smtClean="0"/>
              <a:t> - </a:t>
            </a:r>
            <a:r>
              <a:rPr lang="ru-RU" sz="2900" dirty="0" err="1" smtClean="0"/>
              <a:t>схильність</a:t>
            </a:r>
            <a:r>
              <a:rPr lang="ru-RU" sz="2900" dirty="0" smtClean="0"/>
              <a:t> до </a:t>
            </a:r>
            <a:r>
              <a:rPr lang="ru-RU" sz="2900" dirty="0" err="1" smtClean="0"/>
              <a:t>насилля</a:t>
            </a:r>
            <a:r>
              <a:rPr lang="ru-RU" sz="2900" dirty="0" smtClean="0"/>
              <a:t>,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«силовики»)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часто </a:t>
            </a:r>
            <a:r>
              <a:rPr lang="ru-RU" sz="2900" dirty="0" err="1" smtClean="0"/>
              <a:t>визначають</a:t>
            </a:r>
            <a:r>
              <a:rPr lang="ru-RU" sz="2900" dirty="0" smtClean="0"/>
              <a:t> </a:t>
            </a:r>
            <a:r>
              <a:rPr lang="ru-RU" sz="2900" dirty="0" err="1" smtClean="0"/>
              <a:t>загальний</a:t>
            </a:r>
            <a:r>
              <a:rPr lang="ru-RU" sz="2900" dirty="0" smtClean="0"/>
              <a:t> </a:t>
            </a:r>
            <a:r>
              <a:rPr lang="ru-RU" sz="2900" dirty="0" err="1" smtClean="0"/>
              <a:t>вигляд</a:t>
            </a:r>
            <a:r>
              <a:rPr lang="ru-RU" sz="2900" dirty="0" smtClean="0"/>
              <a:t> і характер </a:t>
            </a:r>
            <a:r>
              <a:rPr lang="ru-RU" sz="2900" dirty="0" err="1" smtClean="0"/>
              <a:t>угруповання</a:t>
            </a:r>
            <a:r>
              <a:rPr lang="ru-RU" sz="2900" dirty="0" smtClean="0"/>
              <a:t>. Вони </a:t>
            </a:r>
            <a:r>
              <a:rPr lang="ru-RU" sz="2900" dirty="0" err="1" smtClean="0"/>
              <a:t>здатні</a:t>
            </a:r>
            <a:r>
              <a:rPr lang="ru-RU" sz="2900" dirty="0" smtClean="0"/>
              <a:t> </a:t>
            </a:r>
            <a:r>
              <a:rPr lang="ru-RU" sz="2900" dirty="0" err="1" smtClean="0"/>
              <a:t>пригнічувати</a:t>
            </a:r>
            <a:r>
              <a:rPr lang="ru-RU" sz="2900" dirty="0" smtClean="0"/>
              <a:t> </a:t>
            </a:r>
            <a:r>
              <a:rPr lang="ru-RU" sz="2900" dirty="0" err="1" smtClean="0"/>
              <a:t>конкурентів</a:t>
            </a:r>
            <a:r>
              <a:rPr lang="ru-RU" sz="2900" dirty="0" smtClean="0"/>
              <a:t> за </a:t>
            </a:r>
            <a:r>
              <a:rPr lang="ru-RU" sz="2900" dirty="0" err="1" smtClean="0"/>
              <a:t>рахунок</a:t>
            </a:r>
            <a:r>
              <a:rPr lang="ru-RU" sz="2900" dirty="0" smtClean="0"/>
              <a:t> </a:t>
            </a:r>
            <a:r>
              <a:rPr lang="ru-RU" sz="2900" dirty="0" err="1" smtClean="0"/>
              <a:t>більш</a:t>
            </a:r>
            <a:r>
              <a:rPr lang="ru-RU" sz="2900" dirty="0" smtClean="0"/>
              <a:t> </a:t>
            </a:r>
            <a:r>
              <a:rPr lang="ru-RU" sz="2900" dirty="0" err="1" smtClean="0"/>
              <a:t>інтенсивного</a:t>
            </a:r>
            <a:r>
              <a:rPr lang="ru-RU" sz="2900" dirty="0" smtClean="0"/>
              <a:t> росту та </a:t>
            </a:r>
            <a:r>
              <a:rPr lang="ru-RU" sz="2900" dirty="0" err="1" smtClean="0"/>
              <a:t>активній</a:t>
            </a:r>
            <a:r>
              <a:rPr lang="ru-RU" sz="2900" dirty="0" smtClean="0"/>
              <a:t> </a:t>
            </a:r>
            <a:r>
              <a:rPr lang="ru-RU" sz="2900" dirty="0" err="1" smtClean="0"/>
              <a:t>зміні</a:t>
            </a:r>
            <a:r>
              <a:rPr lang="ru-RU" sz="2900" dirty="0" smtClean="0"/>
              <a:t> умов </a:t>
            </a:r>
            <a:r>
              <a:rPr lang="ru-RU" sz="2900" dirty="0" err="1" smtClean="0"/>
              <a:t>середовища</a:t>
            </a:r>
            <a:r>
              <a:rPr lang="ru-RU" sz="2900" dirty="0" smtClean="0"/>
              <a:t>. </a:t>
            </a:r>
          </a:p>
          <a:p>
            <a:pPr marL="0" indent="0" algn="just">
              <a:buNone/>
            </a:pPr>
            <a:r>
              <a:rPr lang="ru-RU" sz="2900" dirty="0" err="1" smtClean="0"/>
              <a:t>Типові</a:t>
            </a:r>
            <a:r>
              <a:rPr lang="ru-RU" sz="2900" dirty="0" smtClean="0"/>
              <a:t> </a:t>
            </a:r>
            <a:r>
              <a:rPr lang="ru-RU" sz="2900" dirty="0" err="1" smtClean="0"/>
              <a:t>віоленти</a:t>
            </a:r>
            <a:r>
              <a:rPr lang="ru-RU" sz="2900" dirty="0" smtClean="0"/>
              <a:t> – </a:t>
            </a:r>
            <a:r>
              <a:rPr lang="ru-RU" sz="2900" dirty="0" err="1" smtClean="0"/>
              <a:t>деревні</a:t>
            </a:r>
            <a:r>
              <a:rPr lang="ru-RU" sz="2900" dirty="0" smtClean="0"/>
              <a:t> </a:t>
            </a:r>
            <a:r>
              <a:rPr lang="ru-RU" sz="2900" dirty="0" err="1" smtClean="0"/>
              <a:t>рослини</a:t>
            </a:r>
            <a:r>
              <a:rPr lang="ru-RU" sz="2900" dirty="0" smtClean="0"/>
              <a:t>, особливо </a:t>
            </a:r>
            <a:r>
              <a:rPr lang="ru-RU" sz="2900" dirty="0" err="1" smtClean="0"/>
              <a:t>лісоутворюючі</a:t>
            </a:r>
            <a:r>
              <a:rPr lang="ru-RU" sz="2900" dirty="0" smtClean="0"/>
              <a:t> породи; </a:t>
            </a:r>
            <a:r>
              <a:rPr lang="ru-RU" sz="2900" dirty="0" err="1" smtClean="0"/>
              <a:t>домінуючі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 </a:t>
            </a:r>
            <a:r>
              <a:rPr lang="ru-RU" sz="2900" dirty="0" err="1" smtClean="0"/>
              <a:t>трав'янистих</a:t>
            </a:r>
            <a:r>
              <a:rPr lang="ru-RU" sz="2900" dirty="0" smtClean="0"/>
              <a:t> </a:t>
            </a:r>
            <a:r>
              <a:rPr lang="ru-RU" sz="2900" dirty="0" err="1" smtClean="0"/>
              <a:t>рослин</a:t>
            </a:r>
            <a:r>
              <a:rPr lang="ru-RU" sz="2900" dirty="0" smtClean="0"/>
              <a:t>, </a:t>
            </a:r>
            <a:r>
              <a:rPr lang="ru-RU" sz="2900" dirty="0" err="1" smtClean="0"/>
              <a:t>наприклад</a:t>
            </a:r>
            <a:r>
              <a:rPr lang="ru-RU" sz="2900" dirty="0" smtClean="0"/>
              <a:t>, мох сфагнум, очерет.</a:t>
            </a:r>
          </a:p>
          <a:p>
            <a:pPr marL="0" indent="0">
              <a:buNone/>
            </a:pPr>
            <a:endParaRPr lang="ru-RU" sz="2900" dirty="0"/>
          </a:p>
          <a:p>
            <a:pPr marL="0" indent="0" algn="just">
              <a:buNone/>
            </a:pPr>
            <a:r>
              <a:rPr lang="ru-RU" sz="2900" b="1" dirty="0" smtClean="0"/>
              <a:t> </a:t>
            </a:r>
            <a:r>
              <a:rPr lang="ru-RU" sz="2900" b="1" dirty="0" err="1" smtClean="0"/>
              <a:t>Патієнти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</a:t>
            </a:r>
            <a:r>
              <a:rPr lang="en-US" sz="2900" b="1" dirty="0" smtClean="0"/>
              <a:t>stress tolerant  </a:t>
            </a:r>
            <a:r>
              <a:rPr lang="en-US" sz="2900" dirty="0" smtClean="0"/>
              <a:t>(</a:t>
            </a:r>
            <a:r>
              <a:rPr lang="ru-RU" sz="2900" dirty="0" err="1" smtClean="0"/>
              <a:t>від</a:t>
            </a:r>
            <a:r>
              <a:rPr lang="ru-RU" sz="2900" dirty="0" smtClean="0"/>
              <a:t> лат. </a:t>
            </a:r>
            <a:r>
              <a:rPr lang="en-US" sz="2900" dirty="0" err="1" smtClean="0"/>
              <a:t>patientia</a:t>
            </a:r>
            <a:r>
              <a:rPr lang="en-US" sz="2900" dirty="0" smtClean="0"/>
              <a:t> - </a:t>
            </a:r>
            <a:r>
              <a:rPr lang="ru-RU" sz="2900" dirty="0" err="1" smtClean="0"/>
              <a:t>терпіння</a:t>
            </a:r>
            <a:r>
              <a:rPr lang="ru-RU" sz="2900" dirty="0" smtClean="0"/>
              <a:t>, </a:t>
            </a:r>
            <a:r>
              <a:rPr lang="ru-RU" sz="2900" dirty="0" err="1" smtClean="0"/>
              <a:t>витривалість</a:t>
            </a:r>
            <a:r>
              <a:rPr lang="ru-RU" sz="2900" dirty="0" smtClean="0"/>
              <a:t>)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, </a:t>
            </a:r>
            <a:r>
              <a:rPr lang="ru-RU" sz="2900" dirty="0" err="1" smtClean="0"/>
              <a:t>здатні</a:t>
            </a:r>
            <a:r>
              <a:rPr lang="ru-RU" sz="2900" dirty="0" smtClean="0"/>
              <a:t> </a:t>
            </a:r>
            <a:r>
              <a:rPr lang="ru-RU" sz="2900" dirty="0" err="1" smtClean="0"/>
              <a:t>виживати</a:t>
            </a:r>
            <a:r>
              <a:rPr lang="ru-RU" sz="2900" dirty="0" smtClean="0"/>
              <a:t> в </a:t>
            </a:r>
            <a:r>
              <a:rPr lang="ru-RU" sz="2900" dirty="0" err="1" smtClean="0"/>
              <a:t>несприятливих</a:t>
            </a:r>
            <a:r>
              <a:rPr lang="ru-RU" sz="2900" dirty="0" smtClean="0"/>
              <a:t> </a:t>
            </a:r>
            <a:r>
              <a:rPr lang="ru-RU" sz="2900" dirty="0" err="1" smtClean="0"/>
              <a:t>умовах</a:t>
            </a:r>
            <a:r>
              <a:rPr lang="ru-RU" sz="2900" dirty="0" smtClean="0"/>
              <a:t>, де </a:t>
            </a:r>
            <a:r>
              <a:rPr lang="ru-RU" sz="2900" dirty="0" err="1" smtClean="0"/>
              <a:t>більшість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інших</a:t>
            </a:r>
            <a:r>
              <a:rPr lang="ru-RU" sz="2900" dirty="0" smtClean="0"/>
              <a:t> </a:t>
            </a:r>
            <a:r>
              <a:rPr lang="ru-RU" sz="2900" dirty="0" err="1" smtClean="0"/>
              <a:t>видів</a:t>
            </a:r>
            <a:r>
              <a:rPr lang="ru-RU" sz="2900" dirty="0" smtClean="0"/>
              <a:t> </a:t>
            </a:r>
            <a:r>
              <a:rPr lang="ru-RU" sz="2900" dirty="0" err="1" smtClean="0"/>
              <a:t>існувати</a:t>
            </a:r>
            <a:r>
              <a:rPr lang="ru-RU" sz="2900" dirty="0" smtClean="0"/>
              <a:t> не </a:t>
            </a:r>
            <a:r>
              <a:rPr lang="ru-RU" sz="2900" dirty="0" err="1" smtClean="0"/>
              <a:t>здатні</a:t>
            </a:r>
            <a:r>
              <a:rPr lang="ru-RU" sz="2900" dirty="0" smtClean="0"/>
              <a:t>. </a:t>
            </a:r>
            <a:r>
              <a:rPr lang="ru-RU" sz="2900" dirty="0" err="1" smtClean="0"/>
              <a:t>Наприклад</a:t>
            </a:r>
            <a:r>
              <a:rPr lang="ru-RU" sz="2900" dirty="0" smtClean="0"/>
              <a:t>, за умов </a:t>
            </a:r>
            <a:r>
              <a:rPr lang="ru-RU" sz="2900" dirty="0" err="1" smtClean="0"/>
              <a:t>недостатнього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освітлення</a:t>
            </a:r>
            <a:r>
              <a:rPr lang="ru-RU" sz="2900" dirty="0" smtClean="0"/>
              <a:t>, </a:t>
            </a:r>
            <a:r>
              <a:rPr lang="ru-RU" sz="2900" dirty="0" err="1" smtClean="0"/>
              <a:t>вологи</a:t>
            </a:r>
            <a:r>
              <a:rPr lang="ru-RU" sz="2900" dirty="0" smtClean="0"/>
              <a:t>, </a:t>
            </a:r>
            <a:r>
              <a:rPr lang="ru-RU" sz="2900" dirty="0" err="1" smtClean="0"/>
              <a:t>дефіциту</a:t>
            </a:r>
            <a:r>
              <a:rPr lang="ru-RU" sz="2900" dirty="0" smtClean="0"/>
              <a:t> </a:t>
            </a:r>
            <a:r>
              <a:rPr lang="ru-RU" sz="2900" dirty="0" err="1" smtClean="0"/>
              <a:t>мінеральних</a:t>
            </a:r>
            <a:r>
              <a:rPr lang="ru-RU" sz="2900" dirty="0" smtClean="0"/>
              <a:t> </a:t>
            </a:r>
            <a:r>
              <a:rPr lang="ru-RU" sz="2900" dirty="0" err="1" smtClean="0"/>
              <a:t>речовин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</a:t>
            </a:r>
            <a:r>
              <a:rPr lang="ru-RU" sz="2900" dirty="0" err="1" smtClean="0"/>
              <a:t>засолення</a:t>
            </a:r>
            <a:r>
              <a:rPr lang="ru-RU" sz="2900" dirty="0" smtClean="0"/>
              <a:t>. До </a:t>
            </a:r>
            <a:r>
              <a:rPr lang="ru-RU" sz="2900" dirty="0" err="1" smtClean="0"/>
              <a:t>патієнтів</a:t>
            </a:r>
            <a:r>
              <a:rPr lang="ru-RU" sz="2900" dirty="0" smtClean="0"/>
              <a:t> </a:t>
            </a:r>
            <a:r>
              <a:rPr lang="ru-RU" sz="2900" dirty="0" err="1" smtClean="0"/>
              <a:t>належить</a:t>
            </a:r>
            <a:r>
              <a:rPr lang="ru-RU" sz="2900" dirty="0" smtClean="0"/>
              <a:t> </a:t>
            </a:r>
            <a:r>
              <a:rPr lang="ru-RU" sz="2900" dirty="0" err="1" smtClean="0"/>
              <a:t>багато</a:t>
            </a:r>
            <a:r>
              <a:rPr lang="ru-RU" sz="2900" dirty="0" smtClean="0"/>
              <a:t> </a:t>
            </a:r>
            <a:r>
              <a:rPr lang="ru-RU" sz="2900" dirty="0" err="1" smtClean="0"/>
              <a:t>рослин</a:t>
            </a:r>
            <a:r>
              <a:rPr lang="ru-RU" sz="2900" dirty="0" smtClean="0"/>
              <a:t>, </a:t>
            </a:r>
            <a:r>
              <a:rPr lang="ru-RU" sz="2900" dirty="0" err="1" smtClean="0"/>
              <a:t>які</a:t>
            </a:r>
            <a:r>
              <a:rPr lang="ru-RU" sz="2900" dirty="0" smtClean="0"/>
              <a:t> </a:t>
            </a:r>
            <a:r>
              <a:rPr lang="ru-RU" sz="2900" dirty="0" err="1" smtClean="0"/>
              <a:t>вважаються</a:t>
            </a:r>
            <a:r>
              <a:rPr lang="ru-RU" sz="2900" dirty="0" smtClean="0"/>
              <a:t> </a:t>
            </a:r>
            <a:r>
              <a:rPr lang="ru-RU" sz="2900" dirty="0" err="1" smtClean="0"/>
              <a:t>посухостійкими</a:t>
            </a:r>
            <a:r>
              <a:rPr lang="ru-RU" sz="2900" dirty="0" smtClean="0"/>
              <a:t>, </a:t>
            </a:r>
            <a:r>
              <a:rPr lang="ru-RU" sz="2900" dirty="0" err="1" smtClean="0"/>
              <a:t>солелюбними</a:t>
            </a:r>
            <a:r>
              <a:rPr lang="ru-RU" sz="2900" dirty="0" smtClean="0"/>
              <a:t>.</a:t>
            </a:r>
          </a:p>
          <a:p>
            <a:pPr marL="0" indent="0">
              <a:buNone/>
            </a:pPr>
            <a:endParaRPr lang="ru-RU" sz="2900" dirty="0" smtClean="0"/>
          </a:p>
          <a:p>
            <a:pPr marL="0" indent="0" algn="just">
              <a:buNone/>
            </a:pPr>
            <a:r>
              <a:rPr lang="ru-RU" sz="2900" b="1" dirty="0" err="1" smtClean="0"/>
              <a:t>Експлеренти</a:t>
            </a:r>
            <a:r>
              <a:rPr lang="ru-RU" sz="2900" dirty="0" smtClean="0"/>
              <a:t> </a:t>
            </a:r>
            <a:r>
              <a:rPr lang="ru-RU" sz="2900" dirty="0" err="1" smtClean="0"/>
              <a:t>або</a:t>
            </a:r>
            <a:r>
              <a:rPr lang="ru-RU" sz="2900" dirty="0" smtClean="0"/>
              <a:t> </a:t>
            </a:r>
            <a:r>
              <a:rPr lang="en-US" sz="2900" b="1" dirty="0" err="1" smtClean="0"/>
              <a:t>ruderal</a:t>
            </a:r>
            <a:r>
              <a:rPr lang="en-US" sz="2900" b="1" dirty="0" smtClean="0"/>
              <a:t> </a:t>
            </a:r>
            <a:r>
              <a:rPr lang="en-US" sz="2900" dirty="0" smtClean="0"/>
              <a:t>(</a:t>
            </a:r>
            <a:r>
              <a:rPr lang="ru-RU" sz="2900" dirty="0" err="1" smtClean="0"/>
              <a:t>від</a:t>
            </a:r>
            <a:r>
              <a:rPr lang="ru-RU" sz="2900" dirty="0" smtClean="0"/>
              <a:t> </a:t>
            </a:r>
            <a:r>
              <a:rPr lang="ru-RU" sz="2900" dirty="0" err="1" smtClean="0"/>
              <a:t>латинського</a:t>
            </a:r>
            <a:r>
              <a:rPr lang="ru-RU" sz="2900" dirty="0" smtClean="0"/>
              <a:t> </a:t>
            </a:r>
            <a:r>
              <a:rPr lang="en-US" sz="2900" dirty="0" err="1" smtClean="0"/>
              <a:t>explere</a:t>
            </a:r>
            <a:r>
              <a:rPr lang="en-US" sz="2900" dirty="0" smtClean="0"/>
              <a:t> - </a:t>
            </a:r>
            <a:r>
              <a:rPr lang="ru-RU" sz="2900" dirty="0" err="1" smtClean="0"/>
              <a:t>наповнювати</a:t>
            </a:r>
            <a:r>
              <a:rPr lang="ru-RU" sz="2900" dirty="0" smtClean="0"/>
              <a:t>, </a:t>
            </a:r>
            <a:r>
              <a:rPr lang="ru-RU" sz="2900" dirty="0" err="1" smtClean="0"/>
              <a:t>виповнювати</a:t>
            </a:r>
            <a:r>
              <a:rPr lang="ru-RU" sz="2900" dirty="0" smtClean="0"/>
              <a:t>) – </a:t>
            </a:r>
            <a:r>
              <a:rPr lang="ru-RU" sz="2900" dirty="0" err="1" smtClean="0"/>
              <a:t>це</a:t>
            </a:r>
            <a:r>
              <a:rPr lang="ru-RU" sz="2900" dirty="0" smtClean="0"/>
              <a:t> </a:t>
            </a:r>
            <a:r>
              <a:rPr lang="ru-RU" sz="2900" dirty="0" err="1" smtClean="0"/>
              <a:t>види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швидко</a:t>
            </a:r>
            <a:r>
              <a:rPr lang="ru-RU" sz="2900" dirty="0" smtClean="0"/>
              <a:t> </a:t>
            </a:r>
            <a:r>
              <a:rPr lang="ru-RU" sz="2900" dirty="0" err="1" smtClean="0"/>
              <a:t>розмножуються</a:t>
            </a:r>
            <a:r>
              <a:rPr lang="ru-RU" sz="2900" dirty="0" smtClean="0"/>
              <a:t> і </a:t>
            </a:r>
            <a:r>
              <a:rPr lang="ru-RU" sz="2900" dirty="0" err="1" smtClean="0"/>
              <a:t>швидко</a:t>
            </a:r>
            <a:r>
              <a:rPr lang="ru-RU" sz="2900" dirty="0" smtClean="0"/>
              <a:t> </a:t>
            </a:r>
            <a:r>
              <a:rPr lang="ru-RU" sz="2900" dirty="0" err="1" smtClean="0"/>
              <a:t>розселяються</a:t>
            </a:r>
            <a:r>
              <a:rPr lang="ru-RU" sz="2900" dirty="0" smtClean="0"/>
              <a:t>, </a:t>
            </a:r>
            <a:r>
              <a:rPr lang="ru-RU" sz="2900" dirty="0" err="1" smtClean="0"/>
              <a:t>з'являються</a:t>
            </a:r>
            <a:r>
              <a:rPr lang="ru-RU" sz="2900" dirty="0" smtClean="0"/>
              <a:t> там, де </a:t>
            </a:r>
            <a:r>
              <a:rPr lang="ru-RU" sz="2900" dirty="0" err="1" smtClean="0"/>
              <a:t>порушені</a:t>
            </a:r>
            <a:r>
              <a:rPr lang="ru-RU" sz="2900" dirty="0" smtClean="0"/>
              <a:t> </a:t>
            </a:r>
            <a:r>
              <a:rPr lang="ru-RU" sz="2900" dirty="0" err="1" smtClean="0"/>
              <a:t>корінні</a:t>
            </a:r>
            <a:r>
              <a:rPr lang="ru-RU" sz="2900" dirty="0" smtClean="0"/>
              <a:t> </a:t>
            </a:r>
            <a:r>
              <a:rPr lang="ru-RU" sz="2900" dirty="0" err="1" smtClean="0"/>
              <a:t>угруповання</a:t>
            </a:r>
            <a:r>
              <a:rPr lang="ru-RU" sz="2900" dirty="0" smtClean="0"/>
              <a:t>. До </a:t>
            </a:r>
            <a:r>
              <a:rPr lang="ru-RU" sz="2900" dirty="0" err="1" smtClean="0"/>
              <a:t>типових</a:t>
            </a:r>
            <a:r>
              <a:rPr lang="ru-RU" sz="2900" dirty="0" smtClean="0"/>
              <a:t> </a:t>
            </a:r>
            <a:r>
              <a:rPr lang="ru-RU" sz="2900" dirty="0" err="1" smtClean="0"/>
              <a:t>експлерентів</a:t>
            </a:r>
            <a:r>
              <a:rPr lang="ru-RU" sz="2900" dirty="0" smtClean="0"/>
              <a:t> належать </a:t>
            </a:r>
            <a:r>
              <a:rPr lang="ru-RU" sz="2900" dirty="0" err="1" smtClean="0"/>
              <a:t>рослини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поселяються</a:t>
            </a:r>
            <a:r>
              <a:rPr lang="ru-RU" sz="2900" dirty="0" smtClean="0"/>
              <a:t> на </a:t>
            </a:r>
            <a:r>
              <a:rPr lang="ru-RU" sz="2900" dirty="0" err="1" smtClean="0"/>
              <a:t>вирубках</a:t>
            </a:r>
            <a:r>
              <a:rPr lang="ru-RU" sz="2900" dirty="0" smtClean="0"/>
              <a:t> і </a:t>
            </a:r>
            <a:r>
              <a:rPr lang="ru-RU" sz="2900" dirty="0" err="1" smtClean="0"/>
              <a:t>згарищах</a:t>
            </a:r>
            <a:r>
              <a:rPr lang="ru-RU" sz="2900" dirty="0" smtClean="0"/>
              <a:t>, </a:t>
            </a:r>
            <a:r>
              <a:rPr lang="ru-RU" sz="2900" dirty="0" err="1" smtClean="0"/>
              <a:t>наприклад</a:t>
            </a:r>
            <a:r>
              <a:rPr lang="ru-RU" sz="2900" dirty="0" smtClean="0"/>
              <a:t> </a:t>
            </a:r>
            <a:r>
              <a:rPr lang="ru-RU" sz="2900" dirty="0" err="1" smtClean="0"/>
              <a:t>іван</a:t>
            </a:r>
            <a:r>
              <a:rPr lang="ru-RU" sz="2900" dirty="0" smtClean="0"/>
              <a:t>-чай (</a:t>
            </a:r>
            <a:r>
              <a:rPr lang="en-US" sz="2900" dirty="0" err="1" smtClean="0"/>
              <a:t>Chamaenericon</a:t>
            </a:r>
            <a:r>
              <a:rPr lang="en-US" sz="2900" dirty="0" smtClean="0"/>
              <a:t> </a:t>
            </a:r>
            <a:r>
              <a:rPr lang="en-US" sz="2900" dirty="0" err="1" smtClean="0"/>
              <a:t>angustifolium</a:t>
            </a:r>
            <a:r>
              <a:rPr lang="en-US" sz="2900" dirty="0" smtClean="0"/>
              <a:t>) </a:t>
            </a:r>
            <a:r>
              <a:rPr lang="ru-RU" sz="2900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осика</a:t>
            </a:r>
            <a:r>
              <a:rPr lang="ru-RU" dirty="0" smtClean="0"/>
              <a:t> (</a:t>
            </a:r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tremula</a:t>
            </a:r>
            <a:r>
              <a:rPr lang="en-US" dirty="0" smtClean="0"/>
              <a:t>). 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41" y="4437112"/>
            <a:ext cx="3760817" cy="219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0042"/>
            <a:ext cx="2104750" cy="120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82771"/>
            <a:ext cx="1584176" cy="11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74" y="5465382"/>
            <a:ext cx="1048410" cy="1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213343"/>
            <a:ext cx="1746895" cy="13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1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35280" cy="778098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Гомеостаз </a:t>
            </a:r>
            <a:r>
              <a:rPr lang="uk-UA" sz="3200" b="1" dirty="0"/>
              <a:t>популяції і регуляція чисельності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Незалежна від щільності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10802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Залежна від щільності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156176" y="1080236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868144" y="620688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915816" y="620688"/>
            <a:ext cx="295232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2" y="1422068"/>
            <a:ext cx="40481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449568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" y="3356992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23145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0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348"/>
            <a:ext cx="2448272" cy="181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487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" y="479715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93" y="3429000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7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422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92" y="2060848"/>
            <a:ext cx="23622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Просторова структура популяції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5" y="880181"/>
            <a:ext cx="4787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– </a:t>
            </a:r>
            <a:r>
              <a:rPr lang="uk-UA" sz="2000" b="1" dirty="0"/>
              <a:t>характер розподілу особин по території</a:t>
            </a:r>
            <a:endParaRPr lang="ru-RU" sz="20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556"/>
            <a:ext cx="9144000" cy="110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275111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У кожному конкретному </a:t>
            </a:r>
            <a:r>
              <a:rPr lang="ru-RU" sz="1600" dirty="0" err="1" smtClean="0"/>
              <a:t>випадку</a:t>
            </a:r>
            <a:r>
              <a:rPr lang="ru-RU" sz="1600" dirty="0" smtClean="0"/>
              <a:t> тип </a:t>
            </a:r>
            <a:r>
              <a:rPr lang="ru-RU" sz="1600" dirty="0" err="1" smtClean="0"/>
              <a:t>розподілу</a:t>
            </a:r>
            <a:r>
              <a:rPr lang="ru-RU" sz="1600" dirty="0" smtClean="0"/>
              <a:t> в </a:t>
            </a:r>
            <a:r>
              <a:rPr lang="ru-RU" sz="1600" dirty="0" err="1" smtClean="0"/>
              <a:t>займаному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просторі</a:t>
            </a:r>
            <a:r>
              <a:rPr lang="ru-RU" sz="1600" dirty="0" smtClean="0"/>
              <a:t> </a:t>
            </a:r>
            <a:r>
              <a:rPr lang="ru-RU" sz="1600" dirty="0" err="1" smtClean="0"/>
              <a:t>виявляється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пристосувальним</a:t>
            </a:r>
            <a:r>
              <a:rPr lang="ru-RU" sz="1600" dirty="0" smtClean="0"/>
              <a:t>, </a:t>
            </a:r>
            <a:r>
              <a:rPr lang="ru-RU" sz="1600" dirty="0" err="1" smtClean="0"/>
              <a:t>тобто</a:t>
            </a:r>
            <a:r>
              <a:rPr lang="ru-RU" sz="1600" dirty="0" smtClean="0"/>
              <a:t>  </a:t>
            </a:r>
            <a:r>
              <a:rPr lang="ru-RU" sz="1600" dirty="0" err="1" smtClean="0"/>
              <a:t>дозволяє</a:t>
            </a:r>
            <a:r>
              <a:rPr lang="ru-RU" sz="1600" dirty="0" smtClean="0"/>
              <a:t> оптимально </a:t>
            </a:r>
            <a:r>
              <a:rPr lang="ru-RU" sz="1600" dirty="0" err="1" smtClean="0"/>
              <a:t>використовувати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ресурси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66045" y="28342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		2		   3		         4   		     5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90032477"/>
              </p:ext>
            </p:extLst>
          </p:nvPr>
        </p:nvGraphicFramePr>
        <p:xfrm>
          <a:off x="1247752" y="26050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28841" y="5445224"/>
            <a:ext cx="601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</a:t>
            </a:r>
            <a:r>
              <a:rPr lang="ru-RU" dirty="0" err="1" smtClean="0"/>
              <a:t>цьому</a:t>
            </a:r>
            <a:r>
              <a:rPr lang="ru-RU" dirty="0" smtClean="0"/>
              <a:t> як </a:t>
            </a:r>
            <a:r>
              <a:rPr lang="ru-RU" dirty="0" err="1" smtClean="0">
                <a:hlinkClick r:id="rId9" tooltip="Перенаселеність (ще не написана)"/>
              </a:rPr>
              <a:t>перенаселеність</a:t>
            </a:r>
            <a:r>
              <a:rPr lang="ru-RU" dirty="0" smtClean="0"/>
              <a:t>, так </a:t>
            </a:r>
            <a:r>
              <a:rPr lang="ru-RU" u="sng" dirty="0" err="1" smtClean="0"/>
              <a:t>недонаселеність</a:t>
            </a:r>
            <a:r>
              <a:rPr lang="ru-RU" u="sng" dirty="0" smtClean="0"/>
              <a:t> </a:t>
            </a:r>
            <a:r>
              <a:rPr lang="ru-RU" dirty="0" err="1" smtClean="0"/>
              <a:t>перешкоджають</a:t>
            </a:r>
            <a:r>
              <a:rPr lang="ru-RU" dirty="0" smtClean="0"/>
              <a:t> </a:t>
            </a:r>
            <a:r>
              <a:rPr lang="ru-RU" dirty="0" err="1" smtClean="0"/>
              <a:t>агрегації</a:t>
            </a:r>
            <a:r>
              <a:rPr lang="ru-RU" dirty="0" smtClean="0"/>
              <a:t> і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служити</a:t>
            </a:r>
            <a:r>
              <a:rPr lang="ru-RU" dirty="0" smtClean="0"/>
              <a:t> </a:t>
            </a:r>
            <a:r>
              <a:rPr lang="ru-RU" dirty="0" err="1" smtClean="0">
                <a:hlinkClick r:id="rId10" tooltip="Лімітуючі фактори"/>
              </a:rPr>
              <a:t>лімітуючими</a:t>
            </a:r>
            <a:r>
              <a:rPr lang="ru-RU" dirty="0" smtClean="0">
                <a:hlinkClick r:id="rId10" tooltip="Лімітуючі фактори"/>
              </a:rPr>
              <a:t> факторами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b="1" dirty="0" smtClean="0"/>
              <a:t>принцип </a:t>
            </a:r>
            <a:r>
              <a:rPr lang="ru-RU" b="1" dirty="0" err="1" smtClean="0"/>
              <a:t>Оллі</a:t>
            </a:r>
            <a:endParaRPr lang="ru-RU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8669" r="4325" b="24647"/>
          <a:stretch/>
        </p:blipFill>
        <p:spPr bwMode="auto">
          <a:xfrm>
            <a:off x="5910503" y="5378724"/>
            <a:ext cx="2867336" cy="136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1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346050"/>
          </a:xfrm>
        </p:spPr>
        <p:txBody>
          <a:bodyPr>
            <a:noAutofit/>
          </a:bodyPr>
          <a:lstStyle/>
          <a:p>
            <a:r>
              <a:rPr lang="ru-RU" sz="3200" b="1" dirty="0" err="1" smtClean="0"/>
              <a:t>Осілі</a:t>
            </a:r>
            <a:r>
              <a:rPr lang="ru-RU" sz="3200" b="1" dirty="0" smtClean="0"/>
              <a:t> і </a:t>
            </a:r>
            <a:r>
              <a:rPr lang="ru-RU" sz="3200" b="1" dirty="0" err="1" smtClean="0"/>
              <a:t>кочові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тварини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54100" y="72405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вигідніше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7" t="27706" r="5380" b="37345"/>
          <a:stretch/>
        </p:blipFill>
        <p:spPr bwMode="auto">
          <a:xfrm>
            <a:off x="4991146" y="1399308"/>
            <a:ext cx="2461174" cy="155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0" r="54006" b="27942"/>
          <a:stretch/>
        </p:blipFill>
        <p:spPr bwMode="auto">
          <a:xfrm>
            <a:off x="323528" y="872108"/>
            <a:ext cx="2585837" cy="19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8556" r="7865"/>
          <a:stretch/>
        </p:blipFill>
        <p:spPr bwMode="auto">
          <a:xfrm>
            <a:off x="886690" y="2909454"/>
            <a:ext cx="4045350" cy="31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76" y="4893568"/>
            <a:ext cx="2016621" cy="174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9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Вікова структура популяції </a:t>
            </a:r>
            <a:br>
              <a:rPr lang="uk-UA" b="1" dirty="0" smtClean="0"/>
            </a:br>
            <a:r>
              <a:rPr lang="uk-UA" b="1" dirty="0" smtClean="0"/>
              <a:t> -</a:t>
            </a:r>
            <a:r>
              <a:rPr lang="uk-UA" dirty="0" smtClean="0"/>
              <a:t> </a:t>
            </a:r>
            <a:r>
              <a:rPr lang="uk-UA" sz="2700" dirty="0"/>
              <a:t>співвідношення вікових </a:t>
            </a:r>
            <a:r>
              <a:rPr lang="uk-UA" sz="2700" dirty="0" smtClean="0"/>
              <a:t>груп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8717"/>
            <a:ext cx="3816424" cy="16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1"/>
            <a:ext cx="5004048" cy="267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3406" r="3145" b="5581"/>
          <a:stretch/>
        </p:blipFill>
        <p:spPr bwMode="auto">
          <a:xfrm>
            <a:off x="4139952" y="2078059"/>
            <a:ext cx="4824536" cy="186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0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3" t="-5322" r="35" b="16444"/>
          <a:stretch/>
        </p:blipFill>
        <p:spPr bwMode="auto">
          <a:xfrm>
            <a:off x="5208953" y="561612"/>
            <a:ext cx="2868247" cy="218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3" y="476672"/>
            <a:ext cx="3977847" cy="225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5709"/>
            <a:ext cx="4159548" cy="314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8" y="4579240"/>
            <a:ext cx="4612255" cy="12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14096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Розрізняють три типи вікових пірамід: </a:t>
            </a:r>
            <a:r>
              <a:rPr lang="uk-UA" b="1" dirty="0" smtClean="0"/>
              <a:t>прогресивний (а)</a:t>
            </a:r>
            <a:r>
              <a:rPr lang="uk-UA" dirty="0" smtClean="0"/>
              <a:t>, </a:t>
            </a:r>
            <a:r>
              <a:rPr lang="uk-UA" b="1" dirty="0" smtClean="0"/>
              <a:t>стаціонарний (б) </a:t>
            </a:r>
            <a:r>
              <a:rPr lang="uk-UA" dirty="0"/>
              <a:t>та </a:t>
            </a:r>
            <a:r>
              <a:rPr lang="uk-UA" b="1" dirty="0" smtClean="0"/>
              <a:t>регресивний (в)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9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effectLst/>
              </a:rPr>
              <a:t>Популяція</a:t>
            </a:r>
            <a:r>
              <a:rPr lang="ru-RU" sz="2800" dirty="0" smtClean="0">
                <a:effectLst/>
              </a:rPr>
              <a:t> – </a:t>
            </a:r>
            <a:r>
              <a:rPr lang="ru-RU" sz="2800" dirty="0" err="1" smtClean="0">
                <a:effectLst/>
              </a:rPr>
              <a:t>основна</a:t>
            </a:r>
            <a:r>
              <a:rPr lang="ru-RU" sz="2800" dirty="0" smtClean="0">
                <a:effectLst/>
              </a:rPr>
              <a:t> форма </a:t>
            </a:r>
            <a:r>
              <a:rPr lang="ru-RU" sz="2800" dirty="0" err="1" smtClean="0">
                <a:effectLst/>
              </a:rPr>
              <a:t>існування</a:t>
            </a:r>
            <a:r>
              <a:rPr lang="ru-RU" sz="2800" dirty="0" smtClean="0">
                <a:effectLst/>
              </a:rPr>
              <a:t> виду, структурна </a:t>
            </a:r>
            <a:r>
              <a:rPr lang="ru-RU" sz="2800" dirty="0" err="1" smtClean="0">
                <a:effectLst/>
              </a:rPr>
              <a:t>одиниця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екосистеми</a:t>
            </a:r>
            <a:r>
              <a:rPr lang="ru-RU" sz="2800" dirty="0" smtClean="0">
                <a:effectLst/>
              </a:rPr>
              <a:t> та </a:t>
            </a:r>
            <a:r>
              <a:rPr lang="ru-RU" sz="2800" dirty="0" err="1" smtClean="0">
                <a:effectLst/>
              </a:rPr>
              <a:t>елементарна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одиниця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еволюції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6886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2800" b="1" dirty="0" smtClean="0">
              <a:effectLst/>
            </a:endParaRPr>
          </a:p>
          <a:p>
            <a:pPr marL="0" indent="0" algn="just">
              <a:buNone/>
            </a:pPr>
            <a:r>
              <a:rPr lang="ru-RU" sz="2800" b="1" dirty="0" err="1" smtClean="0">
                <a:effectLst/>
              </a:rPr>
              <a:t>Популяція</a:t>
            </a:r>
            <a:r>
              <a:rPr lang="ru-RU" sz="2800" dirty="0" smtClean="0">
                <a:effectLst/>
              </a:rPr>
              <a:t>  - </a:t>
            </a:r>
            <a:r>
              <a:rPr lang="ru-RU" sz="2800" dirty="0" err="1" smtClean="0">
                <a:effectLst/>
              </a:rPr>
              <a:t>це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сукупність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особин</a:t>
            </a:r>
            <a:r>
              <a:rPr lang="ru-RU" sz="2800" dirty="0" smtClean="0">
                <a:effectLst/>
              </a:rPr>
              <a:t> </a:t>
            </a:r>
            <a:r>
              <a:rPr lang="ru-RU" sz="2800" u="sng" dirty="0" smtClean="0">
                <a:effectLst/>
              </a:rPr>
              <a:t>одного виду</a:t>
            </a:r>
            <a:r>
              <a:rPr lang="ru-RU" sz="2800" dirty="0" smtClean="0">
                <a:effectLst/>
              </a:rPr>
              <a:t>, </a:t>
            </a:r>
            <a:r>
              <a:rPr lang="ru-RU" sz="2800" dirty="0" err="1" smtClean="0">
                <a:effectLst/>
              </a:rPr>
              <a:t>що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займають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певну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територію</a:t>
            </a:r>
            <a:r>
              <a:rPr lang="ru-RU" sz="2800" dirty="0" smtClean="0">
                <a:effectLst/>
              </a:rPr>
              <a:t> (ареал), </a:t>
            </a:r>
            <a:r>
              <a:rPr lang="ru-RU" sz="2800" dirty="0" err="1" smtClean="0">
                <a:effectLst/>
              </a:rPr>
              <a:t>можуть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обмінюватись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генетичною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інформацією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між</a:t>
            </a:r>
            <a:r>
              <a:rPr lang="ru-RU" sz="2800" dirty="0" smtClean="0">
                <a:effectLst/>
              </a:rPr>
              <a:t> собою (</a:t>
            </a:r>
            <a:r>
              <a:rPr lang="ru-RU" sz="2800" dirty="0" err="1" smtClean="0">
                <a:effectLst/>
              </a:rPr>
              <a:t>панміксія</a:t>
            </a:r>
            <a:r>
              <a:rPr lang="ru-RU" sz="2800" dirty="0" smtClean="0">
                <a:effectLst/>
              </a:rPr>
              <a:t>) і </a:t>
            </a:r>
            <a:r>
              <a:rPr lang="ru-RU" sz="2800" dirty="0" err="1" smtClean="0">
                <a:effectLst/>
              </a:rPr>
              <a:t>функціонують</a:t>
            </a:r>
            <a:r>
              <a:rPr lang="ru-RU" sz="2800" dirty="0" smtClean="0">
                <a:effectLst/>
              </a:rPr>
              <a:t> як </a:t>
            </a:r>
            <a:r>
              <a:rPr lang="ru-RU" sz="2800" dirty="0" err="1" smtClean="0">
                <a:effectLst/>
              </a:rPr>
              <a:t>частина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біоценозу</a:t>
            </a:r>
            <a:r>
              <a:rPr lang="ru-RU" sz="2800" dirty="0" smtClean="0">
                <a:effectLst/>
              </a:rPr>
              <a:t>. </a:t>
            </a:r>
          </a:p>
          <a:p>
            <a:pPr marL="0" indent="0" algn="just">
              <a:buNone/>
            </a:pPr>
            <a:endParaRPr lang="uk-UA" sz="2800" dirty="0" smtClean="0">
              <a:effectLst/>
            </a:endParaRPr>
          </a:p>
          <a:p>
            <a:pPr marL="0" indent="0" algn="just">
              <a:buNone/>
            </a:pPr>
            <a:endParaRPr lang="uk-UA" sz="2800" dirty="0"/>
          </a:p>
          <a:p>
            <a:pPr marL="0" indent="0" algn="just">
              <a:buNone/>
            </a:pPr>
            <a:endParaRPr lang="uk-UA" sz="2800" dirty="0" smtClean="0">
              <a:effectLst/>
            </a:endParaRPr>
          </a:p>
          <a:p>
            <a:pPr marL="0" indent="0" algn="just">
              <a:buNone/>
            </a:pPr>
            <a:endParaRPr lang="ru-RU" sz="2800" dirty="0" smtClean="0">
              <a:effectLst/>
            </a:endParaRPr>
          </a:p>
          <a:p>
            <a:pPr marL="0" indent="0" algn="just">
              <a:buNone/>
            </a:pPr>
            <a:r>
              <a:rPr lang="uk-UA" sz="2800" dirty="0"/>
              <a:t>Обмін генами перетворює популяцію в відносно </a:t>
            </a:r>
            <a:r>
              <a:rPr lang="uk-UA" sz="2800" u="sng" dirty="0"/>
              <a:t>цілісну генетичну </a:t>
            </a:r>
            <a:r>
              <a:rPr lang="uk-UA" sz="2800" u="sng" dirty="0" smtClean="0"/>
              <a:t>систему (але відкриту)</a:t>
            </a:r>
            <a:r>
              <a:rPr lang="uk-UA" sz="2800" dirty="0" smtClean="0"/>
              <a:t>, </a:t>
            </a:r>
            <a:r>
              <a:rPr lang="uk-UA" sz="2800" dirty="0"/>
              <a:t>а взаємини особин дозволяють підтримувати оптимальну в даних умовах чисельність - </a:t>
            </a:r>
            <a:r>
              <a:rPr lang="uk-UA" sz="2800" b="1" dirty="0"/>
              <a:t>гомеостаз</a:t>
            </a:r>
            <a:r>
              <a:rPr lang="uk-UA" sz="2800" dirty="0"/>
              <a:t>.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27495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 smtClean="0"/>
              <a:t>Статева </a:t>
            </a:r>
            <a:r>
              <a:rPr lang="uk-UA" sz="4000" b="1" dirty="0"/>
              <a:t>структура популяції </a:t>
            </a:r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3100" dirty="0" smtClean="0"/>
              <a:t>– </a:t>
            </a:r>
            <a:r>
              <a:rPr lang="uk-UA" sz="2700" dirty="0" smtClean="0"/>
              <a:t>співвідношення кількості </a:t>
            </a:r>
            <a:r>
              <a:rPr lang="uk-UA" sz="2700" dirty="0"/>
              <a:t>особин різної статі в </a:t>
            </a:r>
            <a:r>
              <a:rPr lang="uk-UA" sz="2700" dirty="0" smtClean="0"/>
              <a:t>популяції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5381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12380" r="17328" b="6001"/>
          <a:stretch/>
        </p:blipFill>
        <p:spPr bwMode="auto">
          <a:xfrm>
            <a:off x="4427984" y="1544781"/>
            <a:ext cx="4572000" cy="37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592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" t="5804" b="24706"/>
          <a:stretch/>
        </p:blipFill>
        <p:spPr bwMode="auto">
          <a:xfrm>
            <a:off x="85054" y="609600"/>
            <a:ext cx="8735418" cy="46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4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760786"/>
              </p:ext>
            </p:extLst>
          </p:nvPr>
        </p:nvGraphicFramePr>
        <p:xfrm>
          <a:off x="395536" y="16520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71" y="2564904"/>
            <a:ext cx="1914724" cy="292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91539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u="sng" dirty="0" err="1"/>
              <a:t>Arisaema</a:t>
            </a:r>
            <a:r>
              <a:rPr lang="uk-UA" i="1" u="sng" dirty="0"/>
              <a:t>  </a:t>
            </a:r>
            <a:r>
              <a:rPr lang="uk-UA" i="1" u="sng" dirty="0" err="1"/>
              <a:t>japonica</a:t>
            </a:r>
            <a:r>
              <a:rPr lang="uk-UA" i="1" u="sng" dirty="0"/>
              <a:t> </a:t>
            </a:r>
            <a:endParaRPr lang="ru-RU" u="sng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19" y="4889044"/>
            <a:ext cx="1339974" cy="120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066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896" y="6205954"/>
            <a:ext cx="23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err="1">
                <a:hlinkClick r:id="rId11"/>
              </a:rPr>
              <a:t>Bonellia</a:t>
            </a:r>
            <a:r>
              <a:rPr lang="uk-UA" i="1" dirty="0">
                <a:hlinkClick r:id="rId11"/>
              </a:rPr>
              <a:t> </a:t>
            </a:r>
            <a:r>
              <a:rPr lang="uk-UA" i="1" dirty="0" err="1">
                <a:hlinkClick r:id="rId11"/>
              </a:rPr>
              <a:t>viridis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77353"/>
            <a:ext cx="2924919" cy="12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Етологічна </a:t>
            </a:r>
            <a:r>
              <a:rPr lang="uk-UA" sz="3200" b="1" dirty="0"/>
              <a:t>структура популяції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1"/>
          <a:stretch/>
        </p:blipFill>
        <p:spPr bwMode="auto">
          <a:xfrm>
            <a:off x="988546" y="1628800"/>
            <a:ext cx="7053808" cy="417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2"/>
          <a:stretch/>
        </p:blipFill>
        <p:spPr bwMode="auto">
          <a:xfrm>
            <a:off x="539552" y="1590914"/>
            <a:ext cx="7780784" cy="495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565280"/>
            <a:ext cx="432048" cy="498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" y="3258889"/>
            <a:ext cx="457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5" y="46713"/>
            <a:ext cx="2057404" cy="129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292"/>
            <a:ext cx="2103735" cy="139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79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3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Типи взаємодії між популяціями</a:t>
            </a:r>
            <a:endParaRPr lang="ru-RU" sz="28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4671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7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8082095" cy="439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Популяціям, як груповим об'єднанням властивий ряд специфічних властивостей: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83830"/>
            <a:ext cx="8579296" cy="35413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514350" indent="-514350">
              <a:buAutoNum type="arabicParenR"/>
            </a:pPr>
            <a:r>
              <a:rPr lang="uk-UA" b="1" dirty="0" smtClean="0"/>
              <a:t>чисельність</a:t>
            </a:r>
            <a:r>
              <a:rPr lang="uk-UA" dirty="0" smtClean="0"/>
              <a:t> </a:t>
            </a:r>
            <a:r>
              <a:rPr lang="uk-UA" dirty="0"/>
              <a:t>- </a:t>
            </a:r>
            <a:r>
              <a:rPr lang="uk-UA" sz="2400" dirty="0"/>
              <a:t>загальна кількість </a:t>
            </a:r>
            <a:r>
              <a:rPr lang="uk-UA" sz="2400" dirty="0" smtClean="0"/>
              <a:t>особин</a:t>
            </a:r>
          </a:p>
          <a:p>
            <a:pPr marL="0" indent="0">
              <a:buNone/>
            </a:pPr>
            <a:r>
              <a:rPr lang="uk-UA" sz="2400" dirty="0" smtClean="0"/>
              <a:t>			 </a:t>
            </a:r>
            <a:r>
              <a:rPr lang="uk-UA" sz="2400" dirty="0"/>
              <a:t>на всій території</a:t>
            </a:r>
            <a:r>
              <a:rPr lang="uk-UA" sz="2400" dirty="0" smtClean="0"/>
              <a:t>;</a:t>
            </a:r>
          </a:p>
          <a:p>
            <a:pPr marL="457200" indent="-457200">
              <a:buAutoNum type="arabicParenR"/>
            </a:pPr>
            <a:endParaRPr lang="uk-UA" sz="2400" dirty="0"/>
          </a:p>
          <a:p>
            <a:pPr marL="457200" indent="-457200">
              <a:buAutoNum type="arabicParenR"/>
            </a:pPr>
            <a:endParaRPr lang="uk-UA" sz="2400" dirty="0" smtClean="0"/>
          </a:p>
          <a:p>
            <a:pPr marL="457200" indent="-457200">
              <a:buAutoNum type="arabicParenR"/>
            </a:pPr>
            <a:endParaRPr lang="ru-RU" sz="2400" dirty="0"/>
          </a:p>
          <a:p>
            <a:pPr marL="0" indent="0">
              <a:buNone/>
            </a:pPr>
            <a:r>
              <a:rPr lang="uk-UA" dirty="0"/>
              <a:t>2) </a:t>
            </a:r>
            <a:r>
              <a:rPr lang="uk-UA" b="1" dirty="0"/>
              <a:t>щільність</a:t>
            </a:r>
            <a:r>
              <a:rPr lang="uk-UA" dirty="0"/>
              <a:t> - </a:t>
            </a:r>
            <a:r>
              <a:rPr lang="uk-UA" sz="2200" dirty="0"/>
              <a:t>середнє число особин на </a:t>
            </a:r>
            <a:r>
              <a:rPr lang="uk-UA" sz="2200" dirty="0" smtClean="0"/>
              <a:t>одиницю</a:t>
            </a:r>
          </a:p>
          <a:p>
            <a:pPr marL="0" indent="0">
              <a:buNone/>
            </a:pPr>
            <a:r>
              <a:rPr lang="uk-UA" sz="2200" dirty="0"/>
              <a:t>	</a:t>
            </a:r>
            <a:r>
              <a:rPr lang="uk-UA" sz="2200" dirty="0" smtClean="0"/>
              <a:t>		 площі;</a:t>
            </a:r>
          </a:p>
          <a:p>
            <a:pPr marL="0" indent="0">
              <a:buNone/>
            </a:pPr>
            <a:r>
              <a:rPr lang="uk-UA" sz="2200" dirty="0"/>
              <a:t>	</a:t>
            </a:r>
            <a:r>
              <a:rPr lang="uk-UA" sz="2200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04" y="3801554"/>
            <a:ext cx="2109613" cy="26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229200"/>
            <a:ext cx="59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середня щільність </a:t>
            </a:r>
            <a:r>
              <a:rPr lang="uk-UA" dirty="0" smtClean="0"/>
              <a:t>- середнє число особин на одиницю всього простору</a:t>
            </a:r>
          </a:p>
          <a:p>
            <a:r>
              <a:rPr lang="uk-UA" i="1" dirty="0" smtClean="0"/>
              <a:t> </a:t>
            </a:r>
            <a:r>
              <a:rPr lang="uk-UA" b="1" i="1" dirty="0" smtClean="0"/>
              <a:t>питома щільність</a:t>
            </a:r>
            <a:r>
              <a:rPr lang="uk-UA" b="1" dirty="0" smtClean="0"/>
              <a:t> </a:t>
            </a:r>
            <a:r>
              <a:rPr lang="uk-UA" dirty="0" smtClean="0"/>
              <a:t>- середнє число особин на одиницю простору, де безпосередньо мешкають особини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0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19" y="618432"/>
            <a:ext cx="4293096" cy="321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8432"/>
            <a:ext cx="3966204" cy="29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0" t="16855"/>
          <a:stretch/>
        </p:blipFill>
        <p:spPr bwMode="auto">
          <a:xfrm>
            <a:off x="2123728" y="3593085"/>
            <a:ext cx="4773239" cy="29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64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Методи обліку чисельності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56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89" y="192065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 smtClean="0"/>
              <a:t>3) </a:t>
            </a:r>
            <a:r>
              <a:rPr lang="uk-UA" sz="2600" b="1" dirty="0" smtClean="0"/>
              <a:t>народжуваність</a:t>
            </a:r>
            <a:r>
              <a:rPr lang="uk-UA" sz="2600" dirty="0" smtClean="0"/>
              <a:t> - число нових особин, що з'явилися за одиницю часу в результаті розмноження.  </a:t>
            </a:r>
          </a:p>
          <a:p>
            <a:pPr marL="0" indent="0" algn="just">
              <a:buNone/>
            </a:pPr>
            <a:endParaRPr lang="ru-RU" sz="2600" dirty="0"/>
          </a:p>
          <a:p>
            <a:pPr marL="1080000" indent="-1080000" algn="just"/>
            <a:r>
              <a:rPr lang="uk-UA" sz="2400" i="1" u="sng" dirty="0" smtClean="0"/>
              <a:t>Максимальна</a:t>
            </a:r>
            <a:r>
              <a:rPr lang="uk-UA" sz="2400" i="1" dirty="0" smtClean="0"/>
              <a:t> - </a:t>
            </a:r>
            <a:r>
              <a:rPr lang="uk-UA" sz="2400" dirty="0" smtClean="0"/>
              <a:t>виявляється в ідеальних умовах, при відсутності факторів, що лімітують;  </a:t>
            </a:r>
          </a:p>
          <a:p>
            <a:pPr marL="1080000" indent="-1080000" algn="just"/>
            <a:r>
              <a:rPr lang="uk-UA" sz="2400" i="1" u="sng" dirty="0" smtClean="0"/>
              <a:t>Екологічна</a:t>
            </a:r>
            <a:r>
              <a:rPr lang="uk-UA" sz="2400" i="1" dirty="0" smtClean="0"/>
              <a:t> - </a:t>
            </a:r>
            <a:r>
              <a:rPr lang="uk-UA" sz="2400" dirty="0" smtClean="0"/>
              <a:t> діє при фактичних умовах;; </a:t>
            </a:r>
          </a:p>
          <a:p>
            <a:pPr marL="1080000" indent="-1080000" algn="just"/>
            <a:r>
              <a:rPr lang="uk-UA" sz="2400" i="1" u="sng" dirty="0" smtClean="0"/>
              <a:t>А</a:t>
            </a:r>
            <a:r>
              <a:rPr lang="uk-UA" sz="2400" i="1" u="sng" dirty="0" smtClean="0"/>
              <a:t>бсолютна</a:t>
            </a:r>
            <a:r>
              <a:rPr lang="uk-UA" sz="2400" i="1" dirty="0" smtClean="0"/>
              <a:t>;</a:t>
            </a:r>
            <a:endParaRPr lang="uk-UA" sz="2400" dirty="0" smtClean="0"/>
          </a:p>
          <a:p>
            <a:pPr marL="1080000" indent="-1080000" algn="just"/>
            <a:r>
              <a:rPr lang="uk-UA" sz="2400" i="1" u="sng" dirty="0" smtClean="0"/>
              <a:t>Питома</a:t>
            </a:r>
            <a:r>
              <a:rPr lang="uk-UA" sz="2400" dirty="0" smtClean="0"/>
              <a:t> - на одну особину в популяції (в демографії на 1 жінку репродуктивного віку).  </a:t>
            </a:r>
          </a:p>
          <a:p>
            <a:pPr marL="1080000" indent="-1080000" algn="just"/>
            <a:endParaRPr lang="ru-RU" sz="2400" dirty="0" smtClean="0"/>
          </a:p>
          <a:p>
            <a:pPr marL="0" indent="0" algn="just">
              <a:buNone/>
            </a:pPr>
            <a:r>
              <a:rPr lang="uk-UA" sz="2600" dirty="0"/>
              <a:t>4) </a:t>
            </a:r>
            <a:r>
              <a:rPr lang="uk-UA" sz="2600" b="1" dirty="0"/>
              <a:t>смертність</a:t>
            </a:r>
            <a:r>
              <a:rPr lang="uk-UA" sz="2600" dirty="0"/>
              <a:t> - кількість загиблих в популяції особин за певний відрізок часу.  </a:t>
            </a:r>
            <a:endParaRPr lang="ru-RU" sz="2600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39" y="17035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068"/>
            <a:ext cx="3096344" cy="173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1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4583" r="2557" b="3600"/>
          <a:stretch/>
        </p:blipFill>
        <p:spPr bwMode="auto">
          <a:xfrm>
            <a:off x="539552" y="764704"/>
            <a:ext cx="8208912" cy="533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8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1254" y="1825818"/>
            <a:ext cx="3189819" cy="11849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/>
              <a:t>Форма кривої залежить від турботи про потомство, від щільності популяції. 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2"/>
            <a:ext cx="5574901" cy="450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81983"/>
            <a:ext cx="33242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30120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Демографічний вибух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14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езультат пошуку зображень за запитом &quot;величина біотичний потенціал популяції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4784" r="4217" b="24484"/>
          <a:stretch/>
        </p:blipFill>
        <p:spPr bwMode="auto">
          <a:xfrm>
            <a:off x="683568" y="332656"/>
            <a:ext cx="3847800" cy="228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3526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" y="2780928"/>
            <a:ext cx="8668015" cy="14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251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09" y="465313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7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533" y="242201"/>
            <a:ext cx="4464496" cy="586551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dirty="0" smtClean="0"/>
              <a:t> </a:t>
            </a:r>
            <a:r>
              <a:rPr lang="uk-UA" b="1" dirty="0" smtClean="0"/>
              <a:t>Приріст</a:t>
            </a:r>
            <a:r>
              <a:rPr lang="uk-UA" dirty="0" smtClean="0"/>
              <a:t>  популяції - </a:t>
            </a:r>
            <a:r>
              <a:rPr lang="uk-UA" dirty="0"/>
              <a:t>різниця між народжуваністю і </a:t>
            </a:r>
            <a:r>
              <a:rPr lang="uk-UA" dirty="0" smtClean="0"/>
              <a:t>смертністю.</a:t>
            </a:r>
          </a:p>
          <a:p>
            <a:pPr marL="0" indent="0" algn="just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 smtClean="0"/>
              <a:t>Сума </a:t>
            </a:r>
            <a:r>
              <a:rPr lang="uk-UA" dirty="0"/>
              <a:t>всіх факторів середовища, що лімітують і перешкоджають реалізації біотичного </a:t>
            </a:r>
            <a:r>
              <a:rPr lang="uk-UA" dirty="0" smtClean="0"/>
              <a:t>потенціалу -   </a:t>
            </a:r>
            <a:r>
              <a:rPr lang="uk-UA" b="1" dirty="0"/>
              <a:t>м</a:t>
            </a:r>
            <a:r>
              <a:rPr lang="uk-UA" b="1" dirty="0" smtClean="0"/>
              <a:t>іра опору середовища</a:t>
            </a:r>
          </a:p>
          <a:p>
            <a:pPr marL="0" indent="0" algn="just">
              <a:buNone/>
            </a:pPr>
            <a:endParaRPr lang="uk-UA" b="1" dirty="0"/>
          </a:p>
          <a:p>
            <a:pPr marL="0" indent="0" algn="just">
              <a:buNone/>
            </a:pPr>
            <a:endParaRPr lang="uk-UA" b="1" dirty="0" smtClean="0"/>
          </a:p>
          <a:p>
            <a:pPr marL="0" indent="0" algn="just">
              <a:buNone/>
            </a:pPr>
            <a:r>
              <a:rPr lang="uk-UA" b="1" dirty="0" smtClean="0"/>
              <a:t>Темп </a:t>
            </a:r>
            <a:r>
              <a:rPr lang="uk-UA" b="1" dirty="0"/>
              <a:t>росту</a:t>
            </a:r>
            <a:r>
              <a:rPr lang="uk-UA" dirty="0"/>
              <a:t> </a:t>
            </a:r>
            <a:r>
              <a:rPr lang="uk-UA" dirty="0" smtClean="0"/>
              <a:t>популяції - </a:t>
            </a:r>
            <a:r>
              <a:rPr lang="uk-UA" dirty="0"/>
              <a:t>середній приріст за одиницю часу. 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22" y="1196752"/>
            <a:ext cx="4514478" cy="395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3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616</Words>
  <Application>Microsoft Office PowerPoint</Application>
  <PresentationFormat>Экран (4:3)</PresentationFormat>
  <Paragraphs>85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Екологія популяцій</vt:lpstr>
      <vt:lpstr>Популяція – основна форма існування виду, структурна одиниця екосистеми та елементарна одиниця еволюції </vt:lpstr>
      <vt:lpstr>Популяціям, як груповим об'єднанням властивий ряд специфічних властивостей: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Порівняння популяційних параметрів організмів з r- та К- життєвими стратегіями</vt:lpstr>
      <vt:lpstr>  Стратегії популяцій рослин - віоленти, патієнти і експлеренти (за Раменським- Граймом)</vt:lpstr>
      <vt:lpstr>Гомеостаз популяції і регуляція чисельності</vt:lpstr>
      <vt:lpstr>Презентация PowerPoint</vt:lpstr>
      <vt:lpstr>Просторова структура популяції</vt:lpstr>
      <vt:lpstr>Осілі і кочові тварини </vt:lpstr>
      <vt:lpstr>Вікова структура популяції   - співвідношення вікових груп </vt:lpstr>
      <vt:lpstr>Презентация PowerPoint</vt:lpstr>
      <vt:lpstr>Статева структура популяції  – співвідношення кількості особин різної статі в популяції </vt:lpstr>
      <vt:lpstr>Презентация PowerPoint</vt:lpstr>
      <vt:lpstr>Презентация PowerPoint</vt:lpstr>
      <vt:lpstr>Етологічна структура популяції</vt:lpstr>
      <vt:lpstr>Презентация PowerPoint</vt:lpstr>
      <vt:lpstr>Типи взаємодії між популяціями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Екологія популяцій</dc:title>
  <dc:creator>александр</dc:creator>
  <cp:lastModifiedBy>александр</cp:lastModifiedBy>
  <cp:revision>40</cp:revision>
  <dcterms:created xsi:type="dcterms:W3CDTF">2018-11-18T13:01:29Z</dcterms:created>
  <dcterms:modified xsi:type="dcterms:W3CDTF">2018-11-19T08:41:29Z</dcterms:modified>
</cp:coreProperties>
</file>