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drawing43.xml" ContentType="application/vnd.ms-office.drawingml.diagramDrawing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diagrams/drawing37.xml" ContentType="application/vnd.ms-office.drawingml.diagramDrawing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8.xml" ContentType="application/vnd.ms-office.drawingml.diagramDrawing+xml"/>
  <Override PartName="/ppt/diagrams/drawing51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rawing40.xml" ContentType="application/vnd.ms-office.drawingml.diagramDrawing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drawing34.xml" ContentType="application/vnd.ms-office.drawingml.diagramDrawing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diagrams/drawing28.xml" ContentType="application/vnd.ms-office.drawingml.diagramDrawing+xml"/>
  <Override PartName="/ppt/diagrams/drawing46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drawing35.xml" ContentType="application/vnd.ms-office.drawingml.diagramDrawing+xml"/>
  <Override PartName="/ppt/diagrams/drawing53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drawing42.xml" ContentType="application/vnd.ms-office.drawingml.diagramDrawing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diagrams/drawing31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7.xml" ContentType="application/vnd.ms-office.drawingml.diagramDrawing+xml"/>
  <Override PartName="/ppt/diagrams/drawing50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drawing19.xml" ContentType="application/vnd.ms-office.drawingml.diagramDrawing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rawing22.xml" ContentType="application/vnd.ms-office.drawingml.diagramDrawing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drawing38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drawing16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9.xml" ContentType="application/vnd.ms-office.drawingml.diagramDrawing+xml"/>
  <Override PartName="/ppt/diagrams/drawing41.xml" ContentType="application/vnd.ms-office.drawingml.diagramDrawing+xml"/>
  <Override PartName="/ppt/diagrams/drawing52.xml" ContentType="application/vnd.ms-office.drawingml.diagramDrawing+xml"/>
  <Override PartName="/ppt/diagrams/quickStyle9.xml" ContentType="application/vnd.openxmlformats-officedocument.drawingml.diagramStyle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drawing30.xml" ContentType="application/vnd.ms-office.drawingml.diagramDrawing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52.xml" ContentType="application/vnd.openxmlformats-officedocument.drawingml.diagramData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8FF84FA-C700-4CF0-9E2F-C79088738A0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44" d="100"/>
          <a:sy n="144" d="100"/>
        </p:scale>
        <p:origin x="-684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DC827-35BF-40DB-A7DE-C17EDC24BE3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9E52B-D99D-45F8-B26B-3FBE2297E646}">
      <dgm:prSet custT="1"/>
      <dgm:spPr/>
      <dgm:t>
        <a:bodyPr/>
        <a:lstStyle/>
        <a:p>
          <a:pPr rtl="0"/>
          <a:endParaRPr lang="ru-RU" sz="2000" b="0" dirty="0" smtClean="0"/>
        </a:p>
        <a:p>
          <a:pPr rtl="0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1-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ПРАВОВЕ ПІДҐРУНТЯ ДЛЯ АДАПТАЦІЇ ПРАВА УКРАЇНИ ДО ПРАВА ЄВРОПЕЙСЬКОГО СОЮЗУ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b="1" dirty="0" smtClean="0">
              <a:latin typeface="Times New Roman" pitchFamily="18" charset="0"/>
              <a:cs typeface="Times New Roman" pitchFamily="18" charset="0"/>
            </a:rPr>
          </a:b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2404D3-70AB-46B7-B50D-3C57B877429F}" type="parTrans" cxnId="{C169CA50-32ED-4E60-A519-9724E7DD196D}">
      <dgm:prSet/>
      <dgm:spPr/>
      <dgm:t>
        <a:bodyPr/>
        <a:lstStyle/>
        <a:p>
          <a:endParaRPr lang="ru-RU"/>
        </a:p>
      </dgm:t>
    </dgm:pt>
    <dgm:pt modelId="{A4650CEE-CC65-483C-893D-0571267E116D}" type="sibTrans" cxnId="{C169CA50-32ED-4E60-A519-9724E7DD196D}">
      <dgm:prSet/>
      <dgm:spPr/>
      <dgm:t>
        <a:bodyPr/>
        <a:lstStyle/>
        <a:p>
          <a:endParaRPr lang="ru-RU"/>
        </a:p>
      </dgm:t>
    </dgm:pt>
    <dgm:pt modelId="{767B87AD-87EB-408D-AAFB-8642A7E2C3EC}" type="pres">
      <dgm:prSet presAssocID="{33ADC827-35BF-40DB-A7DE-C17EDC24BE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45CA6-AABB-416D-A6D8-1BFFF78123A9}" type="pres">
      <dgm:prSet presAssocID="{4E29E52B-D99D-45F8-B26B-3FBE2297E646}" presName="circle1" presStyleLbl="node1" presStyleIdx="0" presStyleCnt="1"/>
      <dgm:spPr/>
    </dgm:pt>
    <dgm:pt modelId="{FC62D35F-9991-47E2-9240-142F9B9F75A3}" type="pres">
      <dgm:prSet presAssocID="{4E29E52B-D99D-45F8-B26B-3FBE2297E646}" presName="space" presStyleCnt="0"/>
      <dgm:spPr/>
    </dgm:pt>
    <dgm:pt modelId="{7BCAB3AC-BA9E-4BB2-9E2E-93E6DB9E68DC}" type="pres">
      <dgm:prSet presAssocID="{4E29E52B-D99D-45F8-B26B-3FBE2297E646}" presName="rect1" presStyleLbl="alignAcc1" presStyleIdx="0" presStyleCnt="1" custScaleX="102242" custScaleY="100000" custLinFactNeighborX="-1612" custLinFactNeighborY="-29561"/>
      <dgm:spPr/>
      <dgm:t>
        <a:bodyPr/>
        <a:lstStyle/>
        <a:p>
          <a:endParaRPr lang="ru-RU"/>
        </a:p>
      </dgm:t>
    </dgm:pt>
    <dgm:pt modelId="{DE9233EB-DDFB-4DA0-A496-F92CE2F5F705}" type="pres">
      <dgm:prSet presAssocID="{4E29E52B-D99D-45F8-B26B-3FBE2297E64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F323A-9909-4C74-BA9C-DD9F6C08B563}" type="presOf" srcId="{33ADC827-35BF-40DB-A7DE-C17EDC24BE3C}" destId="{767B87AD-87EB-408D-AAFB-8642A7E2C3EC}" srcOrd="0" destOrd="0" presId="urn:microsoft.com/office/officeart/2005/8/layout/target3"/>
    <dgm:cxn modelId="{2CD4CE56-516E-4568-8E43-CA95B5302E0D}" type="presOf" srcId="{4E29E52B-D99D-45F8-B26B-3FBE2297E646}" destId="{7BCAB3AC-BA9E-4BB2-9E2E-93E6DB9E68DC}" srcOrd="0" destOrd="0" presId="urn:microsoft.com/office/officeart/2005/8/layout/target3"/>
    <dgm:cxn modelId="{C169CA50-32ED-4E60-A519-9724E7DD196D}" srcId="{33ADC827-35BF-40DB-A7DE-C17EDC24BE3C}" destId="{4E29E52B-D99D-45F8-B26B-3FBE2297E646}" srcOrd="0" destOrd="0" parTransId="{D52404D3-70AB-46B7-B50D-3C57B877429F}" sibTransId="{A4650CEE-CC65-483C-893D-0571267E116D}"/>
    <dgm:cxn modelId="{5319AEF8-E472-469E-A304-EC41A1A5B9F9}" type="presOf" srcId="{4E29E52B-D99D-45F8-B26B-3FBE2297E646}" destId="{DE9233EB-DDFB-4DA0-A496-F92CE2F5F705}" srcOrd="1" destOrd="0" presId="urn:microsoft.com/office/officeart/2005/8/layout/target3"/>
    <dgm:cxn modelId="{32526DE5-8050-47ED-808C-45CE6F799668}" type="presParOf" srcId="{767B87AD-87EB-408D-AAFB-8642A7E2C3EC}" destId="{EAF45CA6-AABB-416D-A6D8-1BFFF78123A9}" srcOrd="0" destOrd="0" presId="urn:microsoft.com/office/officeart/2005/8/layout/target3"/>
    <dgm:cxn modelId="{3C4542D1-4000-44B6-A6D3-C250568ABEC0}" type="presParOf" srcId="{767B87AD-87EB-408D-AAFB-8642A7E2C3EC}" destId="{FC62D35F-9991-47E2-9240-142F9B9F75A3}" srcOrd="1" destOrd="0" presId="urn:microsoft.com/office/officeart/2005/8/layout/target3"/>
    <dgm:cxn modelId="{77324321-BD2B-4E93-AEDD-84F2B09B3BD0}" type="presParOf" srcId="{767B87AD-87EB-408D-AAFB-8642A7E2C3EC}" destId="{7BCAB3AC-BA9E-4BB2-9E2E-93E6DB9E68DC}" srcOrd="2" destOrd="0" presId="urn:microsoft.com/office/officeart/2005/8/layout/target3"/>
    <dgm:cxn modelId="{ADD567C8-F4D3-4211-890E-F8269F79DDFE}" type="presParOf" srcId="{767B87AD-87EB-408D-AAFB-8642A7E2C3EC}" destId="{DE9233EB-DDFB-4DA0-A496-F92CE2F5F70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6ADB8F-2EA8-4197-ACD6-8A84F1569F0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EAC4D9-EA6D-42D6-AFDA-F1A71A8988EA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Вітчизняний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правник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В. Федоренко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нормою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пропонує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розуміти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змістовно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формально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визначене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встановлене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санкціоноване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народом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територіальною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громадою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загальнообов'язкове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ними ж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гарантоване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правило (модель)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цілеспрямованої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вольової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суб'єктів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перебування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суб'єктів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певному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правовому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статусі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режимі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незалежно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їхньої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волі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яке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первинним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структурним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елементом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EA36408-96FF-45FE-A88A-79730368148C}" type="parTrans" cxnId="{FC42A130-D77A-4390-8ACA-C9D2D84212F6}">
      <dgm:prSet/>
      <dgm:spPr/>
      <dgm:t>
        <a:bodyPr/>
        <a:lstStyle/>
        <a:p>
          <a:endParaRPr lang="ru-RU"/>
        </a:p>
      </dgm:t>
    </dgm:pt>
    <dgm:pt modelId="{2CE54EAE-6905-43E6-B8C9-ACB65AEF32B8}" type="sibTrans" cxnId="{FC42A130-D77A-4390-8ACA-C9D2D84212F6}">
      <dgm:prSet/>
      <dgm:spPr/>
      <dgm:t>
        <a:bodyPr/>
        <a:lstStyle/>
        <a:p>
          <a:endParaRPr lang="ru-RU"/>
        </a:p>
      </dgm:t>
    </dgm:pt>
    <dgm:pt modelId="{963980E9-3110-448E-9E50-48A3DF6324A6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Вітчизняні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правники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Л. Наливайко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М.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Беляєва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надають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таку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інтерпретацію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поняття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конституційно-правова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норма»: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формальновизначене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встановлене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санкціоноване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Українським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народом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місцевого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самоврядування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загальнообов’язкове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правило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суб’єктів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умови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перебування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суб’єктів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певному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стані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статусі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режимі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незалежно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волі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3F97A8C-9059-4C74-AFA7-6A67880ED760}" type="parTrans" cxnId="{1D884E02-7C1D-4205-834A-6797FD46F897}">
      <dgm:prSet/>
      <dgm:spPr/>
      <dgm:t>
        <a:bodyPr/>
        <a:lstStyle/>
        <a:p>
          <a:endParaRPr lang="ru-RU"/>
        </a:p>
      </dgm:t>
    </dgm:pt>
    <dgm:pt modelId="{440601FD-3E3F-4961-BA37-2BE6B6D2D35F}" type="sibTrans" cxnId="{1D884E02-7C1D-4205-834A-6797FD46F897}">
      <dgm:prSet/>
      <dgm:spPr/>
      <dgm:t>
        <a:bodyPr/>
        <a:lstStyle/>
        <a:p>
          <a:endParaRPr lang="ru-RU"/>
        </a:p>
      </dgm:t>
    </dgm:pt>
    <dgm:pt modelId="{35A337F1-8FE6-4041-AE14-93FE84D84811}" type="pres">
      <dgm:prSet presAssocID="{B96ADB8F-2EA8-4197-ACD6-8A84F1569F0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8BE315-B331-4FDB-A8CC-A67B2352807C}" type="pres">
      <dgm:prSet presAssocID="{73EAC4D9-EA6D-42D6-AFDA-F1A71A8988EA}" presName="horFlow" presStyleCnt="0"/>
      <dgm:spPr/>
    </dgm:pt>
    <dgm:pt modelId="{7503F5F0-B7FE-49D9-93C3-471308505AC1}" type="pres">
      <dgm:prSet presAssocID="{73EAC4D9-EA6D-42D6-AFDA-F1A71A8988EA}" presName="bigChev" presStyleLbl="node1" presStyleIdx="0" presStyleCnt="2" custScaleX="106515" custScaleY="102584"/>
      <dgm:spPr/>
      <dgm:t>
        <a:bodyPr/>
        <a:lstStyle/>
        <a:p>
          <a:endParaRPr lang="ru-RU"/>
        </a:p>
      </dgm:t>
    </dgm:pt>
    <dgm:pt modelId="{A2F14BBE-9985-401F-9153-AFA4783813CF}" type="pres">
      <dgm:prSet presAssocID="{73EAC4D9-EA6D-42D6-AFDA-F1A71A8988EA}" presName="vSp" presStyleCnt="0"/>
      <dgm:spPr/>
    </dgm:pt>
    <dgm:pt modelId="{96D5E61F-9BFB-49E9-98FD-BFF414E331B9}" type="pres">
      <dgm:prSet presAssocID="{963980E9-3110-448E-9E50-48A3DF6324A6}" presName="horFlow" presStyleCnt="0"/>
      <dgm:spPr/>
    </dgm:pt>
    <dgm:pt modelId="{AE7B53AC-6571-410A-9066-B00D09CFBC1D}" type="pres">
      <dgm:prSet presAssocID="{963980E9-3110-448E-9E50-48A3DF6324A6}" presName="bigChev" presStyleLbl="node1" presStyleIdx="1" presStyleCnt="2" custScaleX="105716"/>
      <dgm:spPr/>
      <dgm:t>
        <a:bodyPr/>
        <a:lstStyle/>
        <a:p>
          <a:endParaRPr lang="ru-RU"/>
        </a:p>
      </dgm:t>
    </dgm:pt>
  </dgm:ptLst>
  <dgm:cxnLst>
    <dgm:cxn modelId="{6804211C-C0C9-4000-B000-92D680885911}" type="presOf" srcId="{B96ADB8F-2EA8-4197-ACD6-8A84F1569F03}" destId="{35A337F1-8FE6-4041-AE14-93FE84D84811}" srcOrd="0" destOrd="0" presId="urn:microsoft.com/office/officeart/2005/8/layout/lProcess3"/>
    <dgm:cxn modelId="{82276E78-009E-4030-B875-43A86B51F6EA}" type="presOf" srcId="{73EAC4D9-EA6D-42D6-AFDA-F1A71A8988EA}" destId="{7503F5F0-B7FE-49D9-93C3-471308505AC1}" srcOrd="0" destOrd="0" presId="urn:microsoft.com/office/officeart/2005/8/layout/lProcess3"/>
    <dgm:cxn modelId="{1D884E02-7C1D-4205-834A-6797FD46F897}" srcId="{B96ADB8F-2EA8-4197-ACD6-8A84F1569F03}" destId="{963980E9-3110-448E-9E50-48A3DF6324A6}" srcOrd="1" destOrd="0" parTransId="{73F97A8C-9059-4C74-AFA7-6A67880ED760}" sibTransId="{440601FD-3E3F-4961-BA37-2BE6B6D2D35F}"/>
    <dgm:cxn modelId="{B07B1CD6-BB11-430F-989A-EBD615023714}" type="presOf" srcId="{963980E9-3110-448E-9E50-48A3DF6324A6}" destId="{AE7B53AC-6571-410A-9066-B00D09CFBC1D}" srcOrd="0" destOrd="0" presId="urn:microsoft.com/office/officeart/2005/8/layout/lProcess3"/>
    <dgm:cxn modelId="{FC42A130-D77A-4390-8ACA-C9D2D84212F6}" srcId="{B96ADB8F-2EA8-4197-ACD6-8A84F1569F03}" destId="{73EAC4D9-EA6D-42D6-AFDA-F1A71A8988EA}" srcOrd="0" destOrd="0" parTransId="{2EA36408-96FF-45FE-A88A-79730368148C}" sibTransId="{2CE54EAE-6905-43E6-B8C9-ACB65AEF32B8}"/>
    <dgm:cxn modelId="{46C6CC02-BF46-4915-AD3F-147489A88529}" type="presParOf" srcId="{35A337F1-8FE6-4041-AE14-93FE84D84811}" destId="{CC8BE315-B331-4FDB-A8CC-A67B2352807C}" srcOrd="0" destOrd="0" presId="urn:microsoft.com/office/officeart/2005/8/layout/lProcess3"/>
    <dgm:cxn modelId="{E63FF022-EA57-4B84-AB99-683576497A01}" type="presParOf" srcId="{CC8BE315-B331-4FDB-A8CC-A67B2352807C}" destId="{7503F5F0-B7FE-49D9-93C3-471308505AC1}" srcOrd="0" destOrd="0" presId="urn:microsoft.com/office/officeart/2005/8/layout/lProcess3"/>
    <dgm:cxn modelId="{06ADE1D3-2BE7-491A-B349-65FA2ECFBDBC}" type="presParOf" srcId="{35A337F1-8FE6-4041-AE14-93FE84D84811}" destId="{A2F14BBE-9985-401F-9153-AFA4783813CF}" srcOrd="1" destOrd="0" presId="urn:microsoft.com/office/officeart/2005/8/layout/lProcess3"/>
    <dgm:cxn modelId="{1F8D4211-3EB1-4C27-BF1F-FEEBC9BD9084}" type="presParOf" srcId="{35A337F1-8FE6-4041-AE14-93FE84D84811}" destId="{96D5E61F-9BFB-49E9-98FD-BFF414E331B9}" srcOrd="2" destOrd="0" presId="urn:microsoft.com/office/officeart/2005/8/layout/lProcess3"/>
    <dgm:cxn modelId="{DCC61C68-AF87-4DAA-BE65-8534133F5817}" type="presParOf" srcId="{96D5E61F-9BFB-49E9-98FD-BFF414E331B9}" destId="{AE7B53AC-6571-410A-9066-B00D09CFBC1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DF2C93-1DE5-4ECB-9FA9-0F0C073C53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BBF89-8F5C-4D77-A956-653CFE6F33DA}">
      <dgm:prSet custT="1"/>
      <dgm:spPr/>
      <dgm:t>
        <a:bodyPr/>
        <a:lstStyle/>
        <a:p>
          <a:pPr rtl="0"/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Аналіз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вищенаведених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суджень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вчених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досліджуваної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категорії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дозволяє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зробити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деякі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уточнення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саме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0163EA0-A25E-4136-8286-851169E8D000}" type="parTrans" cxnId="{4BE43A96-587B-4D70-91DB-AEF1963D0F7A}">
      <dgm:prSet/>
      <dgm:spPr/>
      <dgm:t>
        <a:bodyPr/>
        <a:lstStyle/>
        <a:p>
          <a:endParaRPr lang="ru-RU"/>
        </a:p>
      </dgm:t>
    </dgm:pt>
    <dgm:pt modelId="{88E68AC4-5B5E-4D15-82CB-8B9AA08EF738}" type="sibTrans" cxnId="{4BE43A96-587B-4D70-91DB-AEF1963D0F7A}">
      <dgm:prSet/>
      <dgm:spPr/>
      <dgm:t>
        <a:bodyPr/>
        <a:lstStyle/>
        <a:p>
          <a:endParaRPr lang="ru-RU"/>
        </a:p>
      </dgm:t>
    </dgm:pt>
    <dgm:pt modelId="{A719EECA-FCB5-459B-A468-3CDE9F837CF6}">
      <dgm:prSet custT="1"/>
      <dgm:spPr/>
      <dgm:t>
        <a:bodyPr/>
        <a:lstStyle/>
        <a:p>
          <a:pPr rtl="0"/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1)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науковці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вказують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таке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загальнообов’язкове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правило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визначається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встановлюється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санкціонується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Українським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народом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державою,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територіальною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громадою (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місцевого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самоврядування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). У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зв’язку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цим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слід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відзначити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той факт,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дотепер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Верховною Радою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прийнято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Закон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«Про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місцевий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місцеві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референдуми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»,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де-юре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унеможливлює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участь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територіальних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громад, як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провідної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складової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місцевого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самоврядування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у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підзаконній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правотворчості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28D68BA9-512F-42CB-BC18-FEF2F2B78922}" type="parTrans" cxnId="{776BEEBD-B8EF-49B2-9D6C-DC16221A811E}">
      <dgm:prSet/>
      <dgm:spPr/>
      <dgm:t>
        <a:bodyPr/>
        <a:lstStyle/>
        <a:p>
          <a:endParaRPr lang="ru-RU"/>
        </a:p>
      </dgm:t>
    </dgm:pt>
    <dgm:pt modelId="{ADCC17AD-0855-4E53-BB34-0F865E3A63F4}" type="sibTrans" cxnId="{776BEEBD-B8EF-49B2-9D6C-DC16221A811E}">
      <dgm:prSet/>
      <dgm:spPr/>
      <dgm:t>
        <a:bodyPr/>
        <a:lstStyle/>
        <a:p>
          <a:endParaRPr lang="ru-RU"/>
        </a:p>
      </dgm:t>
    </dgm:pt>
    <dgm:pt modelId="{EEA8EC1C-BF9F-493F-B20E-67FD787185F7}">
      <dgm:prSet custT="1"/>
      <dgm:spPr/>
      <dgm:t>
        <a:bodyPr/>
        <a:lstStyle/>
        <a:p>
          <a:pPr rtl="0"/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2) не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погодитись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вживаним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терміном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вольова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поведінка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», так як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суттєвою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ознакою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вольовий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характер (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правова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поведінка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невольовою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); 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E5C350E5-AA7D-406C-A9ED-F4C5C7A4C828}" type="parTrans" cxnId="{69A4D29B-8215-4700-8615-8729018F5D8D}">
      <dgm:prSet/>
      <dgm:spPr/>
      <dgm:t>
        <a:bodyPr/>
        <a:lstStyle/>
        <a:p>
          <a:endParaRPr lang="ru-RU"/>
        </a:p>
      </dgm:t>
    </dgm:pt>
    <dgm:pt modelId="{4DB4F29F-D83F-47F3-AE35-AA7832C1D778}" type="sibTrans" cxnId="{69A4D29B-8215-4700-8615-8729018F5D8D}">
      <dgm:prSet/>
      <dgm:spPr/>
      <dgm:t>
        <a:bodyPr/>
        <a:lstStyle/>
        <a:p>
          <a:endParaRPr lang="ru-RU"/>
        </a:p>
      </dgm:t>
    </dgm:pt>
    <dgm:pt modelId="{7C812E76-67E2-40EF-B5B0-B32385A24BBB}">
      <dgm:prSet custT="1"/>
      <dgm:spPr/>
      <dgm:t>
        <a:bodyPr/>
        <a:lstStyle/>
        <a:p>
          <a:pPr rtl="0"/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3) з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погляду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теорії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зовсім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коректним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вживане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словосполучення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вольової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».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Правова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поведінка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за таким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критерієм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класифікації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як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об’єктивації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зовнішньому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світі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поділяється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на: а)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сплата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податків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); б)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бездіяльність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незавдання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шкоди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культурній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спадщині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категорія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16 «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правова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поведінка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охоплює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собою як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так і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бездіяльність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а не є альтернативою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їй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19675E8F-EAD9-45F9-936A-037F16987AAC}" type="parTrans" cxnId="{04FBA992-0096-4133-BE3A-9C1A4CC48A46}">
      <dgm:prSet/>
      <dgm:spPr/>
      <dgm:t>
        <a:bodyPr/>
        <a:lstStyle/>
        <a:p>
          <a:endParaRPr lang="ru-RU"/>
        </a:p>
      </dgm:t>
    </dgm:pt>
    <dgm:pt modelId="{10A762DC-989C-4B12-8860-AAD1EF0D94B3}" type="sibTrans" cxnId="{04FBA992-0096-4133-BE3A-9C1A4CC48A46}">
      <dgm:prSet/>
      <dgm:spPr/>
      <dgm:t>
        <a:bodyPr/>
        <a:lstStyle/>
        <a:p>
          <a:endParaRPr lang="ru-RU"/>
        </a:p>
      </dgm:t>
    </dgm:pt>
    <dgm:pt modelId="{E9B8500E-CDBC-43DE-B49A-F0EE660EC058}">
      <dgm:prSet custT="1"/>
      <dgm:spPr/>
      <dgm:t>
        <a:bodyPr/>
        <a:lstStyle/>
        <a:p>
          <a:pPr rtl="0"/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4) не є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достатньо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аргументованими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такі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ознаки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досліджуваної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категорії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всеосяжність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універсальність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оціночні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поняття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Всеосяжними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універсальними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визнаються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закони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категорії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діалектики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але не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норми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свій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предмет правового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7E52CDA7-6681-4AA5-94F2-CBDB2361C1FB}" type="parTrans" cxnId="{3A985606-A98B-4C21-9712-7F1EF02BE820}">
      <dgm:prSet/>
      <dgm:spPr/>
      <dgm:t>
        <a:bodyPr/>
        <a:lstStyle/>
        <a:p>
          <a:endParaRPr lang="ru-RU"/>
        </a:p>
      </dgm:t>
    </dgm:pt>
    <dgm:pt modelId="{82104A19-C22C-4F1C-890C-0733FCB491FD}" type="sibTrans" cxnId="{3A985606-A98B-4C21-9712-7F1EF02BE820}">
      <dgm:prSet/>
      <dgm:spPr/>
      <dgm:t>
        <a:bodyPr/>
        <a:lstStyle/>
        <a:p>
          <a:endParaRPr lang="ru-RU"/>
        </a:p>
      </dgm:t>
    </dgm:pt>
    <dgm:pt modelId="{727F3433-3BD2-4C14-AD57-550A05B46836}">
      <dgm:prSet custT="1"/>
      <dgm:spPr/>
      <dgm:t>
        <a:bodyPr/>
        <a:lstStyle/>
        <a:p>
          <a:pPr rtl="0"/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5)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така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суттєва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ознака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досліджуваного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поняття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, як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найвища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юридична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сила,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притаманна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всім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нормам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права, а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тим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них,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об’єктивовані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в Основному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Законі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(ст. 8 </a:t>
          </a:r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Конституції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7D8E6811-132A-4C74-9476-5E3C4F62253D}" type="parTrans" cxnId="{C3A6B358-99E6-43DB-BEEB-CBB6B90BDEF0}">
      <dgm:prSet/>
      <dgm:spPr/>
      <dgm:t>
        <a:bodyPr/>
        <a:lstStyle/>
        <a:p>
          <a:endParaRPr lang="ru-RU"/>
        </a:p>
      </dgm:t>
    </dgm:pt>
    <dgm:pt modelId="{A4FC4EB4-0149-49D0-A993-6CEEBC84D7A4}" type="sibTrans" cxnId="{C3A6B358-99E6-43DB-BEEB-CBB6B90BDEF0}">
      <dgm:prSet/>
      <dgm:spPr/>
      <dgm:t>
        <a:bodyPr/>
        <a:lstStyle/>
        <a:p>
          <a:endParaRPr lang="ru-RU"/>
        </a:p>
      </dgm:t>
    </dgm:pt>
    <dgm:pt modelId="{08B5A6C0-0D11-4016-822E-34A7178E57A4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6) поза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увагою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правників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залишилося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питання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характеру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такої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норми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суспільні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5841AAD8-12C3-4C19-89C9-5BD6FF78FB16}" type="parTrans" cxnId="{AB493DCE-6213-414A-8E46-48FD1BBEC231}">
      <dgm:prSet/>
      <dgm:spPr/>
      <dgm:t>
        <a:bodyPr/>
        <a:lstStyle/>
        <a:p>
          <a:endParaRPr lang="ru-RU"/>
        </a:p>
      </dgm:t>
    </dgm:pt>
    <dgm:pt modelId="{C8381E33-EF9F-45A7-9E50-9F794C671424}" type="sibTrans" cxnId="{AB493DCE-6213-414A-8E46-48FD1BBEC231}">
      <dgm:prSet/>
      <dgm:spPr/>
      <dgm:t>
        <a:bodyPr/>
        <a:lstStyle/>
        <a:p>
          <a:endParaRPr lang="ru-RU"/>
        </a:p>
      </dgm:t>
    </dgm:pt>
    <dgm:pt modelId="{C7B788D4-64DC-4366-BE04-286F71EDAD2C}" type="pres">
      <dgm:prSet presAssocID="{72DF2C93-1DE5-4ECB-9FA9-0F0C073C53F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D5C5B72-862F-4E80-97AB-6C227E279B8C}" type="pres">
      <dgm:prSet presAssocID="{72DF2C93-1DE5-4ECB-9FA9-0F0C073C53F7}" presName="pyramid" presStyleLbl="node1" presStyleIdx="0" presStyleCnt="1"/>
      <dgm:spPr/>
    </dgm:pt>
    <dgm:pt modelId="{442D465C-7A12-4C2E-8C3F-1D296295660A}" type="pres">
      <dgm:prSet presAssocID="{72DF2C93-1DE5-4ECB-9FA9-0F0C073C53F7}" presName="theList" presStyleCnt="0"/>
      <dgm:spPr/>
    </dgm:pt>
    <dgm:pt modelId="{3E6ABCDC-3477-4F07-8292-D76424F2BEEE}" type="pres">
      <dgm:prSet presAssocID="{C64BBF89-8F5C-4D77-A956-653CFE6F33DA}" presName="aNode" presStyleLbl="fgAcc1" presStyleIdx="0" presStyleCnt="7" custScaleX="126224" custScaleY="453676" custLinFactY="-158120" custLinFactNeighborX="365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9FB20-BB4B-42F7-B1E1-B9B78A1284C5}" type="pres">
      <dgm:prSet presAssocID="{C64BBF89-8F5C-4D77-A956-653CFE6F33DA}" presName="aSpace" presStyleCnt="0"/>
      <dgm:spPr/>
    </dgm:pt>
    <dgm:pt modelId="{1995D5C5-0E40-4C14-B2AC-3C1F5949CC8B}" type="pres">
      <dgm:prSet presAssocID="{A719EECA-FCB5-459B-A468-3CDE9F837CF6}" presName="aNode" presStyleLbl="fgAcc1" presStyleIdx="1" presStyleCnt="7" custScaleX="129137" custScaleY="784407" custLinFactY="-58833" custLinFactNeighborX="75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C1AE0-1176-4340-8F07-5B7B1F600612}" type="pres">
      <dgm:prSet presAssocID="{A719EECA-FCB5-459B-A468-3CDE9F837CF6}" presName="aSpace" presStyleCnt="0"/>
      <dgm:spPr/>
    </dgm:pt>
    <dgm:pt modelId="{45D7A258-E53B-4478-840E-AB7F66E46ECE}" type="pres">
      <dgm:prSet presAssocID="{EEA8EC1C-BF9F-493F-B20E-67FD787185F7}" presName="aNode" presStyleLbl="fgAcc1" presStyleIdx="2" presStyleCnt="7" custScaleX="124278" custScaleY="415352" custLinFactY="-1925" custLinFactNeighborX="2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DF67A-B3A1-40DA-8F75-33967097951F}" type="pres">
      <dgm:prSet presAssocID="{EEA8EC1C-BF9F-493F-B20E-67FD787185F7}" presName="aSpace" presStyleCnt="0"/>
      <dgm:spPr/>
    </dgm:pt>
    <dgm:pt modelId="{3DF92FD0-6981-4450-88EA-74E9473CA753}" type="pres">
      <dgm:prSet presAssocID="{7C812E76-67E2-40EF-B5B0-B32385A24BBB}" presName="aNode" presStyleLbl="fgAcc1" presStyleIdx="3" presStyleCnt="7" custScaleX="123191" custScaleY="763735" custLinFactY="24546" custLinFactNeighborX="-4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A65F9-9793-4B85-8EE1-25EF74EDA8CC}" type="pres">
      <dgm:prSet presAssocID="{7C812E76-67E2-40EF-B5B0-B32385A24BBB}" presName="aSpace" presStyleCnt="0"/>
      <dgm:spPr/>
    </dgm:pt>
    <dgm:pt modelId="{388AB42C-DA25-49E9-AA05-8B853B9FD1EA}" type="pres">
      <dgm:prSet presAssocID="{E9B8500E-CDBC-43DE-B49A-F0EE660EC058}" presName="aNode" presStyleLbl="fgAcc1" presStyleIdx="4" presStyleCnt="7" custScaleX="121793" custScaleY="430156" custLinFactY="124958" custLinFactNeighborX="-69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22634-F5AD-408C-8C3C-A0D0D7FB40E9}" type="pres">
      <dgm:prSet presAssocID="{E9B8500E-CDBC-43DE-B49A-F0EE660EC058}" presName="aSpace" presStyleCnt="0"/>
      <dgm:spPr/>
    </dgm:pt>
    <dgm:pt modelId="{AF92F7C3-57D7-49BF-B9D6-062CFC83FFB2}" type="pres">
      <dgm:prSet presAssocID="{727F3433-3BD2-4C14-AD57-550A05B46836}" presName="aNode" presStyleLbl="fgAcc1" presStyleIdx="5" presStyleCnt="7" custScaleX="120359" custScaleY="327825" custLinFactY="172754" custLinFactNeighborX="1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42A97-8F3A-4294-8462-A1E09D5BB876}" type="pres">
      <dgm:prSet presAssocID="{727F3433-3BD2-4C14-AD57-550A05B46836}" presName="aSpace" presStyleCnt="0"/>
      <dgm:spPr/>
    </dgm:pt>
    <dgm:pt modelId="{AE51510F-BAC6-4F73-89D1-480244950A2B}" type="pres">
      <dgm:prSet presAssocID="{08B5A6C0-0D11-4016-822E-34A7178E57A4}" presName="aNode" presStyleLbl="fgAcc1" presStyleIdx="6" presStyleCnt="7" custScaleX="118957" custScaleY="265537" custLinFactY="246422" custLinFactNeighborX="19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42E5A-D8DE-42F7-B11F-BE46672C9710}" type="pres">
      <dgm:prSet presAssocID="{08B5A6C0-0D11-4016-822E-34A7178E57A4}" presName="aSpace" presStyleCnt="0"/>
      <dgm:spPr/>
    </dgm:pt>
  </dgm:ptLst>
  <dgm:cxnLst>
    <dgm:cxn modelId="{776BEEBD-B8EF-49B2-9D6C-DC16221A811E}" srcId="{72DF2C93-1DE5-4ECB-9FA9-0F0C073C53F7}" destId="{A719EECA-FCB5-459B-A468-3CDE9F837CF6}" srcOrd="1" destOrd="0" parTransId="{28D68BA9-512F-42CB-BC18-FEF2F2B78922}" sibTransId="{ADCC17AD-0855-4E53-BB34-0F865E3A63F4}"/>
    <dgm:cxn modelId="{C18114AF-D53F-46DF-8246-F037CF111454}" type="presOf" srcId="{A719EECA-FCB5-459B-A468-3CDE9F837CF6}" destId="{1995D5C5-0E40-4C14-B2AC-3C1F5949CC8B}" srcOrd="0" destOrd="0" presId="urn:microsoft.com/office/officeart/2005/8/layout/pyramid2"/>
    <dgm:cxn modelId="{4BE43A96-587B-4D70-91DB-AEF1963D0F7A}" srcId="{72DF2C93-1DE5-4ECB-9FA9-0F0C073C53F7}" destId="{C64BBF89-8F5C-4D77-A956-653CFE6F33DA}" srcOrd="0" destOrd="0" parTransId="{E0163EA0-A25E-4136-8286-851169E8D000}" sibTransId="{88E68AC4-5B5E-4D15-82CB-8B9AA08EF738}"/>
    <dgm:cxn modelId="{24366760-72C3-4A8B-BD35-25529594345D}" type="presOf" srcId="{E9B8500E-CDBC-43DE-B49A-F0EE660EC058}" destId="{388AB42C-DA25-49E9-AA05-8B853B9FD1EA}" srcOrd="0" destOrd="0" presId="urn:microsoft.com/office/officeart/2005/8/layout/pyramid2"/>
    <dgm:cxn modelId="{109D29FD-4DF9-49C9-BF49-40F2FA5E1BEA}" type="presOf" srcId="{C64BBF89-8F5C-4D77-A956-653CFE6F33DA}" destId="{3E6ABCDC-3477-4F07-8292-D76424F2BEEE}" srcOrd="0" destOrd="0" presId="urn:microsoft.com/office/officeart/2005/8/layout/pyramid2"/>
    <dgm:cxn modelId="{3A985606-A98B-4C21-9712-7F1EF02BE820}" srcId="{72DF2C93-1DE5-4ECB-9FA9-0F0C073C53F7}" destId="{E9B8500E-CDBC-43DE-B49A-F0EE660EC058}" srcOrd="4" destOrd="0" parTransId="{7E52CDA7-6681-4AA5-94F2-CBDB2361C1FB}" sibTransId="{82104A19-C22C-4F1C-890C-0733FCB491FD}"/>
    <dgm:cxn modelId="{04FBA992-0096-4133-BE3A-9C1A4CC48A46}" srcId="{72DF2C93-1DE5-4ECB-9FA9-0F0C073C53F7}" destId="{7C812E76-67E2-40EF-B5B0-B32385A24BBB}" srcOrd="3" destOrd="0" parTransId="{19675E8F-EAD9-45F9-936A-037F16987AAC}" sibTransId="{10A762DC-989C-4B12-8860-AAD1EF0D94B3}"/>
    <dgm:cxn modelId="{758020A0-FF47-4E3F-93C7-946E567F4A0E}" type="presOf" srcId="{7C812E76-67E2-40EF-B5B0-B32385A24BBB}" destId="{3DF92FD0-6981-4450-88EA-74E9473CA753}" srcOrd="0" destOrd="0" presId="urn:microsoft.com/office/officeart/2005/8/layout/pyramid2"/>
    <dgm:cxn modelId="{13635833-038F-441D-8819-0B705C7B574E}" type="presOf" srcId="{727F3433-3BD2-4C14-AD57-550A05B46836}" destId="{AF92F7C3-57D7-49BF-B9D6-062CFC83FFB2}" srcOrd="0" destOrd="0" presId="urn:microsoft.com/office/officeart/2005/8/layout/pyramid2"/>
    <dgm:cxn modelId="{AB493DCE-6213-414A-8E46-48FD1BBEC231}" srcId="{72DF2C93-1DE5-4ECB-9FA9-0F0C073C53F7}" destId="{08B5A6C0-0D11-4016-822E-34A7178E57A4}" srcOrd="6" destOrd="0" parTransId="{5841AAD8-12C3-4C19-89C9-5BD6FF78FB16}" sibTransId="{C8381E33-EF9F-45A7-9E50-9F794C671424}"/>
    <dgm:cxn modelId="{2AC5D763-53FC-4566-99F1-30C87420A907}" type="presOf" srcId="{08B5A6C0-0D11-4016-822E-34A7178E57A4}" destId="{AE51510F-BAC6-4F73-89D1-480244950A2B}" srcOrd="0" destOrd="0" presId="urn:microsoft.com/office/officeart/2005/8/layout/pyramid2"/>
    <dgm:cxn modelId="{C3A6B358-99E6-43DB-BEEB-CBB6B90BDEF0}" srcId="{72DF2C93-1DE5-4ECB-9FA9-0F0C073C53F7}" destId="{727F3433-3BD2-4C14-AD57-550A05B46836}" srcOrd="5" destOrd="0" parTransId="{7D8E6811-132A-4C74-9476-5E3C4F62253D}" sibTransId="{A4FC4EB4-0149-49D0-A993-6CEEBC84D7A4}"/>
    <dgm:cxn modelId="{4E8C9F85-8319-4332-8FA0-7C82E59CD70E}" type="presOf" srcId="{EEA8EC1C-BF9F-493F-B20E-67FD787185F7}" destId="{45D7A258-E53B-4478-840E-AB7F66E46ECE}" srcOrd="0" destOrd="0" presId="urn:microsoft.com/office/officeart/2005/8/layout/pyramid2"/>
    <dgm:cxn modelId="{10F617A8-1554-4F7F-ADB2-1A6CE7341008}" type="presOf" srcId="{72DF2C93-1DE5-4ECB-9FA9-0F0C073C53F7}" destId="{C7B788D4-64DC-4366-BE04-286F71EDAD2C}" srcOrd="0" destOrd="0" presId="urn:microsoft.com/office/officeart/2005/8/layout/pyramid2"/>
    <dgm:cxn modelId="{69A4D29B-8215-4700-8615-8729018F5D8D}" srcId="{72DF2C93-1DE5-4ECB-9FA9-0F0C073C53F7}" destId="{EEA8EC1C-BF9F-493F-B20E-67FD787185F7}" srcOrd="2" destOrd="0" parTransId="{E5C350E5-AA7D-406C-A9ED-F4C5C7A4C828}" sibTransId="{4DB4F29F-D83F-47F3-AE35-AA7832C1D778}"/>
    <dgm:cxn modelId="{EF9F917C-FBC8-4FA0-B997-22F34D42B8AC}" type="presParOf" srcId="{C7B788D4-64DC-4366-BE04-286F71EDAD2C}" destId="{5D5C5B72-862F-4E80-97AB-6C227E279B8C}" srcOrd="0" destOrd="0" presId="urn:microsoft.com/office/officeart/2005/8/layout/pyramid2"/>
    <dgm:cxn modelId="{29B35973-ADFC-47D1-A35A-975F56926264}" type="presParOf" srcId="{C7B788D4-64DC-4366-BE04-286F71EDAD2C}" destId="{442D465C-7A12-4C2E-8C3F-1D296295660A}" srcOrd="1" destOrd="0" presId="urn:microsoft.com/office/officeart/2005/8/layout/pyramid2"/>
    <dgm:cxn modelId="{E402D04A-41B4-4385-B3B9-CA3FA85D0DF7}" type="presParOf" srcId="{442D465C-7A12-4C2E-8C3F-1D296295660A}" destId="{3E6ABCDC-3477-4F07-8292-D76424F2BEEE}" srcOrd="0" destOrd="0" presId="urn:microsoft.com/office/officeart/2005/8/layout/pyramid2"/>
    <dgm:cxn modelId="{7B4BF6EB-A1A9-4E19-9316-1193A1B132C0}" type="presParOf" srcId="{442D465C-7A12-4C2E-8C3F-1D296295660A}" destId="{2819FB20-BB4B-42F7-B1E1-B9B78A1284C5}" srcOrd="1" destOrd="0" presId="urn:microsoft.com/office/officeart/2005/8/layout/pyramid2"/>
    <dgm:cxn modelId="{58A2F955-14EE-434A-BD5D-61B47D7D31A0}" type="presParOf" srcId="{442D465C-7A12-4C2E-8C3F-1D296295660A}" destId="{1995D5C5-0E40-4C14-B2AC-3C1F5949CC8B}" srcOrd="2" destOrd="0" presId="urn:microsoft.com/office/officeart/2005/8/layout/pyramid2"/>
    <dgm:cxn modelId="{FEA6A97F-D98C-436E-AFD9-867774665538}" type="presParOf" srcId="{442D465C-7A12-4C2E-8C3F-1D296295660A}" destId="{D87C1AE0-1176-4340-8F07-5B7B1F600612}" srcOrd="3" destOrd="0" presId="urn:microsoft.com/office/officeart/2005/8/layout/pyramid2"/>
    <dgm:cxn modelId="{47B11FF2-3509-480A-A25C-6E627D93D2DB}" type="presParOf" srcId="{442D465C-7A12-4C2E-8C3F-1D296295660A}" destId="{45D7A258-E53B-4478-840E-AB7F66E46ECE}" srcOrd="4" destOrd="0" presId="urn:microsoft.com/office/officeart/2005/8/layout/pyramid2"/>
    <dgm:cxn modelId="{D0215E8D-9CBA-4306-8FB8-8EEA53A618AE}" type="presParOf" srcId="{442D465C-7A12-4C2E-8C3F-1D296295660A}" destId="{969DF67A-B3A1-40DA-8F75-33967097951F}" srcOrd="5" destOrd="0" presId="urn:microsoft.com/office/officeart/2005/8/layout/pyramid2"/>
    <dgm:cxn modelId="{D0E7F9B9-B97E-43D1-86C6-F7AC2D2B1533}" type="presParOf" srcId="{442D465C-7A12-4C2E-8C3F-1D296295660A}" destId="{3DF92FD0-6981-4450-88EA-74E9473CA753}" srcOrd="6" destOrd="0" presId="urn:microsoft.com/office/officeart/2005/8/layout/pyramid2"/>
    <dgm:cxn modelId="{ADEB9B1E-A87F-4ED2-8755-9F801A28AB6A}" type="presParOf" srcId="{442D465C-7A12-4C2E-8C3F-1D296295660A}" destId="{B58A65F9-9793-4B85-8EE1-25EF74EDA8CC}" srcOrd="7" destOrd="0" presId="urn:microsoft.com/office/officeart/2005/8/layout/pyramid2"/>
    <dgm:cxn modelId="{C2ADF740-3EEE-45EE-82FD-5CDB7FE3ABCA}" type="presParOf" srcId="{442D465C-7A12-4C2E-8C3F-1D296295660A}" destId="{388AB42C-DA25-49E9-AA05-8B853B9FD1EA}" srcOrd="8" destOrd="0" presId="urn:microsoft.com/office/officeart/2005/8/layout/pyramid2"/>
    <dgm:cxn modelId="{9E2A9702-ECDD-47A6-B6CB-DC06C8C42E4C}" type="presParOf" srcId="{442D465C-7A12-4C2E-8C3F-1D296295660A}" destId="{65D22634-F5AD-408C-8C3C-A0D0D7FB40E9}" srcOrd="9" destOrd="0" presId="urn:microsoft.com/office/officeart/2005/8/layout/pyramid2"/>
    <dgm:cxn modelId="{9BB42997-2E10-4ACB-A4C1-382DC34C0D3D}" type="presParOf" srcId="{442D465C-7A12-4C2E-8C3F-1D296295660A}" destId="{AF92F7C3-57D7-49BF-B9D6-062CFC83FFB2}" srcOrd="10" destOrd="0" presId="urn:microsoft.com/office/officeart/2005/8/layout/pyramid2"/>
    <dgm:cxn modelId="{D975CCDC-2A7D-48AD-A1A4-1CBB2BEE3EB8}" type="presParOf" srcId="{442D465C-7A12-4C2E-8C3F-1D296295660A}" destId="{1AF42A97-8F3A-4294-8462-A1E09D5BB876}" srcOrd="11" destOrd="0" presId="urn:microsoft.com/office/officeart/2005/8/layout/pyramid2"/>
    <dgm:cxn modelId="{00B83CD9-490B-4129-A9FC-D6FB8FC3395C}" type="presParOf" srcId="{442D465C-7A12-4C2E-8C3F-1D296295660A}" destId="{AE51510F-BAC6-4F73-89D1-480244950A2B}" srcOrd="12" destOrd="0" presId="urn:microsoft.com/office/officeart/2005/8/layout/pyramid2"/>
    <dgm:cxn modelId="{5DDA7D5B-86AD-4227-B647-FEB690A7A425}" type="presParOf" srcId="{442D465C-7A12-4C2E-8C3F-1D296295660A}" destId="{30542E5A-D8DE-42F7-B11F-BE46672C971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2618EA-E9A2-4693-9A70-FDE083F68B5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F480FB-F983-43D1-AB61-C9AD1F5720A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викладеного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вище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категорія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«норма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права»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бути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визначена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такий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спосіб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формально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визначене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правило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відправне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загального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характеру,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походить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народу,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органів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публічної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інститутів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громадянського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здійснює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регулятивний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охоронний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вплив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суспільні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складають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предмет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права і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забезпечується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різними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засобами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державно-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владного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AF3F1A0-72BF-48E4-AFD0-19AB75FD1537}" type="parTrans" cxnId="{7C4D28D7-7971-407C-B6FD-99F519DDB33C}">
      <dgm:prSet/>
      <dgm:spPr/>
      <dgm:t>
        <a:bodyPr/>
        <a:lstStyle/>
        <a:p>
          <a:endParaRPr lang="ru-RU"/>
        </a:p>
      </dgm:t>
    </dgm:pt>
    <dgm:pt modelId="{A78F7073-15A4-4969-A74B-867294212A82}" type="sibTrans" cxnId="{7C4D28D7-7971-407C-B6FD-99F519DDB33C}">
      <dgm:prSet/>
      <dgm:spPr/>
      <dgm:t>
        <a:bodyPr/>
        <a:lstStyle/>
        <a:p>
          <a:endParaRPr lang="ru-RU"/>
        </a:p>
      </dgm:t>
    </dgm:pt>
    <dgm:pt modelId="{545FB5EE-9CEE-456E-97D7-63D0912F6D3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Зважаючи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таку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рису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норми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права, як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здійснення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нею регулятивного 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охоронного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суспільні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складають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предмет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їй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відведено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основну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роль у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механізмі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-правового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суспільних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органів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публічної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зводиться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моделювання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правомірної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вищезазначених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суб’єктів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права.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ACD2457-4D10-47B1-AFBB-6E09A8000B10}" type="parTrans" cxnId="{D66CE2B1-0664-47CA-B648-B58BC87B46FA}">
      <dgm:prSet/>
      <dgm:spPr/>
      <dgm:t>
        <a:bodyPr/>
        <a:lstStyle/>
        <a:p>
          <a:endParaRPr lang="ru-RU"/>
        </a:p>
      </dgm:t>
    </dgm:pt>
    <dgm:pt modelId="{A8EB7F8F-8C7E-443A-A628-DF1318C6D4D4}" type="sibTrans" cxnId="{D66CE2B1-0664-47CA-B648-B58BC87B46FA}">
      <dgm:prSet/>
      <dgm:spPr/>
      <dgm:t>
        <a:bodyPr/>
        <a:lstStyle/>
        <a:p>
          <a:endParaRPr lang="ru-RU"/>
        </a:p>
      </dgm:t>
    </dgm:pt>
    <dgm:pt modelId="{0804AA69-B742-4444-87FC-694F10CDCD85}" type="pres">
      <dgm:prSet presAssocID="{482618EA-E9A2-4693-9A70-FDE083F68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3C17C-F5DC-43D4-97BA-312E9AB92946}" type="pres">
      <dgm:prSet presAssocID="{482618EA-E9A2-4693-9A70-FDE083F68B54}" presName="arrow" presStyleLbl="bgShp" presStyleIdx="0" presStyleCnt="1"/>
      <dgm:spPr/>
    </dgm:pt>
    <dgm:pt modelId="{79BBD07C-97EA-470C-8366-14209C20999D}" type="pres">
      <dgm:prSet presAssocID="{482618EA-E9A2-4693-9A70-FDE083F68B54}" presName="points" presStyleCnt="0"/>
      <dgm:spPr/>
    </dgm:pt>
    <dgm:pt modelId="{A329EB9C-263A-4687-9038-D15F22CDD10B}" type="pres">
      <dgm:prSet presAssocID="{1EF480FB-F983-43D1-AB61-C9AD1F5720A2}" presName="compositeA" presStyleCnt="0"/>
      <dgm:spPr/>
    </dgm:pt>
    <dgm:pt modelId="{561E3213-5298-4866-B613-739040166B8F}" type="pres">
      <dgm:prSet presAssocID="{1EF480FB-F983-43D1-AB61-C9AD1F5720A2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D3DE6-208D-4E67-8871-1F0AF1FD78AB}" type="pres">
      <dgm:prSet presAssocID="{1EF480FB-F983-43D1-AB61-C9AD1F5720A2}" presName="circleA" presStyleLbl="node1" presStyleIdx="0" presStyleCnt="2"/>
      <dgm:spPr/>
    </dgm:pt>
    <dgm:pt modelId="{6EC3939E-B727-40D4-B73A-4E1224E1F2E1}" type="pres">
      <dgm:prSet presAssocID="{1EF480FB-F983-43D1-AB61-C9AD1F5720A2}" presName="spaceA" presStyleCnt="0"/>
      <dgm:spPr/>
    </dgm:pt>
    <dgm:pt modelId="{AE888377-625E-4150-B288-C9736FE51370}" type="pres">
      <dgm:prSet presAssocID="{A78F7073-15A4-4969-A74B-867294212A82}" presName="space" presStyleCnt="0"/>
      <dgm:spPr/>
    </dgm:pt>
    <dgm:pt modelId="{26B20A6F-7212-48F1-A68E-2C1CABC53F37}" type="pres">
      <dgm:prSet presAssocID="{545FB5EE-9CEE-456E-97D7-63D0912F6D3B}" presName="compositeB" presStyleCnt="0"/>
      <dgm:spPr/>
    </dgm:pt>
    <dgm:pt modelId="{77C67343-6269-43A5-98D1-BE043F96857A}" type="pres">
      <dgm:prSet presAssocID="{545FB5EE-9CEE-456E-97D7-63D0912F6D3B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2DA59-AB2F-48D3-960C-B353956E91BF}" type="pres">
      <dgm:prSet presAssocID="{545FB5EE-9CEE-456E-97D7-63D0912F6D3B}" presName="circleB" presStyleLbl="node1" presStyleIdx="1" presStyleCnt="2"/>
      <dgm:spPr/>
    </dgm:pt>
    <dgm:pt modelId="{E5184102-4435-405B-9438-284DB293A90F}" type="pres">
      <dgm:prSet presAssocID="{545FB5EE-9CEE-456E-97D7-63D0912F6D3B}" presName="spaceB" presStyleCnt="0"/>
      <dgm:spPr/>
    </dgm:pt>
  </dgm:ptLst>
  <dgm:cxnLst>
    <dgm:cxn modelId="{7C4D28D7-7971-407C-B6FD-99F519DDB33C}" srcId="{482618EA-E9A2-4693-9A70-FDE083F68B54}" destId="{1EF480FB-F983-43D1-AB61-C9AD1F5720A2}" srcOrd="0" destOrd="0" parTransId="{EAF3F1A0-72BF-48E4-AFD0-19AB75FD1537}" sibTransId="{A78F7073-15A4-4969-A74B-867294212A82}"/>
    <dgm:cxn modelId="{B7ECA428-5675-4F7B-8734-5D0681302774}" type="presOf" srcId="{1EF480FB-F983-43D1-AB61-C9AD1F5720A2}" destId="{561E3213-5298-4866-B613-739040166B8F}" srcOrd="0" destOrd="0" presId="urn:microsoft.com/office/officeart/2005/8/layout/hProcess11"/>
    <dgm:cxn modelId="{BD6C2C0D-A6DE-41ED-B1EE-1145FFDD21B2}" type="presOf" srcId="{482618EA-E9A2-4693-9A70-FDE083F68B54}" destId="{0804AA69-B742-4444-87FC-694F10CDCD85}" srcOrd="0" destOrd="0" presId="urn:microsoft.com/office/officeart/2005/8/layout/hProcess11"/>
    <dgm:cxn modelId="{D66CE2B1-0664-47CA-B648-B58BC87B46FA}" srcId="{482618EA-E9A2-4693-9A70-FDE083F68B54}" destId="{545FB5EE-9CEE-456E-97D7-63D0912F6D3B}" srcOrd="1" destOrd="0" parTransId="{5ACD2457-4D10-47B1-AFBB-6E09A8000B10}" sibTransId="{A8EB7F8F-8C7E-443A-A628-DF1318C6D4D4}"/>
    <dgm:cxn modelId="{5BCBAEB7-7DE8-41A9-A43B-3BDA05119827}" type="presOf" srcId="{545FB5EE-9CEE-456E-97D7-63D0912F6D3B}" destId="{77C67343-6269-43A5-98D1-BE043F96857A}" srcOrd="0" destOrd="0" presId="urn:microsoft.com/office/officeart/2005/8/layout/hProcess11"/>
    <dgm:cxn modelId="{A59DC0AA-C87F-48EE-95F1-3A4A32423C95}" type="presParOf" srcId="{0804AA69-B742-4444-87FC-694F10CDCD85}" destId="{8483C17C-F5DC-43D4-97BA-312E9AB92946}" srcOrd="0" destOrd="0" presId="urn:microsoft.com/office/officeart/2005/8/layout/hProcess11"/>
    <dgm:cxn modelId="{932D0945-9D42-4E06-B60B-91B8827DE46F}" type="presParOf" srcId="{0804AA69-B742-4444-87FC-694F10CDCD85}" destId="{79BBD07C-97EA-470C-8366-14209C20999D}" srcOrd="1" destOrd="0" presId="urn:microsoft.com/office/officeart/2005/8/layout/hProcess11"/>
    <dgm:cxn modelId="{A3D2708D-AA78-47B4-B29A-652589056524}" type="presParOf" srcId="{79BBD07C-97EA-470C-8366-14209C20999D}" destId="{A329EB9C-263A-4687-9038-D15F22CDD10B}" srcOrd="0" destOrd="0" presId="urn:microsoft.com/office/officeart/2005/8/layout/hProcess11"/>
    <dgm:cxn modelId="{230DB776-61AE-4DEC-AFE4-7D5E0B18A1E4}" type="presParOf" srcId="{A329EB9C-263A-4687-9038-D15F22CDD10B}" destId="{561E3213-5298-4866-B613-739040166B8F}" srcOrd="0" destOrd="0" presId="urn:microsoft.com/office/officeart/2005/8/layout/hProcess11"/>
    <dgm:cxn modelId="{E6D0FD7E-76B5-4131-9BA8-33B28A1D95FF}" type="presParOf" srcId="{A329EB9C-263A-4687-9038-D15F22CDD10B}" destId="{608D3DE6-208D-4E67-8871-1F0AF1FD78AB}" srcOrd="1" destOrd="0" presId="urn:microsoft.com/office/officeart/2005/8/layout/hProcess11"/>
    <dgm:cxn modelId="{9628BAC5-6ABB-45D1-89F0-4E6A3D348240}" type="presParOf" srcId="{A329EB9C-263A-4687-9038-D15F22CDD10B}" destId="{6EC3939E-B727-40D4-B73A-4E1224E1F2E1}" srcOrd="2" destOrd="0" presId="urn:microsoft.com/office/officeart/2005/8/layout/hProcess11"/>
    <dgm:cxn modelId="{BABDC8CE-B69A-4A7F-8D1F-40E09992FAF3}" type="presParOf" srcId="{79BBD07C-97EA-470C-8366-14209C20999D}" destId="{AE888377-625E-4150-B288-C9736FE51370}" srcOrd="1" destOrd="0" presId="urn:microsoft.com/office/officeart/2005/8/layout/hProcess11"/>
    <dgm:cxn modelId="{D4B50E55-D7E9-4A49-804C-64DBE56F23C4}" type="presParOf" srcId="{79BBD07C-97EA-470C-8366-14209C20999D}" destId="{26B20A6F-7212-48F1-A68E-2C1CABC53F37}" srcOrd="2" destOrd="0" presId="urn:microsoft.com/office/officeart/2005/8/layout/hProcess11"/>
    <dgm:cxn modelId="{2161C283-C41E-4A82-AD1E-31869E8AEE27}" type="presParOf" srcId="{26B20A6F-7212-48F1-A68E-2C1CABC53F37}" destId="{77C67343-6269-43A5-98D1-BE043F96857A}" srcOrd="0" destOrd="0" presId="urn:microsoft.com/office/officeart/2005/8/layout/hProcess11"/>
    <dgm:cxn modelId="{46A19B58-E407-46AD-87A1-ABFAD784AA0D}" type="presParOf" srcId="{26B20A6F-7212-48F1-A68E-2C1CABC53F37}" destId="{4B42DA59-AB2F-48D3-960C-B353956E91BF}" srcOrd="1" destOrd="0" presId="urn:microsoft.com/office/officeart/2005/8/layout/hProcess11"/>
    <dgm:cxn modelId="{99E6ACEB-10A7-424D-B79F-7B116D15D24E}" type="presParOf" srcId="{26B20A6F-7212-48F1-A68E-2C1CABC53F37}" destId="{E5184102-4435-405B-9438-284DB293A90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FDCEB0-25C0-4CC6-8BBE-4E10E7EE18F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502FD-6407-4FA7-A7B6-6FB15EF846EC}">
      <dgm:prSet/>
      <dgm:spPr/>
      <dgm:t>
        <a:bodyPr/>
        <a:lstStyle/>
        <a:p>
          <a:pPr rtl="0"/>
          <a:r>
            <a:rPr lang="en-US" b="0" dirty="0" smtClean="0">
              <a:latin typeface="Times New Roman" pitchFamily="18" charset="0"/>
              <a:cs typeface="Times New Roman" pitchFamily="18" charset="0"/>
            </a:rPr>
            <a:t>3-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АДАПТАЦІЯ ПРАВА УКРАЇНИ ДО ПРАВА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b="0" dirty="0" smtClean="0">
              <a:latin typeface="Times New Roman" pitchFamily="18" charset="0"/>
              <a:cs typeface="Times New Roman" pitchFamily="18" charset="0"/>
            </a:rPr>
            <a:t> У КОНТЕКСТІ ПРОБЛЕМИ ФОРМУВАННЯ УКРАЇНСЬКОЇ ЮРИДИЧНОЇ ЕЛІТИ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0C7751-1BCE-4E8A-8C41-75372BAAA9A6}" type="parTrans" cxnId="{2D2CECAF-4729-478D-8377-AD3E23FB3811}">
      <dgm:prSet/>
      <dgm:spPr/>
      <dgm:t>
        <a:bodyPr/>
        <a:lstStyle/>
        <a:p>
          <a:endParaRPr lang="ru-RU"/>
        </a:p>
      </dgm:t>
    </dgm:pt>
    <dgm:pt modelId="{556A7CBC-EDB5-48EE-A295-F30EBE5783D6}" type="sibTrans" cxnId="{2D2CECAF-4729-478D-8377-AD3E23FB3811}">
      <dgm:prSet/>
      <dgm:spPr/>
      <dgm:t>
        <a:bodyPr/>
        <a:lstStyle/>
        <a:p>
          <a:endParaRPr lang="ru-RU"/>
        </a:p>
      </dgm:t>
    </dgm:pt>
    <dgm:pt modelId="{C273AA7E-952E-401F-A1D2-DF64DE08B2F3}" type="pres">
      <dgm:prSet presAssocID="{B4FDCEB0-25C0-4CC6-8BBE-4E10E7EE18F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4F327-FB55-4EA4-9A31-B513B29745AE}" type="pres">
      <dgm:prSet presAssocID="{955502FD-6407-4FA7-A7B6-6FB15EF846EC}" presName="circle1" presStyleLbl="node1" presStyleIdx="0" presStyleCnt="1"/>
      <dgm:spPr/>
    </dgm:pt>
    <dgm:pt modelId="{744C9014-4AEE-4342-97BD-255CB8640B41}" type="pres">
      <dgm:prSet presAssocID="{955502FD-6407-4FA7-A7B6-6FB15EF846EC}" presName="space" presStyleCnt="0"/>
      <dgm:spPr/>
    </dgm:pt>
    <dgm:pt modelId="{6C8E45C9-8309-4C48-BA2D-4EA258288A11}" type="pres">
      <dgm:prSet presAssocID="{955502FD-6407-4FA7-A7B6-6FB15EF846EC}" presName="rect1" presStyleLbl="alignAcc1" presStyleIdx="0" presStyleCnt="1"/>
      <dgm:spPr/>
      <dgm:t>
        <a:bodyPr/>
        <a:lstStyle/>
        <a:p>
          <a:endParaRPr lang="ru-RU"/>
        </a:p>
      </dgm:t>
    </dgm:pt>
    <dgm:pt modelId="{296DA8BD-A6C5-4018-90F5-0BC6E7EABB4B}" type="pres">
      <dgm:prSet presAssocID="{955502FD-6407-4FA7-A7B6-6FB15EF846E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8C9DD-B10B-4197-8CAE-898E22FB0D5A}" type="presOf" srcId="{955502FD-6407-4FA7-A7B6-6FB15EF846EC}" destId="{296DA8BD-A6C5-4018-90F5-0BC6E7EABB4B}" srcOrd="1" destOrd="0" presId="urn:microsoft.com/office/officeart/2005/8/layout/target3"/>
    <dgm:cxn modelId="{B60977EB-0785-4F0E-87B0-ACC120312846}" type="presOf" srcId="{955502FD-6407-4FA7-A7B6-6FB15EF846EC}" destId="{6C8E45C9-8309-4C48-BA2D-4EA258288A11}" srcOrd="0" destOrd="0" presId="urn:microsoft.com/office/officeart/2005/8/layout/target3"/>
    <dgm:cxn modelId="{C518C1EA-9EBB-4EFE-825D-3F08F4866D50}" type="presOf" srcId="{B4FDCEB0-25C0-4CC6-8BBE-4E10E7EE18FC}" destId="{C273AA7E-952E-401F-A1D2-DF64DE08B2F3}" srcOrd="0" destOrd="0" presId="urn:microsoft.com/office/officeart/2005/8/layout/target3"/>
    <dgm:cxn modelId="{2D2CECAF-4729-478D-8377-AD3E23FB3811}" srcId="{B4FDCEB0-25C0-4CC6-8BBE-4E10E7EE18FC}" destId="{955502FD-6407-4FA7-A7B6-6FB15EF846EC}" srcOrd="0" destOrd="0" parTransId="{810C7751-1BCE-4E8A-8C41-75372BAAA9A6}" sibTransId="{556A7CBC-EDB5-48EE-A295-F30EBE5783D6}"/>
    <dgm:cxn modelId="{885EFCEE-5955-43B5-8A97-07D04A616E60}" type="presParOf" srcId="{C273AA7E-952E-401F-A1D2-DF64DE08B2F3}" destId="{EA54F327-FB55-4EA4-9A31-B513B29745AE}" srcOrd="0" destOrd="0" presId="urn:microsoft.com/office/officeart/2005/8/layout/target3"/>
    <dgm:cxn modelId="{401BC7EB-AC4D-4198-A7EE-258B23DEE36A}" type="presParOf" srcId="{C273AA7E-952E-401F-A1D2-DF64DE08B2F3}" destId="{744C9014-4AEE-4342-97BD-255CB8640B41}" srcOrd="1" destOrd="0" presId="urn:microsoft.com/office/officeart/2005/8/layout/target3"/>
    <dgm:cxn modelId="{7CB423F2-D0FF-4BBC-921E-54C171DCE689}" type="presParOf" srcId="{C273AA7E-952E-401F-A1D2-DF64DE08B2F3}" destId="{6C8E45C9-8309-4C48-BA2D-4EA258288A11}" srcOrd="2" destOrd="0" presId="urn:microsoft.com/office/officeart/2005/8/layout/target3"/>
    <dgm:cxn modelId="{E2FEA414-80B7-41B4-8D0F-F5CD0DE2640F}" type="presParOf" srcId="{C273AA7E-952E-401F-A1D2-DF64DE08B2F3}" destId="{296DA8BD-A6C5-4018-90F5-0BC6E7EABB4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A3A694-A6B6-4928-B716-F9D2B9F9779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11ECFA-6D7E-47D7-963C-8B31026B3762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систему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теорії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сьогодні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зазвичай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трактують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як комплекс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усіх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явищ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країні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в тому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соціальношкідливих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соціально-небезпечних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водночас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юридично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значущих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виникає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питання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необхідності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пристосування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всього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комплексу до права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Крім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того,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переважна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фахівців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згодні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тому,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система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принципово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відкритою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динамічною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системою,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саморегулюється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взаємодіючи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підсистемами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динаміка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більшою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мірою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визначається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об’єктивними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закономірностями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глибинними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тенденціями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суб’єктивними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намірами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діями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політиків-реформаторів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D33B3E9-AE6C-4231-9AF3-F6FCA525DBA8}" type="parTrans" cxnId="{59FDDA72-D803-4A5B-8B87-84325C53C9BA}">
      <dgm:prSet/>
      <dgm:spPr/>
      <dgm:t>
        <a:bodyPr/>
        <a:lstStyle/>
        <a:p>
          <a:endParaRPr lang="ru-RU"/>
        </a:p>
      </dgm:t>
    </dgm:pt>
    <dgm:pt modelId="{5261F892-AD79-4618-BA55-A0C0DCB8F73F}" type="sibTrans" cxnId="{59FDDA72-D803-4A5B-8B87-84325C53C9BA}">
      <dgm:prSet/>
      <dgm:spPr/>
      <dgm:t>
        <a:bodyPr/>
        <a:lstStyle/>
        <a:p>
          <a:endParaRPr lang="ru-RU"/>
        </a:p>
      </dgm:t>
    </dgm:pt>
    <dgm:pt modelId="{7122145D-9F54-4FBD-A02F-BC6E0F7D18F0}" type="pres">
      <dgm:prSet presAssocID="{82A3A694-A6B6-4928-B716-F9D2B9F9779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48513-E475-46BB-B39A-67247925FD14}" type="pres">
      <dgm:prSet presAssocID="{CF11ECFA-6D7E-47D7-963C-8B31026B3762}" presName="composite" presStyleCnt="0"/>
      <dgm:spPr/>
    </dgm:pt>
    <dgm:pt modelId="{4CFC2964-FB28-47BA-B5DA-A5509A54AE64}" type="pres">
      <dgm:prSet presAssocID="{CF11ECFA-6D7E-47D7-963C-8B31026B3762}" presName="imgShp" presStyleLbl="fgImgPlace1" presStyleIdx="0" presStyleCnt="1" custScaleX="108274" custScaleY="99455" custLinFactNeighborX="-8774" custLinFactNeighborY="-4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06D225-1CEE-40DB-AFB9-FF8A53AA0AE6}" type="pres">
      <dgm:prSet presAssocID="{CF11ECFA-6D7E-47D7-963C-8B31026B3762}" presName="txShp" presStyleLbl="node1" presStyleIdx="0" presStyleCnt="1" custScaleX="12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E3E3F-1BDA-40F0-AF2B-1231402B00E6}" type="presOf" srcId="{82A3A694-A6B6-4928-B716-F9D2B9F9779E}" destId="{7122145D-9F54-4FBD-A02F-BC6E0F7D18F0}" srcOrd="0" destOrd="0" presId="urn:microsoft.com/office/officeart/2005/8/layout/vList3#2"/>
    <dgm:cxn modelId="{37F5AD7E-BFEA-459E-BEF6-171E7CFF47C0}" type="presOf" srcId="{CF11ECFA-6D7E-47D7-963C-8B31026B3762}" destId="{FE06D225-1CEE-40DB-AFB9-FF8A53AA0AE6}" srcOrd="0" destOrd="0" presId="urn:microsoft.com/office/officeart/2005/8/layout/vList3#2"/>
    <dgm:cxn modelId="{59FDDA72-D803-4A5B-8B87-84325C53C9BA}" srcId="{82A3A694-A6B6-4928-B716-F9D2B9F9779E}" destId="{CF11ECFA-6D7E-47D7-963C-8B31026B3762}" srcOrd="0" destOrd="0" parTransId="{AD33B3E9-AE6C-4231-9AF3-F6FCA525DBA8}" sibTransId="{5261F892-AD79-4618-BA55-A0C0DCB8F73F}"/>
    <dgm:cxn modelId="{DCDBB9DF-257F-47EA-97FA-BF660FB90DC1}" type="presParOf" srcId="{7122145D-9F54-4FBD-A02F-BC6E0F7D18F0}" destId="{31148513-E475-46BB-B39A-67247925FD14}" srcOrd="0" destOrd="0" presId="urn:microsoft.com/office/officeart/2005/8/layout/vList3#2"/>
    <dgm:cxn modelId="{BFF918C0-CD98-40E8-B0F0-42A62403A2E6}" type="presParOf" srcId="{31148513-E475-46BB-B39A-67247925FD14}" destId="{4CFC2964-FB28-47BA-B5DA-A5509A54AE64}" srcOrd="0" destOrd="0" presId="urn:microsoft.com/office/officeart/2005/8/layout/vList3#2"/>
    <dgm:cxn modelId="{56F12DDD-3274-4A01-898F-7EE0FAA1A263}" type="presParOf" srcId="{31148513-E475-46BB-B39A-67247925FD14}" destId="{FE06D225-1CEE-40DB-AFB9-FF8A53AA0AE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6F31A3-F274-4FF3-B1A5-F39146D85D8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3D81C64-1095-4CCC-B513-FDBE856C6F7B}">
      <dgm:prSet custT="1"/>
      <dgm:spPr/>
      <dgm:t>
        <a:bodyPr/>
        <a:lstStyle/>
        <a:p>
          <a:pPr rtl="0"/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Наближення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власне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права є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завданням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зовсім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іншого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порядку.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реалізація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стільки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заходи з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юридичного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перекладу 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законопроектної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скільки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глибинну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трансформацію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правового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«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очищення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свідомості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архаїзмів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радянської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доби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новітніх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деформацій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доби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«дикого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капіталізму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»,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послаблення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негативного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неї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деяких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давніх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походженням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ментальних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рис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етносу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такого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як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засвідчує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історичний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досвід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без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активізації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справжньої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еліти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нації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неможливе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2703065-298F-4972-8ECE-5555A1BDE417}" type="parTrans" cxnId="{D050BDF4-C2CB-41D2-8D7C-6A6A3FD65895}">
      <dgm:prSet/>
      <dgm:spPr/>
      <dgm:t>
        <a:bodyPr/>
        <a:lstStyle/>
        <a:p>
          <a:endParaRPr lang="ru-RU"/>
        </a:p>
      </dgm:t>
    </dgm:pt>
    <dgm:pt modelId="{FE1C17D9-6D3F-4291-ABAB-230D52F75265}" type="sibTrans" cxnId="{D050BDF4-C2CB-41D2-8D7C-6A6A3FD65895}">
      <dgm:prSet/>
      <dgm:spPr/>
      <dgm:t>
        <a:bodyPr/>
        <a:lstStyle/>
        <a:p>
          <a:endParaRPr lang="ru-RU"/>
        </a:p>
      </dgm:t>
    </dgm:pt>
    <dgm:pt modelId="{69AC062E-94A7-463E-B09A-9944B59CA02B}">
      <dgm:prSet custT="1"/>
      <dgm:spPr/>
      <dgm:t>
        <a:bodyPr/>
        <a:lstStyle/>
        <a:p>
          <a:pPr rtl="0"/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Отже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центральне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проблемне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питання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– за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якою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ознакою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визначати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належність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еліти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Очевидно,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жодна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формальна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ознака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диплома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ВНЗ – «флагмана»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юридичної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наукового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ступеня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звання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посади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установах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юридичного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профілю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) не стане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задовільним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критерієм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для «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відбору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».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E423DFD-4B4D-4A33-8ACA-CE08067DBC29}" type="parTrans" cxnId="{46308D0B-8FDB-4C35-947C-627F10D978C6}">
      <dgm:prSet/>
      <dgm:spPr/>
      <dgm:t>
        <a:bodyPr/>
        <a:lstStyle/>
        <a:p>
          <a:endParaRPr lang="ru-RU"/>
        </a:p>
      </dgm:t>
    </dgm:pt>
    <dgm:pt modelId="{344FC160-F09C-42EF-8C2A-DDED6061B320}" type="sibTrans" cxnId="{46308D0B-8FDB-4C35-947C-627F10D978C6}">
      <dgm:prSet/>
      <dgm:spPr/>
      <dgm:t>
        <a:bodyPr/>
        <a:lstStyle/>
        <a:p>
          <a:endParaRPr lang="ru-RU"/>
        </a:p>
      </dgm:t>
    </dgm:pt>
    <dgm:pt modelId="{38257946-EF6E-47E2-B938-C3A54772BF81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Еліта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генерувати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себе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ідеї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смисли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нове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бачення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ситуації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нову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енергію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Представники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еліти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виявити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спроможність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подолати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свою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залежність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старої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розкладається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вичавити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себе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раба»),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вивести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зробити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власну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свідомість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власне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активним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центром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позитивних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змін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D3AC19-A4A3-4A8B-B391-734FA0F675FB}" type="parTrans" cxnId="{E66BB4CC-2238-40BF-AE55-239FCCB5C6EC}">
      <dgm:prSet/>
      <dgm:spPr/>
      <dgm:t>
        <a:bodyPr/>
        <a:lstStyle/>
        <a:p>
          <a:endParaRPr lang="ru-RU"/>
        </a:p>
      </dgm:t>
    </dgm:pt>
    <dgm:pt modelId="{99922EF0-B2C1-4D0B-9E92-688C4FAD3EA6}" type="sibTrans" cxnId="{E66BB4CC-2238-40BF-AE55-239FCCB5C6EC}">
      <dgm:prSet/>
      <dgm:spPr/>
      <dgm:t>
        <a:bodyPr/>
        <a:lstStyle/>
        <a:p>
          <a:endParaRPr lang="ru-RU"/>
        </a:p>
      </dgm:t>
    </dgm:pt>
    <dgm:pt modelId="{1296CDAF-F504-4F33-9C2F-E420D50AE8DE}" type="pres">
      <dgm:prSet presAssocID="{076F31A3-F274-4FF3-B1A5-F39146D85D8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27F34C8-AE3F-4DA4-9DF7-014AC96C9E12}" type="pres">
      <dgm:prSet presAssocID="{63D81C64-1095-4CCC-B513-FDBE856C6F7B}" presName="parenttextcomposite" presStyleCnt="0"/>
      <dgm:spPr/>
    </dgm:pt>
    <dgm:pt modelId="{10DDB576-5289-4688-8497-5E5D1A2A07A5}" type="pres">
      <dgm:prSet presAssocID="{63D81C64-1095-4CCC-B513-FDBE856C6F7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D2AB2-7C71-4AC8-B2C4-C88873A5AA14}" type="pres">
      <dgm:prSet presAssocID="{63D81C64-1095-4CCC-B513-FDBE856C6F7B}" presName="parallelogramComposite" presStyleCnt="0"/>
      <dgm:spPr/>
    </dgm:pt>
    <dgm:pt modelId="{9DFEA198-2691-47C2-A1FF-85D40A10C163}" type="pres">
      <dgm:prSet presAssocID="{63D81C64-1095-4CCC-B513-FDBE856C6F7B}" presName="parallelogram1" presStyleLbl="alignNode1" presStyleIdx="0" presStyleCnt="21"/>
      <dgm:spPr/>
    </dgm:pt>
    <dgm:pt modelId="{D1656DD7-0D50-434B-8A85-7160A61BA11D}" type="pres">
      <dgm:prSet presAssocID="{63D81C64-1095-4CCC-B513-FDBE856C6F7B}" presName="parallelogram2" presStyleLbl="alignNode1" presStyleIdx="1" presStyleCnt="21"/>
      <dgm:spPr/>
    </dgm:pt>
    <dgm:pt modelId="{242E0C68-4470-4319-8A91-D5179515F9E7}" type="pres">
      <dgm:prSet presAssocID="{63D81C64-1095-4CCC-B513-FDBE856C6F7B}" presName="parallelogram3" presStyleLbl="alignNode1" presStyleIdx="2" presStyleCnt="21"/>
      <dgm:spPr/>
    </dgm:pt>
    <dgm:pt modelId="{3B1167C5-7396-4D25-9A8D-D4EF68B90B99}" type="pres">
      <dgm:prSet presAssocID="{63D81C64-1095-4CCC-B513-FDBE856C6F7B}" presName="parallelogram4" presStyleLbl="alignNode1" presStyleIdx="3" presStyleCnt="21"/>
      <dgm:spPr/>
    </dgm:pt>
    <dgm:pt modelId="{DA06697E-ED41-4664-8650-D9E86A1029ED}" type="pres">
      <dgm:prSet presAssocID="{63D81C64-1095-4CCC-B513-FDBE856C6F7B}" presName="parallelogram5" presStyleLbl="alignNode1" presStyleIdx="4" presStyleCnt="21"/>
      <dgm:spPr/>
    </dgm:pt>
    <dgm:pt modelId="{A871BE53-38DD-4954-8BC6-C6765473EDB2}" type="pres">
      <dgm:prSet presAssocID="{63D81C64-1095-4CCC-B513-FDBE856C6F7B}" presName="parallelogram6" presStyleLbl="alignNode1" presStyleIdx="5" presStyleCnt="21"/>
      <dgm:spPr/>
    </dgm:pt>
    <dgm:pt modelId="{5C648DBE-9CB3-44AA-9CB2-F58482089275}" type="pres">
      <dgm:prSet presAssocID="{63D81C64-1095-4CCC-B513-FDBE856C6F7B}" presName="parallelogram7" presStyleLbl="alignNode1" presStyleIdx="6" presStyleCnt="21"/>
      <dgm:spPr/>
    </dgm:pt>
    <dgm:pt modelId="{4832BF80-36F4-4B69-8063-E16365AF0369}" type="pres">
      <dgm:prSet presAssocID="{FE1C17D9-6D3F-4291-ABAB-230D52F75265}" presName="sibTrans" presStyleCnt="0"/>
      <dgm:spPr/>
    </dgm:pt>
    <dgm:pt modelId="{E151200F-4438-4A0D-83DF-25A796D00CC8}" type="pres">
      <dgm:prSet presAssocID="{69AC062E-94A7-463E-B09A-9944B59CA02B}" presName="parenttextcomposite" presStyleCnt="0"/>
      <dgm:spPr/>
    </dgm:pt>
    <dgm:pt modelId="{9D9E81D0-702D-4E94-9659-05C2A6B3365A}" type="pres">
      <dgm:prSet presAssocID="{69AC062E-94A7-463E-B09A-9944B59CA02B}" presName="parenttext" presStyleLbl="revTx" presStyleIdx="1" presStyleCnt="3" custLinFactNeighborX="77" custLinFactNeighborY="-521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85D2B-8025-4455-A0D0-4338D1D12500}" type="pres">
      <dgm:prSet presAssocID="{69AC062E-94A7-463E-B09A-9944B59CA02B}" presName="parallelogramComposite" presStyleCnt="0"/>
      <dgm:spPr/>
    </dgm:pt>
    <dgm:pt modelId="{92D17AD8-39E6-40E8-BF5D-6F91D1CEAD2E}" type="pres">
      <dgm:prSet presAssocID="{69AC062E-94A7-463E-B09A-9944B59CA02B}" presName="parallelogram1" presStyleLbl="alignNode1" presStyleIdx="7" presStyleCnt="21"/>
      <dgm:spPr/>
    </dgm:pt>
    <dgm:pt modelId="{E7EB4770-759F-47CB-9068-2FDC60CAD7A8}" type="pres">
      <dgm:prSet presAssocID="{69AC062E-94A7-463E-B09A-9944B59CA02B}" presName="parallelogram2" presStyleLbl="alignNode1" presStyleIdx="8" presStyleCnt="21"/>
      <dgm:spPr/>
    </dgm:pt>
    <dgm:pt modelId="{A43D461D-EB0A-4C85-9C70-7EE08F3A2F3B}" type="pres">
      <dgm:prSet presAssocID="{69AC062E-94A7-463E-B09A-9944B59CA02B}" presName="parallelogram3" presStyleLbl="alignNode1" presStyleIdx="9" presStyleCnt="21"/>
      <dgm:spPr/>
    </dgm:pt>
    <dgm:pt modelId="{976F2067-F5AF-463F-B6ED-E9B3BF5F77B6}" type="pres">
      <dgm:prSet presAssocID="{69AC062E-94A7-463E-B09A-9944B59CA02B}" presName="parallelogram4" presStyleLbl="alignNode1" presStyleIdx="10" presStyleCnt="21"/>
      <dgm:spPr/>
    </dgm:pt>
    <dgm:pt modelId="{0147DB52-25D6-4791-B510-A81EFC5192FF}" type="pres">
      <dgm:prSet presAssocID="{69AC062E-94A7-463E-B09A-9944B59CA02B}" presName="parallelogram5" presStyleLbl="alignNode1" presStyleIdx="11" presStyleCnt="21"/>
      <dgm:spPr/>
    </dgm:pt>
    <dgm:pt modelId="{7A051CD7-B79B-4DF4-803F-091523AB56CA}" type="pres">
      <dgm:prSet presAssocID="{69AC062E-94A7-463E-B09A-9944B59CA02B}" presName="parallelogram6" presStyleLbl="alignNode1" presStyleIdx="12" presStyleCnt="21"/>
      <dgm:spPr/>
    </dgm:pt>
    <dgm:pt modelId="{D38DF4DD-A02D-4BED-9018-B897B5858DC5}" type="pres">
      <dgm:prSet presAssocID="{69AC062E-94A7-463E-B09A-9944B59CA02B}" presName="parallelogram7" presStyleLbl="alignNode1" presStyleIdx="13" presStyleCnt="21"/>
      <dgm:spPr/>
    </dgm:pt>
    <dgm:pt modelId="{466F8544-7714-40E8-8115-748809F1609D}" type="pres">
      <dgm:prSet presAssocID="{344FC160-F09C-42EF-8C2A-DDED6061B320}" presName="sibTrans" presStyleCnt="0"/>
      <dgm:spPr/>
    </dgm:pt>
    <dgm:pt modelId="{BEDAC9ED-0DD0-4C93-AA13-8BE8B6758BC5}" type="pres">
      <dgm:prSet presAssocID="{38257946-EF6E-47E2-B938-C3A54772BF81}" presName="parenttextcomposite" presStyleCnt="0"/>
      <dgm:spPr/>
    </dgm:pt>
    <dgm:pt modelId="{AD6BB4EA-D4CC-4B1E-B58A-25029B8AF774}" type="pres">
      <dgm:prSet presAssocID="{38257946-EF6E-47E2-B938-C3A54772BF8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7CD3A-C1CA-473C-AE1D-EFB4D575FFF2}" type="pres">
      <dgm:prSet presAssocID="{38257946-EF6E-47E2-B938-C3A54772BF81}" presName="parallelogramComposite" presStyleCnt="0"/>
      <dgm:spPr/>
    </dgm:pt>
    <dgm:pt modelId="{5DAA729F-0F5E-42D9-9C56-F17B353AF7E7}" type="pres">
      <dgm:prSet presAssocID="{38257946-EF6E-47E2-B938-C3A54772BF81}" presName="parallelogram1" presStyleLbl="alignNode1" presStyleIdx="14" presStyleCnt="21"/>
      <dgm:spPr/>
    </dgm:pt>
    <dgm:pt modelId="{913FA1DF-57E2-486E-9F87-BE1C5C82BB4C}" type="pres">
      <dgm:prSet presAssocID="{38257946-EF6E-47E2-B938-C3A54772BF81}" presName="parallelogram2" presStyleLbl="alignNode1" presStyleIdx="15" presStyleCnt="21"/>
      <dgm:spPr/>
    </dgm:pt>
    <dgm:pt modelId="{42ABBA08-7010-4449-AF5F-C7D98B6B45B8}" type="pres">
      <dgm:prSet presAssocID="{38257946-EF6E-47E2-B938-C3A54772BF81}" presName="parallelogram3" presStyleLbl="alignNode1" presStyleIdx="16" presStyleCnt="21"/>
      <dgm:spPr/>
    </dgm:pt>
    <dgm:pt modelId="{7AC5675C-1A2E-467F-8842-03FC58C06C6D}" type="pres">
      <dgm:prSet presAssocID="{38257946-EF6E-47E2-B938-C3A54772BF81}" presName="parallelogram4" presStyleLbl="alignNode1" presStyleIdx="17" presStyleCnt="21"/>
      <dgm:spPr/>
    </dgm:pt>
    <dgm:pt modelId="{69A59F9F-019D-4283-9AEB-FBF64F5C0853}" type="pres">
      <dgm:prSet presAssocID="{38257946-EF6E-47E2-B938-C3A54772BF81}" presName="parallelogram5" presStyleLbl="alignNode1" presStyleIdx="18" presStyleCnt="21"/>
      <dgm:spPr/>
    </dgm:pt>
    <dgm:pt modelId="{A0FC61CF-7E54-4D8A-BA6C-B9E8A68F006E}" type="pres">
      <dgm:prSet presAssocID="{38257946-EF6E-47E2-B938-C3A54772BF81}" presName="parallelogram6" presStyleLbl="alignNode1" presStyleIdx="19" presStyleCnt="21"/>
      <dgm:spPr/>
    </dgm:pt>
    <dgm:pt modelId="{B44BCFFA-A36E-452E-9394-158CE16240C4}" type="pres">
      <dgm:prSet presAssocID="{38257946-EF6E-47E2-B938-C3A54772BF81}" presName="parallelogram7" presStyleLbl="alignNode1" presStyleIdx="20" presStyleCnt="21"/>
      <dgm:spPr/>
    </dgm:pt>
  </dgm:ptLst>
  <dgm:cxnLst>
    <dgm:cxn modelId="{46308D0B-8FDB-4C35-947C-627F10D978C6}" srcId="{076F31A3-F274-4FF3-B1A5-F39146D85D80}" destId="{69AC062E-94A7-463E-B09A-9944B59CA02B}" srcOrd="1" destOrd="0" parTransId="{0E423DFD-4B4D-4A33-8ACA-CE08067DBC29}" sibTransId="{344FC160-F09C-42EF-8C2A-DDED6061B320}"/>
    <dgm:cxn modelId="{D050BDF4-C2CB-41D2-8D7C-6A6A3FD65895}" srcId="{076F31A3-F274-4FF3-B1A5-F39146D85D80}" destId="{63D81C64-1095-4CCC-B513-FDBE856C6F7B}" srcOrd="0" destOrd="0" parTransId="{62703065-298F-4972-8ECE-5555A1BDE417}" sibTransId="{FE1C17D9-6D3F-4291-ABAB-230D52F75265}"/>
    <dgm:cxn modelId="{0F5D0499-BDE4-4156-A96B-9D8A3E184506}" type="presOf" srcId="{38257946-EF6E-47E2-B938-C3A54772BF81}" destId="{AD6BB4EA-D4CC-4B1E-B58A-25029B8AF774}" srcOrd="0" destOrd="0" presId="urn:microsoft.com/office/officeart/2008/layout/VerticalAccentList"/>
    <dgm:cxn modelId="{59E9EFAE-723D-44F6-90EF-3AD936849F99}" type="presOf" srcId="{076F31A3-F274-4FF3-B1A5-F39146D85D80}" destId="{1296CDAF-F504-4F33-9C2F-E420D50AE8DE}" srcOrd="0" destOrd="0" presId="urn:microsoft.com/office/officeart/2008/layout/VerticalAccentList"/>
    <dgm:cxn modelId="{E66BB4CC-2238-40BF-AE55-239FCCB5C6EC}" srcId="{076F31A3-F274-4FF3-B1A5-F39146D85D80}" destId="{38257946-EF6E-47E2-B938-C3A54772BF81}" srcOrd="2" destOrd="0" parTransId="{9FD3AC19-A4A3-4A8B-B391-734FA0F675FB}" sibTransId="{99922EF0-B2C1-4D0B-9E92-688C4FAD3EA6}"/>
    <dgm:cxn modelId="{EACFEA68-9ADB-4B23-9557-3E86DD4D8ED2}" type="presOf" srcId="{63D81C64-1095-4CCC-B513-FDBE856C6F7B}" destId="{10DDB576-5289-4688-8497-5E5D1A2A07A5}" srcOrd="0" destOrd="0" presId="urn:microsoft.com/office/officeart/2008/layout/VerticalAccentList"/>
    <dgm:cxn modelId="{31126C66-8319-4A7E-A859-0D92A0A9AB5B}" type="presOf" srcId="{69AC062E-94A7-463E-B09A-9944B59CA02B}" destId="{9D9E81D0-702D-4E94-9659-05C2A6B3365A}" srcOrd="0" destOrd="0" presId="urn:microsoft.com/office/officeart/2008/layout/VerticalAccentList"/>
    <dgm:cxn modelId="{ED52C7FE-4679-473D-AA14-633704995D75}" type="presParOf" srcId="{1296CDAF-F504-4F33-9C2F-E420D50AE8DE}" destId="{327F34C8-AE3F-4DA4-9DF7-014AC96C9E12}" srcOrd="0" destOrd="0" presId="urn:microsoft.com/office/officeart/2008/layout/VerticalAccentList"/>
    <dgm:cxn modelId="{6B449226-8586-4801-98D2-2AC19689189F}" type="presParOf" srcId="{327F34C8-AE3F-4DA4-9DF7-014AC96C9E12}" destId="{10DDB576-5289-4688-8497-5E5D1A2A07A5}" srcOrd="0" destOrd="0" presId="urn:microsoft.com/office/officeart/2008/layout/VerticalAccentList"/>
    <dgm:cxn modelId="{8C2FBDA2-2488-437E-93ED-E59A12503AF7}" type="presParOf" srcId="{1296CDAF-F504-4F33-9C2F-E420D50AE8DE}" destId="{D32D2AB2-7C71-4AC8-B2C4-C88873A5AA14}" srcOrd="1" destOrd="0" presId="urn:microsoft.com/office/officeart/2008/layout/VerticalAccentList"/>
    <dgm:cxn modelId="{43A7834E-11F9-4F9C-A939-9C706B186624}" type="presParOf" srcId="{D32D2AB2-7C71-4AC8-B2C4-C88873A5AA14}" destId="{9DFEA198-2691-47C2-A1FF-85D40A10C163}" srcOrd="0" destOrd="0" presId="urn:microsoft.com/office/officeart/2008/layout/VerticalAccentList"/>
    <dgm:cxn modelId="{6F99EB70-39A8-4080-A922-71B6242DBD9B}" type="presParOf" srcId="{D32D2AB2-7C71-4AC8-B2C4-C88873A5AA14}" destId="{D1656DD7-0D50-434B-8A85-7160A61BA11D}" srcOrd="1" destOrd="0" presId="urn:microsoft.com/office/officeart/2008/layout/VerticalAccentList"/>
    <dgm:cxn modelId="{DDC369B0-4E78-48E6-9AB2-7C733C851596}" type="presParOf" srcId="{D32D2AB2-7C71-4AC8-B2C4-C88873A5AA14}" destId="{242E0C68-4470-4319-8A91-D5179515F9E7}" srcOrd="2" destOrd="0" presId="urn:microsoft.com/office/officeart/2008/layout/VerticalAccentList"/>
    <dgm:cxn modelId="{41DAF198-70C1-4003-A15F-6EEB76939CAE}" type="presParOf" srcId="{D32D2AB2-7C71-4AC8-B2C4-C88873A5AA14}" destId="{3B1167C5-7396-4D25-9A8D-D4EF68B90B99}" srcOrd="3" destOrd="0" presId="urn:microsoft.com/office/officeart/2008/layout/VerticalAccentList"/>
    <dgm:cxn modelId="{9B6EEE2F-45E4-4754-8324-38F69BE9246D}" type="presParOf" srcId="{D32D2AB2-7C71-4AC8-B2C4-C88873A5AA14}" destId="{DA06697E-ED41-4664-8650-D9E86A1029ED}" srcOrd="4" destOrd="0" presId="urn:microsoft.com/office/officeart/2008/layout/VerticalAccentList"/>
    <dgm:cxn modelId="{BCAD5E04-3C99-4FB2-A280-3A4281C1F7B6}" type="presParOf" srcId="{D32D2AB2-7C71-4AC8-B2C4-C88873A5AA14}" destId="{A871BE53-38DD-4954-8BC6-C6765473EDB2}" srcOrd="5" destOrd="0" presId="urn:microsoft.com/office/officeart/2008/layout/VerticalAccentList"/>
    <dgm:cxn modelId="{5526EFD4-4D93-4FA4-A6E1-83F686DD33F3}" type="presParOf" srcId="{D32D2AB2-7C71-4AC8-B2C4-C88873A5AA14}" destId="{5C648DBE-9CB3-44AA-9CB2-F58482089275}" srcOrd="6" destOrd="0" presId="urn:microsoft.com/office/officeart/2008/layout/VerticalAccentList"/>
    <dgm:cxn modelId="{A9546098-CC2D-49D0-BD2C-2F101F7DC573}" type="presParOf" srcId="{1296CDAF-F504-4F33-9C2F-E420D50AE8DE}" destId="{4832BF80-36F4-4B69-8063-E16365AF0369}" srcOrd="2" destOrd="0" presId="urn:microsoft.com/office/officeart/2008/layout/VerticalAccentList"/>
    <dgm:cxn modelId="{A779DD32-BBDB-461E-BFA7-C61D561881CD}" type="presParOf" srcId="{1296CDAF-F504-4F33-9C2F-E420D50AE8DE}" destId="{E151200F-4438-4A0D-83DF-25A796D00CC8}" srcOrd="3" destOrd="0" presId="urn:microsoft.com/office/officeart/2008/layout/VerticalAccentList"/>
    <dgm:cxn modelId="{95726F6C-7575-4166-9387-B09C4E7C2969}" type="presParOf" srcId="{E151200F-4438-4A0D-83DF-25A796D00CC8}" destId="{9D9E81D0-702D-4E94-9659-05C2A6B3365A}" srcOrd="0" destOrd="0" presId="urn:microsoft.com/office/officeart/2008/layout/VerticalAccentList"/>
    <dgm:cxn modelId="{A9F3C564-3FC1-4915-A2F9-8599771510CB}" type="presParOf" srcId="{1296CDAF-F504-4F33-9C2F-E420D50AE8DE}" destId="{57585D2B-8025-4455-A0D0-4338D1D12500}" srcOrd="4" destOrd="0" presId="urn:microsoft.com/office/officeart/2008/layout/VerticalAccentList"/>
    <dgm:cxn modelId="{6E147A89-4C11-418B-8650-46EFFCF536E5}" type="presParOf" srcId="{57585D2B-8025-4455-A0D0-4338D1D12500}" destId="{92D17AD8-39E6-40E8-BF5D-6F91D1CEAD2E}" srcOrd="0" destOrd="0" presId="urn:microsoft.com/office/officeart/2008/layout/VerticalAccentList"/>
    <dgm:cxn modelId="{188A0F77-7C14-4C4B-B618-5966F8A416B8}" type="presParOf" srcId="{57585D2B-8025-4455-A0D0-4338D1D12500}" destId="{E7EB4770-759F-47CB-9068-2FDC60CAD7A8}" srcOrd="1" destOrd="0" presId="urn:microsoft.com/office/officeart/2008/layout/VerticalAccentList"/>
    <dgm:cxn modelId="{B40F5DFA-79C8-4DF6-A838-DD94E156BC85}" type="presParOf" srcId="{57585D2B-8025-4455-A0D0-4338D1D12500}" destId="{A43D461D-EB0A-4C85-9C70-7EE08F3A2F3B}" srcOrd="2" destOrd="0" presId="urn:microsoft.com/office/officeart/2008/layout/VerticalAccentList"/>
    <dgm:cxn modelId="{2EBE936D-ADB0-4B23-A796-AA57630433DE}" type="presParOf" srcId="{57585D2B-8025-4455-A0D0-4338D1D12500}" destId="{976F2067-F5AF-463F-B6ED-E9B3BF5F77B6}" srcOrd="3" destOrd="0" presId="urn:microsoft.com/office/officeart/2008/layout/VerticalAccentList"/>
    <dgm:cxn modelId="{963B4882-2FF9-4A53-AAC4-3E543D55D3D1}" type="presParOf" srcId="{57585D2B-8025-4455-A0D0-4338D1D12500}" destId="{0147DB52-25D6-4791-B510-A81EFC5192FF}" srcOrd="4" destOrd="0" presId="urn:microsoft.com/office/officeart/2008/layout/VerticalAccentList"/>
    <dgm:cxn modelId="{797844A4-6CCE-4EEA-B091-0B990811DDD1}" type="presParOf" srcId="{57585D2B-8025-4455-A0D0-4338D1D12500}" destId="{7A051CD7-B79B-4DF4-803F-091523AB56CA}" srcOrd="5" destOrd="0" presId="urn:microsoft.com/office/officeart/2008/layout/VerticalAccentList"/>
    <dgm:cxn modelId="{48AA3B94-EB08-4634-B4BB-D5E5E682A569}" type="presParOf" srcId="{57585D2B-8025-4455-A0D0-4338D1D12500}" destId="{D38DF4DD-A02D-4BED-9018-B897B5858DC5}" srcOrd="6" destOrd="0" presId="urn:microsoft.com/office/officeart/2008/layout/VerticalAccentList"/>
    <dgm:cxn modelId="{14AF42CD-F751-47C4-BDF1-19B6C19F5899}" type="presParOf" srcId="{1296CDAF-F504-4F33-9C2F-E420D50AE8DE}" destId="{466F8544-7714-40E8-8115-748809F1609D}" srcOrd="5" destOrd="0" presId="urn:microsoft.com/office/officeart/2008/layout/VerticalAccentList"/>
    <dgm:cxn modelId="{487A8720-CB64-4371-83C1-056924A60718}" type="presParOf" srcId="{1296CDAF-F504-4F33-9C2F-E420D50AE8DE}" destId="{BEDAC9ED-0DD0-4C93-AA13-8BE8B6758BC5}" srcOrd="6" destOrd="0" presId="urn:microsoft.com/office/officeart/2008/layout/VerticalAccentList"/>
    <dgm:cxn modelId="{DD0663E4-3E0D-40E6-91AD-26DE3F7E905C}" type="presParOf" srcId="{BEDAC9ED-0DD0-4C93-AA13-8BE8B6758BC5}" destId="{AD6BB4EA-D4CC-4B1E-B58A-25029B8AF774}" srcOrd="0" destOrd="0" presId="urn:microsoft.com/office/officeart/2008/layout/VerticalAccentList"/>
    <dgm:cxn modelId="{FDE417FC-A670-4D49-A905-579FBD7B226F}" type="presParOf" srcId="{1296CDAF-F504-4F33-9C2F-E420D50AE8DE}" destId="{3FD7CD3A-C1CA-473C-AE1D-EFB4D575FFF2}" srcOrd="7" destOrd="0" presId="urn:microsoft.com/office/officeart/2008/layout/VerticalAccentList"/>
    <dgm:cxn modelId="{0BC87A61-8C0E-40EE-BC99-EB26FB1EE48D}" type="presParOf" srcId="{3FD7CD3A-C1CA-473C-AE1D-EFB4D575FFF2}" destId="{5DAA729F-0F5E-42D9-9C56-F17B353AF7E7}" srcOrd="0" destOrd="0" presId="urn:microsoft.com/office/officeart/2008/layout/VerticalAccentList"/>
    <dgm:cxn modelId="{F3D1D340-B513-4BF6-8216-DC035E681BF0}" type="presParOf" srcId="{3FD7CD3A-C1CA-473C-AE1D-EFB4D575FFF2}" destId="{913FA1DF-57E2-486E-9F87-BE1C5C82BB4C}" srcOrd="1" destOrd="0" presId="urn:microsoft.com/office/officeart/2008/layout/VerticalAccentList"/>
    <dgm:cxn modelId="{F45E0869-AC6A-47B0-B7D4-E2926E18248A}" type="presParOf" srcId="{3FD7CD3A-C1CA-473C-AE1D-EFB4D575FFF2}" destId="{42ABBA08-7010-4449-AF5F-C7D98B6B45B8}" srcOrd="2" destOrd="0" presId="urn:microsoft.com/office/officeart/2008/layout/VerticalAccentList"/>
    <dgm:cxn modelId="{4DED71D0-B3C3-45B8-8B3D-A62BF66BA50A}" type="presParOf" srcId="{3FD7CD3A-C1CA-473C-AE1D-EFB4D575FFF2}" destId="{7AC5675C-1A2E-467F-8842-03FC58C06C6D}" srcOrd="3" destOrd="0" presId="urn:microsoft.com/office/officeart/2008/layout/VerticalAccentList"/>
    <dgm:cxn modelId="{D5CC8DEE-E5A2-4F03-B711-0EEBC3689842}" type="presParOf" srcId="{3FD7CD3A-C1CA-473C-AE1D-EFB4D575FFF2}" destId="{69A59F9F-019D-4283-9AEB-FBF64F5C0853}" srcOrd="4" destOrd="0" presId="urn:microsoft.com/office/officeart/2008/layout/VerticalAccentList"/>
    <dgm:cxn modelId="{69AABC09-551D-401E-BB4C-383126252A2D}" type="presParOf" srcId="{3FD7CD3A-C1CA-473C-AE1D-EFB4D575FFF2}" destId="{A0FC61CF-7E54-4D8A-BA6C-B9E8A68F006E}" srcOrd="5" destOrd="0" presId="urn:microsoft.com/office/officeart/2008/layout/VerticalAccentList"/>
    <dgm:cxn modelId="{E0DE4937-BB1A-49D2-9AC0-34E33BB4F1BF}" type="presParOf" srcId="{3FD7CD3A-C1CA-473C-AE1D-EFB4D575FFF2}" destId="{B44BCFFA-A36E-452E-9394-158CE16240C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B2FABA-814F-4D55-8E9D-9AC1A0F4EC1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B2D78-7066-423D-854F-91D809C9747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сучасних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реаліях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юридична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еліта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виробити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«антидот»,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нейтралізує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отруту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руйнує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організм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очистить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свідомість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«кров»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організму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еліти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симптом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пробудження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творчих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сил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готовності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конструктивних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змін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встановлення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етичного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контролю морально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здорової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громадянського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діяльністю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інституцій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зміни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потрібні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E0AC383-824F-451C-95FA-574F1B166352}" type="parTrans" cxnId="{581B5000-039D-432B-ACC1-7BC47CD1DE99}">
      <dgm:prSet/>
      <dgm:spPr/>
      <dgm:t>
        <a:bodyPr/>
        <a:lstStyle/>
        <a:p>
          <a:endParaRPr lang="ru-RU"/>
        </a:p>
      </dgm:t>
    </dgm:pt>
    <dgm:pt modelId="{54E0E9F5-1841-4D64-92B3-7AC890CE9E47}" type="sibTrans" cxnId="{581B5000-039D-432B-ACC1-7BC47CD1DE99}">
      <dgm:prSet/>
      <dgm:spPr/>
      <dgm:t>
        <a:bodyPr/>
        <a:lstStyle/>
        <a:p>
          <a:endParaRPr lang="ru-RU"/>
        </a:p>
      </dgm:t>
    </dgm:pt>
    <dgm:pt modelId="{6F367D32-CBE1-4E0D-A8B7-CB9FFD0D0A78}">
      <dgm:prSet custT="1"/>
      <dgm:spPr/>
      <dgm:t>
        <a:bodyPr/>
        <a:lstStyle/>
        <a:p>
          <a:pPr rtl="0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Таким чином,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ініціювання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глибинної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трансформації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країни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спрямованої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подолання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культурної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(в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сенсі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відстані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українцями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західними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європейцями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і є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головна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місія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української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юридичної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еліти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якої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остання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надія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dirty="0" err="1" smtClean="0"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8873C741-2B69-421A-9035-060A0C9EDD96}" type="parTrans" cxnId="{0E35327F-754F-49D1-B049-563269C8E122}">
      <dgm:prSet/>
      <dgm:spPr/>
      <dgm:t>
        <a:bodyPr/>
        <a:lstStyle/>
        <a:p>
          <a:endParaRPr lang="ru-RU"/>
        </a:p>
      </dgm:t>
    </dgm:pt>
    <dgm:pt modelId="{09FF9B35-2D9E-4D24-B6D5-A337D667BEE6}" type="sibTrans" cxnId="{0E35327F-754F-49D1-B049-563269C8E122}">
      <dgm:prSet/>
      <dgm:spPr/>
      <dgm:t>
        <a:bodyPr/>
        <a:lstStyle/>
        <a:p>
          <a:endParaRPr lang="ru-RU"/>
        </a:p>
      </dgm:t>
    </dgm:pt>
    <dgm:pt modelId="{CA2ACB2C-8CAA-4FA9-8C6E-5C30C83A0011}" type="pres">
      <dgm:prSet presAssocID="{81B2FABA-814F-4D55-8E9D-9AC1A0F4EC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7654B-74B5-431A-AED8-70242D2B4B5A}" type="pres">
      <dgm:prSet presAssocID="{81B2FABA-814F-4D55-8E9D-9AC1A0F4EC1B}" presName="dummyMaxCanvas" presStyleCnt="0">
        <dgm:presLayoutVars/>
      </dgm:prSet>
      <dgm:spPr/>
    </dgm:pt>
    <dgm:pt modelId="{E99E9443-4B4D-4D7A-A1F5-B87A0E7CEDF2}" type="pres">
      <dgm:prSet presAssocID="{81B2FABA-814F-4D55-8E9D-9AC1A0F4EC1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89F3F-5735-43F9-A1EA-6EFAAA26B228}" type="pres">
      <dgm:prSet presAssocID="{81B2FABA-814F-4D55-8E9D-9AC1A0F4EC1B}" presName="TwoNodes_2" presStyleLbl="node1" presStyleIdx="1" presStyleCnt="2" custScaleX="9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9E4CE-AAF8-4F89-BAB0-3077DE13CC22}" type="pres">
      <dgm:prSet presAssocID="{81B2FABA-814F-4D55-8E9D-9AC1A0F4EC1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73835-F5DF-4FCA-A97E-5C7E1762840A}" type="pres">
      <dgm:prSet presAssocID="{81B2FABA-814F-4D55-8E9D-9AC1A0F4EC1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71FE4-EF13-4DBC-8C7D-45F65666418F}" type="pres">
      <dgm:prSet presAssocID="{81B2FABA-814F-4D55-8E9D-9AC1A0F4EC1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976D31-FF99-4603-8C50-7378AE84DA14}" type="presOf" srcId="{81B2FABA-814F-4D55-8E9D-9AC1A0F4EC1B}" destId="{CA2ACB2C-8CAA-4FA9-8C6E-5C30C83A0011}" srcOrd="0" destOrd="0" presId="urn:microsoft.com/office/officeart/2005/8/layout/vProcess5"/>
    <dgm:cxn modelId="{0E35327F-754F-49D1-B049-563269C8E122}" srcId="{81B2FABA-814F-4D55-8E9D-9AC1A0F4EC1B}" destId="{6F367D32-CBE1-4E0D-A8B7-CB9FFD0D0A78}" srcOrd="1" destOrd="0" parTransId="{8873C741-2B69-421A-9035-060A0C9EDD96}" sibTransId="{09FF9B35-2D9E-4D24-B6D5-A337D667BEE6}"/>
    <dgm:cxn modelId="{581B5000-039D-432B-ACC1-7BC47CD1DE99}" srcId="{81B2FABA-814F-4D55-8E9D-9AC1A0F4EC1B}" destId="{D1DB2D78-7066-423D-854F-91D809C97471}" srcOrd="0" destOrd="0" parTransId="{4E0AC383-824F-451C-95FA-574F1B166352}" sibTransId="{54E0E9F5-1841-4D64-92B3-7AC890CE9E47}"/>
    <dgm:cxn modelId="{E352A6D7-A928-4283-B852-12DED7028991}" type="presOf" srcId="{D1DB2D78-7066-423D-854F-91D809C97471}" destId="{E99E9443-4B4D-4D7A-A1F5-B87A0E7CEDF2}" srcOrd="0" destOrd="0" presId="urn:microsoft.com/office/officeart/2005/8/layout/vProcess5"/>
    <dgm:cxn modelId="{5301A4EF-A870-4E07-A53F-7A1563FB5FCB}" type="presOf" srcId="{54E0E9F5-1841-4D64-92B3-7AC890CE9E47}" destId="{35F9E4CE-AAF8-4F89-BAB0-3077DE13CC22}" srcOrd="0" destOrd="0" presId="urn:microsoft.com/office/officeart/2005/8/layout/vProcess5"/>
    <dgm:cxn modelId="{8A10E92F-8098-48BF-9BB4-7C54CE47F50F}" type="presOf" srcId="{6F367D32-CBE1-4E0D-A8B7-CB9FFD0D0A78}" destId="{CE889F3F-5735-43F9-A1EA-6EFAAA26B228}" srcOrd="0" destOrd="0" presId="urn:microsoft.com/office/officeart/2005/8/layout/vProcess5"/>
    <dgm:cxn modelId="{0984DCFB-A6A2-4DA1-80CA-971030AA00C8}" type="presOf" srcId="{6F367D32-CBE1-4E0D-A8B7-CB9FFD0D0A78}" destId="{8E771FE4-EF13-4DBC-8C7D-45F65666418F}" srcOrd="1" destOrd="0" presId="urn:microsoft.com/office/officeart/2005/8/layout/vProcess5"/>
    <dgm:cxn modelId="{8B5571DF-F9A0-4825-904A-C258D269F014}" type="presOf" srcId="{D1DB2D78-7066-423D-854F-91D809C97471}" destId="{4AE73835-F5DF-4FCA-A97E-5C7E1762840A}" srcOrd="1" destOrd="0" presId="urn:microsoft.com/office/officeart/2005/8/layout/vProcess5"/>
    <dgm:cxn modelId="{656CCB3C-A1E8-4CE5-95F0-DC22F68F88A3}" type="presParOf" srcId="{CA2ACB2C-8CAA-4FA9-8C6E-5C30C83A0011}" destId="{F487654B-74B5-431A-AED8-70242D2B4B5A}" srcOrd="0" destOrd="0" presId="urn:microsoft.com/office/officeart/2005/8/layout/vProcess5"/>
    <dgm:cxn modelId="{1AE2EDB0-96EF-4F87-9F43-A2E8342A3545}" type="presParOf" srcId="{CA2ACB2C-8CAA-4FA9-8C6E-5C30C83A0011}" destId="{E99E9443-4B4D-4D7A-A1F5-B87A0E7CEDF2}" srcOrd="1" destOrd="0" presId="urn:microsoft.com/office/officeart/2005/8/layout/vProcess5"/>
    <dgm:cxn modelId="{8B7DED0B-EEFA-457B-98FB-0CA8016887E8}" type="presParOf" srcId="{CA2ACB2C-8CAA-4FA9-8C6E-5C30C83A0011}" destId="{CE889F3F-5735-43F9-A1EA-6EFAAA26B228}" srcOrd="2" destOrd="0" presId="urn:microsoft.com/office/officeart/2005/8/layout/vProcess5"/>
    <dgm:cxn modelId="{9867C9D6-07B2-4B38-A885-8CB232C9FF7D}" type="presParOf" srcId="{CA2ACB2C-8CAA-4FA9-8C6E-5C30C83A0011}" destId="{35F9E4CE-AAF8-4F89-BAB0-3077DE13CC22}" srcOrd="3" destOrd="0" presId="urn:microsoft.com/office/officeart/2005/8/layout/vProcess5"/>
    <dgm:cxn modelId="{2677AB4F-754B-46EF-8B6A-6DBB0535D171}" type="presParOf" srcId="{CA2ACB2C-8CAA-4FA9-8C6E-5C30C83A0011}" destId="{4AE73835-F5DF-4FCA-A97E-5C7E1762840A}" srcOrd="4" destOrd="0" presId="urn:microsoft.com/office/officeart/2005/8/layout/vProcess5"/>
    <dgm:cxn modelId="{98DE43FF-098C-4823-82CC-EF8CAC934F7D}" type="presParOf" srcId="{CA2ACB2C-8CAA-4FA9-8C6E-5C30C83A0011}" destId="{8E771FE4-EF13-4DBC-8C7D-45F65666418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830582-D85C-473E-9388-7B96544799B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E16E81-FC33-473F-8395-B6DFA9B53737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4-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ЗАГАЛЬНОТЕОРЕТИЧНІ ПРОБЛЕМИ АДАПТАЦІЇ ПРАВОВОЇ СИСТЕМИ УКРАЇНИ ДО ЗАКОНОДАВСТВА ЄВРОПЕЙСЬКОГО СОЮЗУ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D0A8029-7B11-4C3A-ACD7-AE7CA78EDC99}" type="parTrans" cxnId="{3C02D325-543D-44C3-88CB-C7D9DA9F2FD5}">
      <dgm:prSet/>
      <dgm:spPr/>
      <dgm:t>
        <a:bodyPr/>
        <a:lstStyle/>
        <a:p>
          <a:endParaRPr lang="ru-RU"/>
        </a:p>
      </dgm:t>
    </dgm:pt>
    <dgm:pt modelId="{E2A06C06-600A-4E6B-B60A-338207B0BEFD}" type="sibTrans" cxnId="{3C02D325-543D-44C3-88CB-C7D9DA9F2FD5}">
      <dgm:prSet/>
      <dgm:spPr/>
      <dgm:t>
        <a:bodyPr/>
        <a:lstStyle/>
        <a:p>
          <a:endParaRPr lang="ru-RU"/>
        </a:p>
      </dgm:t>
    </dgm:pt>
    <dgm:pt modelId="{7ADC9593-659E-4A2E-802C-B720074FFA65}" type="pres">
      <dgm:prSet presAssocID="{24830582-D85C-473E-9388-7B96544799B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29799C-126D-42F3-A42F-FE16D91C74F5}" type="pres">
      <dgm:prSet presAssocID="{70E16E81-FC33-473F-8395-B6DFA9B53737}" presName="circle1" presStyleLbl="node1" presStyleIdx="0" presStyleCnt="1"/>
      <dgm:spPr/>
    </dgm:pt>
    <dgm:pt modelId="{3F5C05BD-5A76-49CF-9469-E30D15A899AF}" type="pres">
      <dgm:prSet presAssocID="{70E16E81-FC33-473F-8395-B6DFA9B53737}" presName="space" presStyleCnt="0"/>
      <dgm:spPr/>
    </dgm:pt>
    <dgm:pt modelId="{FB3E9C99-849B-4224-B859-83C7486718C9}" type="pres">
      <dgm:prSet presAssocID="{70E16E81-FC33-473F-8395-B6DFA9B53737}" presName="rect1" presStyleLbl="alignAcc1" presStyleIdx="0" presStyleCnt="1"/>
      <dgm:spPr/>
      <dgm:t>
        <a:bodyPr/>
        <a:lstStyle/>
        <a:p>
          <a:endParaRPr lang="ru-RU"/>
        </a:p>
      </dgm:t>
    </dgm:pt>
    <dgm:pt modelId="{C919C04B-4893-4B4F-A93F-29112DC94FB7}" type="pres">
      <dgm:prSet presAssocID="{70E16E81-FC33-473F-8395-B6DFA9B5373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757D8-6E4A-4A68-8C5F-8220A9E1868A}" type="presOf" srcId="{70E16E81-FC33-473F-8395-B6DFA9B53737}" destId="{C919C04B-4893-4B4F-A93F-29112DC94FB7}" srcOrd="1" destOrd="0" presId="urn:microsoft.com/office/officeart/2005/8/layout/target3"/>
    <dgm:cxn modelId="{1B60F198-579E-45F5-80E3-86039FF22506}" type="presOf" srcId="{70E16E81-FC33-473F-8395-B6DFA9B53737}" destId="{FB3E9C99-849B-4224-B859-83C7486718C9}" srcOrd="0" destOrd="0" presId="urn:microsoft.com/office/officeart/2005/8/layout/target3"/>
    <dgm:cxn modelId="{3C02D325-543D-44C3-88CB-C7D9DA9F2FD5}" srcId="{24830582-D85C-473E-9388-7B96544799B7}" destId="{70E16E81-FC33-473F-8395-B6DFA9B53737}" srcOrd="0" destOrd="0" parTransId="{2D0A8029-7B11-4C3A-ACD7-AE7CA78EDC99}" sibTransId="{E2A06C06-600A-4E6B-B60A-338207B0BEFD}"/>
    <dgm:cxn modelId="{ED83046E-08F0-49BA-8FAC-8E769474D270}" type="presOf" srcId="{24830582-D85C-473E-9388-7B96544799B7}" destId="{7ADC9593-659E-4A2E-802C-B720074FFA65}" srcOrd="0" destOrd="0" presId="urn:microsoft.com/office/officeart/2005/8/layout/target3"/>
    <dgm:cxn modelId="{67E8D092-4C44-4E5F-B3D0-9A662EC79D2E}" type="presParOf" srcId="{7ADC9593-659E-4A2E-802C-B720074FFA65}" destId="{0929799C-126D-42F3-A42F-FE16D91C74F5}" srcOrd="0" destOrd="0" presId="urn:microsoft.com/office/officeart/2005/8/layout/target3"/>
    <dgm:cxn modelId="{AA372381-DE35-4BE2-8E40-1AFC3CBA6422}" type="presParOf" srcId="{7ADC9593-659E-4A2E-802C-B720074FFA65}" destId="{3F5C05BD-5A76-49CF-9469-E30D15A899AF}" srcOrd="1" destOrd="0" presId="urn:microsoft.com/office/officeart/2005/8/layout/target3"/>
    <dgm:cxn modelId="{46479A1C-A78E-455C-A0CC-A3CBB42AF473}" type="presParOf" srcId="{7ADC9593-659E-4A2E-802C-B720074FFA65}" destId="{FB3E9C99-849B-4224-B859-83C7486718C9}" srcOrd="2" destOrd="0" presId="urn:microsoft.com/office/officeart/2005/8/layout/target3"/>
    <dgm:cxn modelId="{649155D1-2643-43A6-9640-FBE8C7DBFDD7}" type="presParOf" srcId="{7ADC9593-659E-4A2E-802C-B720074FFA65}" destId="{C919C04B-4893-4B4F-A93F-29112DC94FB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B93949-C638-4D44-BCD5-DC8A38A1C0F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5FB93B5-BFCF-459C-AC17-CAE2A6B31D64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урахування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міжнародного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системах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останнім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часом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відіграють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провідну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роль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досягненні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Проте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відмітити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той факт,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здійсненні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права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місце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певні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значно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уповільнюють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Варто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підкреслити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факт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ухвалення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згідного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правом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означає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належного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механізмів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C6B97F5-135E-48FF-9E4C-588CF45C3F75}" type="parTrans" cxnId="{670D347A-5DA5-445A-A28C-D3508F64F838}">
      <dgm:prSet/>
      <dgm:spPr/>
      <dgm:t>
        <a:bodyPr/>
        <a:lstStyle/>
        <a:p>
          <a:endParaRPr lang="ru-RU"/>
        </a:p>
      </dgm:t>
    </dgm:pt>
    <dgm:pt modelId="{BBE729D4-9430-498C-8904-C205AED7A0C2}" type="sibTrans" cxnId="{670D347A-5DA5-445A-A28C-D3508F64F838}">
      <dgm:prSet/>
      <dgm:spPr/>
      <dgm:t>
        <a:bodyPr/>
        <a:lstStyle/>
        <a:p>
          <a:endParaRPr lang="ru-RU"/>
        </a:p>
      </dgm:t>
    </dgm:pt>
    <dgm:pt modelId="{54E34CE2-0AB3-43A7-A557-AF9EAE688BD0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Створюючи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національну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державну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правову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систему 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відповідності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норм,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проводити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адаптацією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існуючих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приймаючи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нові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узгоджені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правовим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полем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законодавчі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акти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C5A112E-CF68-416A-8464-DFAE39D2EF1C}" type="parTrans" cxnId="{D9D250E4-D83B-4A57-AE85-1FA7A1CE4E6D}">
      <dgm:prSet/>
      <dgm:spPr/>
      <dgm:t>
        <a:bodyPr/>
        <a:lstStyle/>
        <a:p>
          <a:endParaRPr lang="ru-RU"/>
        </a:p>
      </dgm:t>
    </dgm:pt>
    <dgm:pt modelId="{DB7400EB-AAE0-4B16-9349-AC1A5BBACE98}" type="sibTrans" cxnId="{D9D250E4-D83B-4A57-AE85-1FA7A1CE4E6D}">
      <dgm:prSet/>
      <dgm:spPr/>
      <dgm:t>
        <a:bodyPr/>
        <a:lstStyle/>
        <a:p>
          <a:endParaRPr lang="ru-RU"/>
        </a:p>
      </dgm:t>
    </dgm:pt>
    <dgm:pt modelId="{5BBBDD5E-299E-44A9-B3C9-A260161AB878}" type="pres">
      <dgm:prSet presAssocID="{3BB93949-C638-4D44-BCD5-DC8A38A1C0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CE81C-4EDF-431B-805F-F7C8873BD1EC}" type="pres">
      <dgm:prSet presAssocID="{15FB93B5-BFCF-459C-AC17-CAE2A6B31D6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BB236-D53D-4779-855E-AF80B6759D0B}" type="pres">
      <dgm:prSet presAssocID="{BBE729D4-9430-498C-8904-C205AED7A0C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8E8166F-746E-4AF5-A4CD-C47BF23D8E62}" type="pres">
      <dgm:prSet presAssocID="{BBE729D4-9430-498C-8904-C205AED7A0C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AB28E3B-E91B-41E0-B155-5CB2441FF658}" type="pres">
      <dgm:prSet presAssocID="{54E34CE2-0AB3-43A7-A557-AF9EAE688BD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9EE86-FCD0-418E-8CAB-F7C7FF887FC6}" type="presOf" srcId="{54E34CE2-0AB3-43A7-A557-AF9EAE688BD0}" destId="{CAB28E3B-E91B-41E0-B155-5CB2441FF658}" srcOrd="0" destOrd="0" presId="urn:microsoft.com/office/officeart/2005/8/layout/process1"/>
    <dgm:cxn modelId="{670D347A-5DA5-445A-A28C-D3508F64F838}" srcId="{3BB93949-C638-4D44-BCD5-DC8A38A1C0F4}" destId="{15FB93B5-BFCF-459C-AC17-CAE2A6B31D64}" srcOrd="0" destOrd="0" parTransId="{EC6B97F5-135E-48FF-9E4C-588CF45C3F75}" sibTransId="{BBE729D4-9430-498C-8904-C205AED7A0C2}"/>
    <dgm:cxn modelId="{78B4C322-B1F7-46AB-8D95-61FE34827A8F}" type="presOf" srcId="{BBE729D4-9430-498C-8904-C205AED7A0C2}" destId="{210BB236-D53D-4779-855E-AF80B6759D0B}" srcOrd="0" destOrd="0" presId="urn:microsoft.com/office/officeart/2005/8/layout/process1"/>
    <dgm:cxn modelId="{D9D250E4-D83B-4A57-AE85-1FA7A1CE4E6D}" srcId="{3BB93949-C638-4D44-BCD5-DC8A38A1C0F4}" destId="{54E34CE2-0AB3-43A7-A557-AF9EAE688BD0}" srcOrd="1" destOrd="0" parTransId="{EC5A112E-CF68-416A-8464-DFAE39D2EF1C}" sibTransId="{DB7400EB-AAE0-4B16-9349-AC1A5BBACE98}"/>
    <dgm:cxn modelId="{FBE4F453-F829-410F-AF56-3C04613DCB01}" type="presOf" srcId="{15FB93B5-BFCF-459C-AC17-CAE2A6B31D64}" destId="{EFECE81C-4EDF-431B-805F-F7C8873BD1EC}" srcOrd="0" destOrd="0" presId="urn:microsoft.com/office/officeart/2005/8/layout/process1"/>
    <dgm:cxn modelId="{90A0FEE2-085A-4039-830F-D03187620410}" type="presOf" srcId="{BBE729D4-9430-498C-8904-C205AED7A0C2}" destId="{E8E8166F-746E-4AF5-A4CD-C47BF23D8E62}" srcOrd="1" destOrd="0" presId="urn:microsoft.com/office/officeart/2005/8/layout/process1"/>
    <dgm:cxn modelId="{45B4D031-1F02-4A17-A73D-64E50D627193}" type="presOf" srcId="{3BB93949-C638-4D44-BCD5-DC8A38A1C0F4}" destId="{5BBBDD5E-299E-44A9-B3C9-A260161AB878}" srcOrd="0" destOrd="0" presId="urn:microsoft.com/office/officeart/2005/8/layout/process1"/>
    <dgm:cxn modelId="{1506A5AC-53FB-4315-A61F-8E40EAD7883B}" type="presParOf" srcId="{5BBBDD5E-299E-44A9-B3C9-A260161AB878}" destId="{EFECE81C-4EDF-431B-805F-F7C8873BD1EC}" srcOrd="0" destOrd="0" presId="urn:microsoft.com/office/officeart/2005/8/layout/process1"/>
    <dgm:cxn modelId="{5C643269-046F-4D5B-A1C3-457E2BEA0395}" type="presParOf" srcId="{5BBBDD5E-299E-44A9-B3C9-A260161AB878}" destId="{210BB236-D53D-4779-855E-AF80B6759D0B}" srcOrd="1" destOrd="0" presId="urn:microsoft.com/office/officeart/2005/8/layout/process1"/>
    <dgm:cxn modelId="{2B79944D-4B03-4199-9A48-538A89BBAE4C}" type="presParOf" srcId="{210BB236-D53D-4779-855E-AF80B6759D0B}" destId="{E8E8166F-746E-4AF5-A4CD-C47BF23D8E62}" srcOrd="0" destOrd="0" presId="urn:microsoft.com/office/officeart/2005/8/layout/process1"/>
    <dgm:cxn modelId="{EB3CFFE1-3A26-4F37-98C6-F5BD386DF256}" type="presParOf" srcId="{5BBBDD5E-299E-44A9-B3C9-A260161AB878}" destId="{CAB28E3B-E91B-41E0-B155-5CB2441FF65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FB76D4-B29B-46C6-95A0-18E93E6A7CB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768BD-172B-411C-8CE7-68C76EC5BCB5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Беззаперечним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і те,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вимагає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злагодженої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співпраці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всіх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гілок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тому,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говорячи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права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охопити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дуже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велике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коло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нерозривно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пов’язані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як з правовою основою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так і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підґрунтям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 і свобод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громадянина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. 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Неодмінною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умовою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успішної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своїх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можливостей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активне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повномасштабне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входження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світового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співтовариства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Долаючи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кризові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явища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суспільстві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торуючи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шлях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світ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спирається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фундаментальні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загальнонаціональні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інтереси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визначаються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засади,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напрями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пріоритети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EB35FE6-FCBD-4EFF-A294-53147BF02467}" type="parTrans" cxnId="{13C2E5B2-1EE5-42D9-8BA6-231E96CA0605}">
      <dgm:prSet/>
      <dgm:spPr/>
      <dgm:t>
        <a:bodyPr/>
        <a:lstStyle/>
        <a:p>
          <a:endParaRPr lang="ru-RU"/>
        </a:p>
      </dgm:t>
    </dgm:pt>
    <dgm:pt modelId="{DFA517A0-75A9-423F-89DE-7118122C2CEA}" type="sibTrans" cxnId="{13C2E5B2-1EE5-42D9-8BA6-231E96CA0605}">
      <dgm:prSet/>
      <dgm:spPr/>
      <dgm:t>
        <a:bodyPr/>
        <a:lstStyle/>
        <a:p>
          <a:endParaRPr lang="ru-RU"/>
        </a:p>
      </dgm:t>
    </dgm:pt>
    <dgm:pt modelId="{B97DD42A-131E-4E08-B170-D7EE6A895308}" type="pres">
      <dgm:prSet presAssocID="{50FB76D4-B29B-46C6-95A0-18E93E6A7CB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E47448-A6D3-4F08-BAAE-EA5AC834A5FA}" type="pres">
      <dgm:prSet presAssocID="{BA8768BD-172B-411C-8CE7-68C76EC5BCB5}" presName="horFlow" presStyleCnt="0"/>
      <dgm:spPr/>
    </dgm:pt>
    <dgm:pt modelId="{E37E8011-4C32-4E2E-9658-C215C24AD0F1}" type="pres">
      <dgm:prSet presAssocID="{BA8768BD-172B-411C-8CE7-68C76EC5BCB5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13C2E5B2-1EE5-42D9-8BA6-231E96CA0605}" srcId="{50FB76D4-B29B-46C6-95A0-18E93E6A7CB0}" destId="{BA8768BD-172B-411C-8CE7-68C76EC5BCB5}" srcOrd="0" destOrd="0" parTransId="{DEB35FE6-FCBD-4EFF-A294-53147BF02467}" sibTransId="{DFA517A0-75A9-423F-89DE-7118122C2CEA}"/>
    <dgm:cxn modelId="{21A24FDB-106F-4BE0-9B87-5F374548501E}" type="presOf" srcId="{BA8768BD-172B-411C-8CE7-68C76EC5BCB5}" destId="{E37E8011-4C32-4E2E-9658-C215C24AD0F1}" srcOrd="0" destOrd="0" presId="urn:microsoft.com/office/officeart/2005/8/layout/lProcess3"/>
    <dgm:cxn modelId="{51D50548-0B7C-44AC-A76D-60693B23B843}" type="presOf" srcId="{50FB76D4-B29B-46C6-95A0-18E93E6A7CB0}" destId="{B97DD42A-131E-4E08-B170-D7EE6A895308}" srcOrd="0" destOrd="0" presId="urn:microsoft.com/office/officeart/2005/8/layout/lProcess3"/>
    <dgm:cxn modelId="{AE8197D0-FAE3-4361-97FA-EC0A158C8348}" type="presParOf" srcId="{B97DD42A-131E-4E08-B170-D7EE6A895308}" destId="{51E47448-A6D3-4F08-BAAE-EA5AC834A5FA}" srcOrd="0" destOrd="0" presId="urn:microsoft.com/office/officeart/2005/8/layout/lProcess3"/>
    <dgm:cxn modelId="{96880DC2-5564-405E-B92C-44A9BE85A507}" type="presParOf" srcId="{51E47448-A6D3-4F08-BAAE-EA5AC834A5FA}" destId="{E37E8011-4C32-4E2E-9658-C215C24AD0F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91925-1033-4B85-B191-DB43BEBCBF59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E40995-E1A7-46DD-8824-29E590B3E766}">
      <dgm:prSet custT="1"/>
      <dgm:spPr/>
      <dgm:t>
        <a:bodyPr/>
        <a:lstStyle/>
        <a:p>
          <a:pPr rtl="0"/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11 Закону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«Про засади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внутрішньої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липня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2010 року № 2411-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VI,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засадами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проголошено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нашої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політичного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правового простору з метою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членства в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Європейському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Союзі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до засад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внутрішньої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віднесено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прагнення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забезпечити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гарантовані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Конституцією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права і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стандартів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соціальних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частина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8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вказаного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Закону).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BB560EE-78B8-4700-B797-EB4E7B6ADD2E}" type="parTrans" cxnId="{BBD95EC3-AE3E-4246-A37F-0A6FFBF67620}">
      <dgm:prSet/>
      <dgm:spPr/>
      <dgm:t>
        <a:bodyPr/>
        <a:lstStyle/>
        <a:p>
          <a:endParaRPr lang="ru-RU"/>
        </a:p>
      </dgm:t>
    </dgm:pt>
    <dgm:pt modelId="{679F4D8A-6265-4AB3-9E06-181D0BE4C97E}" type="sibTrans" cxnId="{BBD95EC3-AE3E-4246-A37F-0A6FFBF67620}">
      <dgm:prSet/>
      <dgm:spPr/>
      <dgm:t>
        <a:bodyPr/>
        <a:lstStyle/>
        <a:p>
          <a:endParaRPr lang="ru-RU"/>
        </a:p>
      </dgm:t>
    </dgm:pt>
    <dgm:pt modelId="{71B2968D-AE9E-4775-94B6-DD82CD36C38E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То ж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засад 21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березня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2014 року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позачергового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Саміту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-ЄС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підписано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політичну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Угоди 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однієї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Союзом,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атомної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їхніми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державами-членами,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Заключний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акт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Саміту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912AE44-FF59-41D2-8D75-0E2E88DB9165}" type="parTrans" cxnId="{41F0F23F-F283-434C-BB99-147E339B7066}">
      <dgm:prSet/>
      <dgm:spPr/>
      <dgm:t>
        <a:bodyPr/>
        <a:lstStyle/>
        <a:p>
          <a:endParaRPr lang="ru-RU"/>
        </a:p>
      </dgm:t>
    </dgm:pt>
    <dgm:pt modelId="{A7468CF7-5BB2-4738-8EA1-EE3F234F6CBE}" type="sibTrans" cxnId="{41F0F23F-F283-434C-BB99-147E339B7066}">
      <dgm:prSet/>
      <dgm:spPr/>
      <dgm:t>
        <a:bodyPr/>
        <a:lstStyle/>
        <a:p>
          <a:endParaRPr lang="ru-RU"/>
        </a:p>
      </dgm:t>
    </dgm:pt>
    <dgm:pt modelId="{CD86B571-0DBC-4989-B830-85BCE7309DEF}" type="pres">
      <dgm:prSet presAssocID="{25291925-1033-4B85-B191-DB43BEBCBF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E5656-DE39-4408-82FF-A02FDDD7C4DC}" type="pres">
      <dgm:prSet presAssocID="{25291925-1033-4B85-B191-DB43BEBCBF59}" presName="fgShape" presStyleLbl="fgShp" presStyleIdx="0" presStyleCnt="1"/>
      <dgm:spPr/>
    </dgm:pt>
    <dgm:pt modelId="{18ABBF57-87FA-4F67-93F1-1D7BD3F29746}" type="pres">
      <dgm:prSet presAssocID="{25291925-1033-4B85-B191-DB43BEBCBF59}" presName="linComp" presStyleCnt="0"/>
      <dgm:spPr/>
    </dgm:pt>
    <dgm:pt modelId="{361F262F-63A5-4F37-A49F-38DA8CB830EC}" type="pres">
      <dgm:prSet presAssocID="{20E40995-E1A7-46DD-8824-29E590B3E766}" presName="compNode" presStyleCnt="0"/>
      <dgm:spPr/>
    </dgm:pt>
    <dgm:pt modelId="{D2FB99A5-2785-4002-99C0-6DC802B3380B}" type="pres">
      <dgm:prSet presAssocID="{20E40995-E1A7-46DD-8824-29E590B3E766}" presName="bkgdShape" presStyleLbl="node1" presStyleIdx="0" presStyleCnt="2"/>
      <dgm:spPr/>
      <dgm:t>
        <a:bodyPr/>
        <a:lstStyle/>
        <a:p>
          <a:endParaRPr lang="ru-RU"/>
        </a:p>
      </dgm:t>
    </dgm:pt>
    <dgm:pt modelId="{B6200093-A2A2-4200-8FAB-B3FC759F7097}" type="pres">
      <dgm:prSet presAssocID="{20E40995-E1A7-46DD-8824-29E590B3E76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10A29-C42B-4C35-9887-580A19AF82D4}" type="pres">
      <dgm:prSet presAssocID="{20E40995-E1A7-46DD-8824-29E590B3E766}" presName="invisiNode" presStyleLbl="node1" presStyleIdx="0" presStyleCnt="2"/>
      <dgm:spPr/>
    </dgm:pt>
    <dgm:pt modelId="{C5B5E3A6-24AA-4966-B955-1A1DC52BB60C}" type="pres">
      <dgm:prSet presAssocID="{20E40995-E1A7-46DD-8824-29E590B3E766}" presName="imagNode" presStyleLbl="fgImgPlace1" presStyleIdx="0" presStyleCnt="2" custLinFactNeighborX="-9269" custLinFactNeighborY="-11978"/>
      <dgm:spPr/>
    </dgm:pt>
    <dgm:pt modelId="{65E73759-324D-4AB0-AE7B-1F1D88A2FD7B}" type="pres">
      <dgm:prSet presAssocID="{679F4D8A-6265-4AB3-9E06-181D0BE4C9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81728D-1011-4473-A8EF-EE4A46FF7700}" type="pres">
      <dgm:prSet presAssocID="{71B2968D-AE9E-4775-94B6-DD82CD36C38E}" presName="compNode" presStyleCnt="0"/>
      <dgm:spPr/>
    </dgm:pt>
    <dgm:pt modelId="{15C36216-3E25-4551-ACBD-9E3C682E0B96}" type="pres">
      <dgm:prSet presAssocID="{71B2968D-AE9E-4775-94B6-DD82CD36C38E}" presName="bkgdShape" presStyleLbl="node1" presStyleIdx="1" presStyleCnt="2"/>
      <dgm:spPr/>
      <dgm:t>
        <a:bodyPr/>
        <a:lstStyle/>
        <a:p>
          <a:endParaRPr lang="ru-RU"/>
        </a:p>
      </dgm:t>
    </dgm:pt>
    <dgm:pt modelId="{E512A4E0-C3C1-46F4-95F4-4BF9850445D5}" type="pres">
      <dgm:prSet presAssocID="{71B2968D-AE9E-4775-94B6-DD82CD36C38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C2F24-6AB3-459E-806D-4F7C642FE78A}" type="pres">
      <dgm:prSet presAssocID="{71B2968D-AE9E-4775-94B6-DD82CD36C38E}" presName="invisiNode" presStyleLbl="node1" presStyleIdx="1" presStyleCnt="2"/>
      <dgm:spPr/>
    </dgm:pt>
    <dgm:pt modelId="{398EB90C-734A-4F78-8996-CEF88E940DD9}" type="pres">
      <dgm:prSet presAssocID="{71B2968D-AE9E-4775-94B6-DD82CD36C38E}" presName="imagNode" presStyleLbl="fgImgPlace1" presStyleIdx="1" presStyleCnt="2" custLinFactNeighborX="6581" custLinFactNeighborY="-5937"/>
      <dgm:spPr/>
    </dgm:pt>
  </dgm:ptLst>
  <dgm:cxnLst>
    <dgm:cxn modelId="{94276C2E-0FB0-44A0-8CB8-D54E01CEBCFA}" type="presOf" srcId="{20E40995-E1A7-46DD-8824-29E590B3E766}" destId="{B6200093-A2A2-4200-8FAB-B3FC759F7097}" srcOrd="1" destOrd="0" presId="urn:microsoft.com/office/officeart/2005/8/layout/hList7#1"/>
    <dgm:cxn modelId="{3F70EF32-F0B2-496F-9C74-B71DF0C9F082}" type="presOf" srcId="{20E40995-E1A7-46DD-8824-29E590B3E766}" destId="{D2FB99A5-2785-4002-99C0-6DC802B3380B}" srcOrd="0" destOrd="0" presId="urn:microsoft.com/office/officeart/2005/8/layout/hList7#1"/>
    <dgm:cxn modelId="{BBD95EC3-AE3E-4246-A37F-0A6FFBF67620}" srcId="{25291925-1033-4B85-B191-DB43BEBCBF59}" destId="{20E40995-E1A7-46DD-8824-29E590B3E766}" srcOrd="0" destOrd="0" parTransId="{3BB560EE-78B8-4700-B797-EB4E7B6ADD2E}" sibTransId="{679F4D8A-6265-4AB3-9E06-181D0BE4C97E}"/>
    <dgm:cxn modelId="{E761BAB3-C2CD-455D-8980-0D705588515C}" type="presOf" srcId="{679F4D8A-6265-4AB3-9E06-181D0BE4C97E}" destId="{65E73759-324D-4AB0-AE7B-1F1D88A2FD7B}" srcOrd="0" destOrd="0" presId="urn:microsoft.com/office/officeart/2005/8/layout/hList7#1"/>
    <dgm:cxn modelId="{41F0F23F-F283-434C-BB99-147E339B7066}" srcId="{25291925-1033-4B85-B191-DB43BEBCBF59}" destId="{71B2968D-AE9E-4775-94B6-DD82CD36C38E}" srcOrd="1" destOrd="0" parTransId="{3912AE44-FF59-41D2-8D75-0E2E88DB9165}" sibTransId="{A7468CF7-5BB2-4738-8EA1-EE3F234F6CBE}"/>
    <dgm:cxn modelId="{483256EB-5719-4E68-99E3-3C3222F6EA1A}" type="presOf" srcId="{71B2968D-AE9E-4775-94B6-DD82CD36C38E}" destId="{15C36216-3E25-4551-ACBD-9E3C682E0B96}" srcOrd="0" destOrd="0" presId="urn:microsoft.com/office/officeart/2005/8/layout/hList7#1"/>
    <dgm:cxn modelId="{4B6A2DD3-7719-4CF1-9317-943B0BBA6328}" type="presOf" srcId="{71B2968D-AE9E-4775-94B6-DD82CD36C38E}" destId="{E512A4E0-C3C1-46F4-95F4-4BF9850445D5}" srcOrd="1" destOrd="0" presId="urn:microsoft.com/office/officeart/2005/8/layout/hList7#1"/>
    <dgm:cxn modelId="{00367590-D5B3-464E-B748-BB74AE38890A}" type="presOf" srcId="{25291925-1033-4B85-B191-DB43BEBCBF59}" destId="{CD86B571-0DBC-4989-B830-85BCE7309DEF}" srcOrd="0" destOrd="0" presId="urn:microsoft.com/office/officeart/2005/8/layout/hList7#1"/>
    <dgm:cxn modelId="{BFF45C87-D931-4240-A38C-0E2F0E295074}" type="presParOf" srcId="{CD86B571-0DBC-4989-B830-85BCE7309DEF}" destId="{4B7E5656-DE39-4408-82FF-A02FDDD7C4DC}" srcOrd="0" destOrd="0" presId="urn:microsoft.com/office/officeart/2005/8/layout/hList7#1"/>
    <dgm:cxn modelId="{AFBCEFEB-7355-4B4D-BAC8-7FE7F3745DA6}" type="presParOf" srcId="{CD86B571-0DBC-4989-B830-85BCE7309DEF}" destId="{18ABBF57-87FA-4F67-93F1-1D7BD3F29746}" srcOrd="1" destOrd="0" presId="urn:microsoft.com/office/officeart/2005/8/layout/hList7#1"/>
    <dgm:cxn modelId="{A62B5F68-55FB-4C16-913B-2771659E91C4}" type="presParOf" srcId="{18ABBF57-87FA-4F67-93F1-1D7BD3F29746}" destId="{361F262F-63A5-4F37-A49F-38DA8CB830EC}" srcOrd="0" destOrd="0" presId="urn:microsoft.com/office/officeart/2005/8/layout/hList7#1"/>
    <dgm:cxn modelId="{2E637B9C-8ADE-44DB-B9C0-84A49639BCA7}" type="presParOf" srcId="{361F262F-63A5-4F37-A49F-38DA8CB830EC}" destId="{D2FB99A5-2785-4002-99C0-6DC802B3380B}" srcOrd="0" destOrd="0" presId="urn:microsoft.com/office/officeart/2005/8/layout/hList7#1"/>
    <dgm:cxn modelId="{B5AB208D-EF4C-40CD-A9EC-65159B1FC464}" type="presParOf" srcId="{361F262F-63A5-4F37-A49F-38DA8CB830EC}" destId="{B6200093-A2A2-4200-8FAB-B3FC759F7097}" srcOrd="1" destOrd="0" presId="urn:microsoft.com/office/officeart/2005/8/layout/hList7#1"/>
    <dgm:cxn modelId="{CF8DE037-A501-437D-A189-F980EAC75719}" type="presParOf" srcId="{361F262F-63A5-4F37-A49F-38DA8CB830EC}" destId="{C8710A29-C42B-4C35-9887-580A19AF82D4}" srcOrd="2" destOrd="0" presId="urn:microsoft.com/office/officeart/2005/8/layout/hList7#1"/>
    <dgm:cxn modelId="{FBEBAB14-8531-4146-8E12-411424D4762D}" type="presParOf" srcId="{361F262F-63A5-4F37-A49F-38DA8CB830EC}" destId="{C5B5E3A6-24AA-4966-B955-1A1DC52BB60C}" srcOrd="3" destOrd="0" presId="urn:microsoft.com/office/officeart/2005/8/layout/hList7#1"/>
    <dgm:cxn modelId="{DC712374-CD3E-494A-BDA6-4381D6FC86CD}" type="presParOf" srcId="{18ABBF57-87FA-4F67-93F1-1D7BD3F29746}" destId="{65E73759-324D-4AB0-AE7B-1F1D88A2FD7B}" srcOrd="1" destOrd="0" presId="urn:microsoft.com/office/officeart/2005/8/layout/hList7#1"/>
    <dgm:cxn modelId="{A2A95071-D80E-4593-86B1-59F2389A7548}" type="presParOf" srcId="{18ABBF57-87FA-4F67-93F1-1D7BD3F29746}" destId="{3A81728D-1011-4473-A8EF-EE4A46FF7700}" srcOrd="2" destOrd="0" presId="urn:microsoft.com/office/officeart/2005/8/layout/hList7#1"/>
    <dgm:cxn modelId="{0018F83B-3C83-4338-9252-E8D58F5B3E24}" type="presParOf" srcId="{3A81728D-1011-4473-A8EF-EE4A46FF7700}" destId="{15C36216-3E25-4551-ACBD-9E3C682E0B96}" srcOrd="0" destOrd="0" presId="urn:microsoft.com/office/officeart/2005/8/layout/hList7#1"/>
    <dgm:cxn modelId="{B4279EB7-E7A7-4342-9CCA-E89764E9C870}" type="presParOf" srcId="{3A81728D-1011-4473-A8EF-EE4A46FF7700}" destId="{E512A4E0-C3C1-46F4-95F4-4BF9850445D5}" srcOrd="1" destOrd="0" presId="urn:microsoft.com/office/officeart/2005/8/layout/hList7#1"/>
    <dgm:cxn modelId="{FA986CB7-A016-4D57-8AC7-B660B68D2725}" type="presParOf" srcId="{3A81728D-1011-4473-A8EF-EE4A46FF7700}" destId="{EEBC2F24-6AB3-459E-806D-4F7C642FE78A}" srcOrd="2" destOrd="0" presId="urn:microsoft.com/office/officeart/2005/8/layout/hList7#1"/>
    <dgm:cxn modelId="{9F7747A5-139B-4CD7-914B-B394899977A4}" type="presParOf" srcId="{3A81728D-1011-4473-A8EF-EE4A46FF7700}" destId="{398EB90C-734A-4F78-8996-CEF88E940DD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198FAD3-612B-4AA4-8976-2EE5ECD2F878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33F6CD-5F28-4D6C-A83B-03808F45ABF0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Ключовим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елементом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успішної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євроінтеграції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досягнення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узгодженості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нормами ЄС.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Зближення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сучасною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системою права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забезпечить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політичної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підприємницької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культурної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активності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економічний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рамках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Євросоюзу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сприятиме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поступовому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зростанню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добробуту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приведенню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склався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державах-членах 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створить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необхідні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передумови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отримання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статусу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асоційованого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члена ЄС,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зовнішньополітичним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пріоритетом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середньостроковому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вимірі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DC58CEC-D9E3-44F9-BE09-CA6B9EABCC48}" type="parTrans" cxnId="{14527E08-87F9-4283-9926-CDCAA0A5A342}">
      <dgm:prSet/>
      <dgm:spPr/>
      <dgm:t>
        <a:bodyPr/>
        <a:lstStyle/>
        <a:p>
          <a:endParaRPr lang="ru-RU"/>
        </a:p>
      </dgm:t>
    </dgm:pt>
    <dgm:pt modelId="{A9B3711F-F24B-4D5F-ABB5-FEF101515FCF}" type="sibTrans" cxnId="{14527E08-87F9-4283-9926-CDCAA0A5A342}">
      <dgm:prSet/>
      <dgm:spPr/>
      <dgm:t>
        <a:bodyPr/>
        <a:lstStyle/>
        <a:p>
          <a:endParaRPr lang="ru-RU"/>
        </a:p>
      </dgm:t>
    </dgm:pt>
    <dgm:pt modelId="{69AE2F10-CE1A-4C22-9782-485E58A79626}" type="pres">
      <dgm:prSet presAssocID="{0198FAD3-612B-4AA4-8976-2EE5ECD2F87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23D87-BC02-4CB0-B8C0-2D82CE98D836}" type="pres">
      <dgm:prSet presAssocID="{CE33F6CD-5F28-4D6C-A83B-03808F45ABF0}" presName="composite" presStyleCnt="0"/>
      <dgm:spPr/>
    </dgm:pt>
    <dgm:pt modelId="{E12A6CA3-EB00-4BB8-9387-A3099F8CFF26}" type="pres">
      <dgm:prSet presAssocID="{CE33F6CD-5F28-4D6C-A83B-03808F45ABF0}" presName="imgShp" presStyleLbl="fgImgPlace1" presStyleIdx="0" presStyleCnt="1" custScaleX="117068" custScaleY="114271" custLinFactNeighborX="-8203" custLinFactNeighborY="-11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5DD0587-7C71-4D9E-BF0B-17AC5F355228}" type="pres">
      <dgm:prSet presAssocID="{CE33F6CD-5F28-4D6C-A83B-03808F45ABF0}" presName="txShp" presStyleLbl="node1" presStyleIdx="0" presStyleCnt="1" custScaleX="113816" custScaleY="12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4B9932-DBD5-4DD7-B910-58544386779A}" type="presOf" srcId="{0198FAD3-612B-4AA4-8976-2EE5ECD2F878}" destId="{69AE2F10-CE1A-4C22-9782-485E58A79626}" srcOrd="0" destOrd="0" presId="urn:microsoft.com/office/officeart/2005/8/layout/vList3#3"/>
    <dgm:cxn modelId="{14527E08-87F9-4283-9926-CDCAA0A5A342}" srcId="{0198FAD3-612B-4AA4-8976-2EE5ECD2F878}" destId="{CE33F6CD-5F28-4D6C-A83B-03808F45ABF0}" srcOrd="0" destOrd="0" parTransId="{ADC58CEC-D9E3-44F9-BE09-CA6B9EABCC48}" sibTransId="{A9B3711F-F24B-4D5F-ABB5-FEF101515FCF}"/>
    <dgm:cxn modelId="{BE8E5F37-15E3-439B-91EA-AB2A64A1DC88}" type="presOf" srcId="{CE33F6CD-5F28-4D6C-A83B-03808F45ABF0}" destId="{25DD0587-7C71-4D9E-BF0B-17AC5F355228}" srcOrd="0" destOrd="0" presId="urn:microsoft.com/office/officeart/2005/8/layout/vList3#3"/>
    <dgm:cxn modelId="{5A1C7D67-13DF-4001-9DE8-AE3BA6B09244}" type="presParOf" srcId="{69AE2F10-CE1A-4C22-9782-485E58A79626}" destId="{09123D87-BC02-4CB0-B8C0-2D82CE98D836}" srcOrd="0" destOrd="0" presId="urn:microsoft.com/office/officeart/2005/8/layout/vList3#3"/>
    <dgm:cxn modelId="{2582D73F-7B8E-4227-A1D7-525366387EFD}" type="presParOf" srcId="{09123D87-BC02-4CB0-B8C0-2D82CE98D836}" destId="{E12A6CA3-EB00-4BB8-9387-A3099F8CFF26}" srcOrd="0" destOrd="0" presId="urn:microsoft.com/office/officeart/2005/8/layout/vList3#3"/>
    <dgm:cxn modelId="{A89C7DBE-D165-450A-A451-86153C091B63}" type="presParOf" srcId="{09123D87-BC02-4CB0-B8C0-2D82CE98D836}" destId="{25DD0587-7C71-4D9E-BF0B-17AC5F35522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6679F67-AF93-4DF1-B646-5A41AD4D5C4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0E8344-7E32-44A6-9434-C2DA7DDDBFA3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Концепції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визначено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три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етапи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F530802-FD99-4F42-ACA7-22564A66C0A1}" type="parTrans" cxnId="{F47905FA-B35D-4494-96D6-C016E684E167}">
      <dgm:prSet/>
      <dgm:spPr/>
      <dgm:t>
        <a:bodyPr/>
        <a:lstStyle/>
        <a:p>
          <a:endParaRPr lang="ru-RU"/>
        </a:p>
      </dgm:t>
    </dgm:pt>
    <dgm:pt modelId="{F0E2B636-3421-4541-B20B-6FADF08C787B}" type="sibTrans" cxnId="{F47905FA-B35D-4494-96D6-C016E684E167}">
      <dgm:prSet/>
      <dgm:spPr/>
      <dgm:t>
        <a:bodyPr/>
        <a:lstStyle/>
        <a:p>
          <a:endParaRPr lang="ru-RU"/>
        </a:p>
      </dgm:t>
    </dgm:pt>
    <dgm:pt modelId="{4CAFEEC6-BF68-48F1-8CEA-CDD856CA507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першому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перевага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повинна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надаватися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8D55B2B-AA9F-4C8A-ABD4-785F6617EBF4}" type="parTrans" cxnId="{957D34AF-9EAC-4921-8F56-1FDCB98CD8B9}">
      <dgm:prSet/>
      <dgm:spPr/>
      <dgm:t>
        <a:bodyPr/>
        <a:lstStyle/>
        <a:p>
          <a:endParaRPr lang="ru-RU"/>
        </a:p>
      </dgm:t>
    </dgm:pt>
    <dgm:pt modelId="{867D1A8E-D064-44B2-9734-0BDFD9450E0A}" type="sibTrans" cxnId="{957D34AF-9EAC-4921-8F56-1FDCB98CD8B9}">
      <dgm:prSet/>
      <dgm:spPr/>
      <dgm:t>
        <a:bodyPr/>
        <a:lstStyle/>
        <a:p>
          <a:endParaRPr lang="ru-RU"/>
        </a:p>
      </dgm:t>
    </dgm:pt>
    <dgm:pt modelId="{61311C34-E0C8-4EC0-8F1C-5BC719061CDE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визначених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Декларації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прийнята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Європейською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Радою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Копенгагенському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саміті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червні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1993 р.,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яка б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сприяла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досягненню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стабільності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суспільстві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гарантувала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верховенство права, права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забезпечувала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ринкової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економіки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0A85C3-2F36-4D28-B1B2-C63F2219999F}" type="parTrans" cxnId="{AF60C2F2-BDAD-4608-842C-4333C6C0A51B}">
      <dgm:prSet/>
      <dgm:spPr/>
      <dgm:t>
        <a:bodyPr/>
        <a:lstStyle/>
        <a:p>
          <a:endParaRPr lang="ru-RU"/>
        </a:p>
      </dgm:t>
    </dgm:pt>
    <dgm:pt modelId="{9200D19C-E7B8-4B7C-B195-31F584437718}" type="sibTrans" cxnId="{AF60C2F2-BDAD-4608-842C-4333C6C0A51B}">
      <dgm:prSet/>
      <dgm:spPr/>
      <dgm:t>
        <a:bodyPr/>
        <a:lstStyle/>
        <a:p>
          <a:endParaRPr lang="ru-RU"/>
        </a:p>
      </dgm:t>
    </dgm:pt>
    <dgm:pt modelId="{DF75EE82-EC67-4840-AB78-563DAB97476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визначеними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цією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Концепцією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Міжвідомчою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координаційною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радою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пріоритетними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сферами 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напрямі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поступового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зближення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законодавством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BD9BF4D-2533-4D70-A435-D72B5362A29B}" type="parTrans" cxnId="{61DCDF2F-34ED-4E02-B75C-9E723859D8EC}">
      <dgm:prSet/>
      <dgm:spPr/>
      <dgm:t>
        <a:bodyPr/>
        <a:lstStyle/>
        <a:p>
          <a:endParaRPr lang="ru-RU"/>
        </a:p>
      </dgm:t>
    </dgm:pt>
    <dgm:pt modelId="{74EB0B22-1E26-48BA-9CF4-E719DD6542BF}" type="sibTrans" cxnId="{61DCDF2F-34ED-4E02-B75C-9E723859D8EC}">
      <dgm:prSet/>
      <dgm:spPr/>
      <dgm:t>
        <a:bodyPr/>
        <a:lstStyle/>
        <a:p>
          <a:endParaRPr lang="ru-RU"/>
        </a:p>
      </dgm:t>
    </dgm:pt>
    <dgm:pt modelId="{AF5918E8-A9A2-46C9-AC1A-FB0C88658C8F}" type="pres">
      <dgm:prSet presAssocID="{F6679F67-AF93-4DF1-B646-5A41AD4D5C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0D899F-C499-4775-9284-A7009D152765}" type="pres">
      <dgm:prSet presAssocID="{760E8344-7E32-44A6-9434-C2DA7DDDBFA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7D87D-DA76-44E6-A68B-FC7825A49AA5}" type="pres">
      <dgm:prSet presAssocID="{F0E2B636-3421-4541-B20B-6FADF08C787B}" presName="sibTrans" presStyleLbl="sibTrans1D1" presStyleIdx="0" presStyleCnt="3"/>
      <dgm:spPr/>
      <dgm:t>
        <a:bodyPr/>
        <a:lstStyle/>
        <a:p>
          <a:endParaRPr lang="ru-RU"/>
        </a:p>
      </dgm:t>
    </dgm:pt>
    <dgm:pt modelId="{8E30789E-3218-4565-AAB3-8F7D1AA1D77C}" type="pres">
      <dgm:prSet presAssocID="{F0E2B636-3421-4541-B20B-6FADF08C787B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D8E128C0-7661-437D-B32D-214D7F47264D}" type="pres">
      <dgm:prSet presAssocID="{4CAFEEC6-BF68-48F1-8CEA-CDD856CA50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2E0C4-F970-46CE-96CD-F044F71ADAAC}" type="pres">
      <dgm:prSet presAssocID="{867D1A8E-D064-44B2-9734-0BDFD9450E0A}" presName="sibTrans" presStyleLbl="sibTrans1D1" presStyleIdx="1" presStyleCnt="3"/>
      <dgm:spPr/>
      <dgm:t>
        <a:bodyPr/>
        <a:lstStyle/>
        <a:p>
          <a:endParaRPr lang="ru-RU"/>
        </a:p>
      </dgm:t>
    </dgm:pt>
    <dgm:pt modelId="{5D321C28-D47E-4B4B-9163-A12962A024C6}" type="pres">
      <dgm:prSet presAssocID="{867D1A8E-D064-44B2-9734-0BDFD9450E0A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4B105FE2-3277-4C8A-BA8D-70FB94C21BD4}" type="pres">
      <dgm:prSet presAssocID="{61311C34-E0C8-4EC0-8F1C-5BC719061C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2EC35-B2E6-4A4E-870E-2DBDB55900DD}" type="pres">
      <dgm:prSet presAssocID="{9200D19C-E7B8-4B7C-B195-31F584437718}" presName="sibTrans" presStyleLbl="sibTrans1D1" presStyleIdx="2" presStyleCnt="3"/>
      <dgm:spPr/>
      <dgm:t>
        <a:bodyPr/>
        <a:lstStyle/>
        <a:p>
          <a:endParaRPr lang="ru-RU"/>
        </a:p>
      </dgm:t>
    </dgm:pt>
    <dgm:pt modelId="{EEB3D71F-BC5D-48B7-9A8B-AC2AD6C8DCA0}" type="pres">
      <dgm:prSet presAssocID="{9200D19C-E7B8-4B7C-B195-31F584437718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51019F44-A6F6-4058-89EC-C720FB02C750}" type="pres">
      <dgm:prSet presAssocID="{DF75EE82-EC67-4840-AB78-563DAB9747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8674DB-E1D0-47AC-A8E6-034D50CD6DB1}" type="presOf" srcId="{4CAFEEC6-BF68-48F1-8CEA-CDD856CA5077}" destId="{D8E128C0-7661-437D-B32D-214D7F47264D}" srcOrd="0" destOrd="0" presId="urn:microsoft.com/office/officeart/2005/8/layout/bProcess3"/>
    <dgm:cxn modelId="{61DCDF2F-34ED-4E02-B75C-9E723859D8EC}" srcId="{F6679F67-AF93-4DF1-B646-5A41AD4D5C4F}" destId="{DF75EE82-EC67-4840-AB78-563DAB974767}" srcOrd="3" destOrd="0" parTransId="{0BD9BF4D-2533-4D70-A435-D72B5362A29B}" sibTransId="{74EB0B22-1E26-48BA-9CF4-E719DD6542BF}"/>
    <dgm:cxn modelId="{103E2D91-AEB4-4CF9-B2DE-6C0D2B28FCD7}" type="presOf" srcId="{867D1A8E-D064-44B2-9734-0BDFD9450E0A}" destId="{5D321C28-D47E-4B4B-9163-A12962A024C6}" srcOrd="1" destOrd="0" presId="urn:microsoft.com/office/officeart/2005/8/layout/bProcess3"/>
    <dgm:cxn modelId="{957D34AF-9EAC-4921-8F56-1FDCB98CD8B9}" srcId="{F6679F67-AF93-4DF1-B646-5A41AD4D5C4F}" destId="{4CAFEEC6-BF68-48F1-8CEA-CDD856CA5077}" srcOrd="1" destOrd="0" parTransId="{18D55B2B-AA9F-4C8A-ABD4-785F6617EBF4}" sibTransId="{867D1A8E-D064-44B2-9734-0BDFD9450E0A}"/>
    <dgm:cxn modelId="{F47905FA-B35D-4494-96D6-C016E684E167}" srcId="{F6679F67-AF93-4DF1-B646-5A41AD4D5C4F}" destId="{760E8344-7E32-44A6-9434-C2DA7DDDBFA3}" srcOrd="0" destOrd="0" parTransId="{BF530802-FD99-4F42-ACA7-22564A66C0A1}" sibTransId="{F0E2B636-3421-4541-B20B-6FADF08C787B}"/>
    <dgm:cxn modelId="{AA72B2FB-4F0D-42FC-8749-2797DEE8DD32}" type="presOf" srcId="{61311C34-E0C8-4EC0-8F1C-5BC719061CDE}" destId="{4B105FE2-3277-4C8A-BA8D-70FB94C21BD4}" srcOrd="0" destOrd="0" presId="urn:microsoft.com/office/officeart/2005/8/layout/bProcess3"/>
    <dgm:cxn modelId="{ACCC8E02-4338-41A5-AC51-2FFD238C9E29}" type="presOf" srcId="{F0E2B636-3421-4541-B20B-6FADF08C787B}" destId="{35E7D87D-DA76-44E6-A68B-FC7825A49AA5}" srcOrd="0" destOrd="0" presId="urn:microsoft.com/office/officeart/2005/8/layout/bProcess3"/>
    <dgm:cxn modelId="{C01EFCF3-09B8-4CB3-86A2-1212F6581AEA}" type="presOf" srcId="{F0E2B636-3421-4541-B20B-6FADF08C787B}" destId="{8E30789E-3218-4565-AAB3-8F7D1AA1D77C}" srcOrd="1" destOrd="0" presId="urn:microsoft.com/office/officeart/2005/8/layout/bProcess3"/>
    <dgm:cxn modelId="{2B34E4A2-F928-4522-8A5F-4D6781620DB8}" type="presOf" srcId="{9200D19C-E7B8-4B7C-B195-31F584437718}" destId="{71D2EC35-B2E6-4A4E-870E-2DBDB55900DD}" srcOrd="0" destOrd="0" presId="urn:microsoft.com/office/officeart/2005/8/layout/bProcess3"/>
    <dgm:cxn modelId="{2F641A5A-D228-4989-A27E-02CFD81CEE78}" type="presOf" srcId="{F6679F67-AF93-4DF1-B646-5A41AD4D5C4F}" destId="{AF5918E8-A9A2-46C9-AC1A-FB0C88658C8F}" srcOrd="0" destOrd="0" presId="urn:microsoft.com/office/officeart/2005/8/layout/bProcess3"/>
    <dgm:cxn modelId="{E5A57642-7F77-4FB9-B548-754DED6B67F5}" type="presOf" srcId="{DF75EE82-EC67-4840-AB78-563DAB974767}" destId="{51019F44-A6F6-4058-89EC-C720FB02C750}" srcOrd="0" destOrd="0" presId="urn:microsoft.com/office/officeart/2005/8/layout/bProcess3"/>
    <dgm:cxn modelId="{987FAA08-368C-4FD6-8F3C-513C22E8BE48}" type="presOf" srcId="{9200D19C-E7B8-4B7C-B195-31F584437718}" destId="{EEB3D71F-BC5D-48B7-9A8B-AC2AD6C8DCA0}" srcOrd="1" destOrd="0" presId="urn:microsoft.com/office/officeart/2005/8/layout/bProcess3"/>
    <dgm:cxn modelId="{74183070-9E23-4D8A-A365-91267F3B9FA0}" type="presOf" srcId="{867D1A8E-D064-44B2-9734-0BDFD9450E0A}" destId="{FBF2E0C4-F970-46CE-96CD-F044F71ADAAC}" srcOrd="0" destOrd="0" presId="urn:microsoft.com/office/officeart/2005/8/layout/bProcess3"/>
    <dgm:cxn modelId="{AF60C2F2-BDAD-4608-842C-4333C6C0A51B}" srcId="{F6679F67-AF93-4DF1-B646-5A41AD4D5C4F}" destId="{61311C34-E0C8-4EC0-8F1C-5BC719061CDE}" srcOrd="2" destOrd="0" parTransId="{0E0A85C3-2F36-4D28-B1B2-C63F2219999F}" sibTransId="{9200D19C-E7B8-4B7C-B195-31F584437718}"/>
    <dgm:cxn modelId="{64AAA523-414E-4C5E-A9ED-E6D7BF67F058}" type="presOf" srcId="{760E8344-7E32-44A6-9434-C2DA7DDDBFA3}" destId="{A40D899F-C499-4775-9284-A7009D152765}" srcOrd="0" destOrd="0" presId="urn:microsoft.com/office/officeart/2005/8/layout/bProcess3"/>
    <dgm:cxn modelId="{FAA65E31-CDD6-4FE7-BC17-AB94DA6196EA}" type="presParOf" srcId="{AF5918E8-A9A2-46C9-AC1A-FB0C88658C8F}" destId="{A40D899F-C499-4775-9284-A7009D152765}" srcOrd="0" destOrd="0" presId="urn:microsoft.com/office/officeart/2005/8/layout/bProcess3"/>
    <dgm:cxn modelId="{BED354E5-3741-4DF2-B993-2DAA1E632FE4}" type="presParOf" srcId="{AF5918E8-A9A2-46C9-AC1A-FB0C88658C8F}" destId="{35E7D87D-DA76-44E6-A68B-FC7825A49AA5}" srcOrd="1" destOrd="0" presId="urn:microsoft.com/office/officeart/2005/8/layout/bProcess3"/>
    <dgm:cxn modelId="{CA9AE1C2-9C75-4996-9C2B-2ED401B85D1E}" type="presParOf" srcId="{35E7D87D-DA76-44E6-A68B-FC7825A49AA5}" destId="{8E30789E-3218-4565-AAB3-8F7D1AA1D77C}" srcOrd="0" destOrd="0" presId="urn:microsoft.com/office/officeart/2005/8/layout/bProcess3"/>
    <dgm:cxn modelId="{5E754F9C-B288-4D9F-8F5A-266448FEEC53}" type="presParOf" srcId="{AF5918E8-A9A2-46C9-AC1A-FB0C88658C8F}" destId="{D8E128C0-7661-437D-B32D-214D7F47264D}" srcOrd="2" destOrd="0" presId="urn:microsoft.com/office/officeart/2005/8/layout/bProcess3"/>
    <dgm:cxn modelId="{C8D4B6A8-B454-4A39-A14D-EAABDA063B9A}" type="presParOf" srcId="{AF5918E8-A9A2-46C9-AC1A-FB0C88658C8F}" destId="{FBF2E0C4-F970-46CE-96CD-F044F71ADAAC}" srcOrd="3" destOrd="0" presId="urn:microsoft.com/office/officeart/2005/8/layout/bProcess3"/>
    <dgm:cxn modelId="{C27DAD93-A9AF-4271-837B-991EE16DCD9C}" type="presParOf" srcId="{FBF2E0C4-F970-46CE-96CD-F044F71ADAAC}" destId="{5D321C28-D47E-4B4B-9163-A12962A024C6}" srcOrd="0" destOrd="0" presId="urn:microsoft.com/office/officeart/2005/8/layout/bProcess3"/>
    <dgm:cxn modelId="{480B34AD-16B2-47F7-B045-6C7F6E6F87A0}" type="presParOf" srcId="{AF5918E8-A9A2-46C9-AC1A-FB0C88658C8F}" destId="{4B105FE2-3277-4C8A-BA8D-70FB94C21BD4}" srcOrd="4" destOrd="0" presId="urn:microsoft.com/office/officeart/2005/8/layout/bProcess3"/>
    <dgm:cxn modelId="{12992F2D-8F67-4214-A8AB-62830DE28341}" type="presParOf" srcId="{AF5918E8-A9A2-46C9-AC1A-FB0C88658C8F}" destId="{71D2EC35-B2E6-4A4E-870E-2DBDB55900DD}" srcOrd="5" destOrd="0" presId="urn:microsoft.com/office/officeart/2005/8/layout/bProcess3"/>
    <dgm:cxn modelId="{B11493A6-F8AE-4EB2-AF69-F728AABF611C}" type="presParOf" srcId="{71D2EC35-B2E6-4A4E-870E-2DBDB55900DD}" destId="{EEB3D71F-BC5D-48B7-9A8B-AC2AD6C8DCA0}" srcOrd="0" destOrd="0" presId="urn:microsoft.com/office/officeart/2005/8/layout/bProcess3"/>
    <dgm:cxn modelId="{89E5AD59-325A-439A-8C1C-C07EA61B7837}" type="presParOf" srcId="{AF5918E8-A9A2-46C9-AC1A-FB0C88658C8F}" destId="{51019F44-A6F6-4058-89EC-C720FB02C75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952D3FD-0B4D-4897-8531-BC4CA00951FD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47BA86-5414-4671-B9AF-4F71C93035A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 другому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триває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сьогодні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зосереджується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на таких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завданнях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446906B-AEF8-4721-9662-E447D551A253}" type="parTrans" cxnId="{EB503EA4-F1B6-4FD3-AE5A-B3A5B82E2C42}">
      <dgm:prSet/>
      <dgm:spPr/>
      <dgm:t>
        <a:bodyPr/>
        <a:lstStyle/>
        <a:p>
          <a:endParaRPr lang="ru-RU"/>
        </a:p>
      </dgm:t>
    </dgm:pt>
    <dgm:pt modelId="{4574E8FB-A7C1-4EEB-B40B-6EBC19A17A2D}" type="sibTrans" cxnId="{EB503EA4-F1B6-4FD3-AE5A-B3A5B82E2C42}">
      <dgm:prSet/>
      <dgm:spPr/>
      <dgm:t>
        <a:bodyPr/>
        <a:lstStyle/>
        <a:p>
          <a:endParaRPr lang="ru-RU"/>
        </a:p>
      </dgm:t>
    </dgm:pt>
    <dgm:pt modelId="{C882C1E2-A47C-489B-AB9E-578C04600AF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– перегляд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у сферах,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визначених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ч. 2 ст. 51 УПС, з метою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приблизної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відповідності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6D32B0B-D2AE-4A0E-8B22-F9449904539A}" type="parTrans" cxnId="{E7CD9FB3-66A2-40A9-8139-BF7508A329EB}">
      <dgm:prSet/>
      <dgm:spPr/>
      <dgm:t>
        <a:bodyPr/>
        <a:lstStyle/>
        <a:p>
          <a:endParaRPr lang="ru-RU"/>
        </a:p>
      </dgm:t>
    </dgm:pt>
    <dgm:pt modelId="{D96D8602-599D-4B76-BB36-8959670125DE}" type="sibTrans" cxnId="{E7CD9FB3-66A2-40A9-8139-BF7508A329EB}">
      <dgm:prSet/>
      <dgm:spPr/>
      <dgm:t>
        <a:bodyPr/>
        <a:lstStyle/>
        <a:p>
          <a:endParaRPr lang="ru-RU"/>
        </a:p>
      </dgm:t>
    </dgm:pt>
    <dgm:pt modelId="{0D902655-5A0A-4C4A-885F-3EB2A6531178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правове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зони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вільної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торгівлі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підготовка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асоційованого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членства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в 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71294B0-77A6-456E-9351-FDE322FA5AC7}" type="parTrans" cxnId="{772DEB68-DDD6-49D1-BCAC-529C1B66667A}">
      <dgm:prSet/>
      <dgm:spPr/>
      <dgm:t>
        <a:bodyPr/>
        <a:lstStyle/>
        <a:p>
          <a:endParaRPr lang="ru-RU"/>
        </a:p>
      </dgm:t>
    </dgm:pt>
    <dgm:pt modelId="{8477330B-B2F1-4DA6-ADB0-DBA85F88A993}" type="sibTrans" cxnId="{772DEB68-DDD6-49D1-BCAC-529C1B66667A}">
      <dgm:prSet/>
      <dgm:spPr/>
      <dgm:t>
        <a:bodyPr/>
        <a:lstStyle/>
        <a:p>
          <a:endParaRPr lang="ru-RU"/>
        </a:p>
      </dgm:t>
    </dgm:pt>
    <dgm:pt modelId="{C1D9D27C-314D-4DD8-B258-BD6DFEE9634F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Третій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етап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залежатиме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укладення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Угоди про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асоційоване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членство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включатиме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період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розширеної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гармонізації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законодавством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 метою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спільного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ринку 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E6C2670-6303-4D37-BE16-098EC57BD8D0}" type="parTrans" cxnId="{CFB093BD-7FC0-4858-AACC-0E62432975C2}">
      <dgm:prSet/>
      <dgm:spPr/>
      <dgm:t>
        <a:bodyPr/>
        <a:lstStyle/>
        <a:p>
          <a:endParaRPr lang="ru-RU"/>
        </a:p>
      </dgm:t>
    </dgm:pt>
    <dgm:pt modelId="{75E6E9E0-DFD4-425C-8188-A72FF000AA2A}" type="sibTrans" cxnId="{CFB093BD-7FC0-4858-AACC-0E62432975C2}">
      <dgm:prSet/>
      <dgm:spPr/>
      <dgm:t>
        <a:bodyPr/>
        <a:lstStyle/>
        <a:p>
          <a:endParaRPr lang="ru-RU"/>
        </a:p>
      </dgm:t>
    </dgm:pt>
    <dgm:pt modelId="{3B6B5136-E164-402B-B550-D997D5987BBA}" type="pres">
      <dgm:prSet presAssocID="{A952D3FD-0B4D-4897-8531-BC4CA00951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0D82AE-465A-4BF6-9580-A086566A6DFB}" type="pres">
      <dgm:prSet presAssocID="{4247BA86-5414-4671-B9AF-4F71C93035A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24D03-8E34-4EB4-AD5E-427240EBA0C8}" type="pres">
      <dgm:prSet presAssocID="{4574E8FB-A7C1-4EEB-B40B-6EBC19A17A2D}" presName="sibTrans" presStyleLbl="sibTrans1D1" presStyleIdx="0" presStyleCnt="3"/>
      <dgm:spPr/>
      <dgm:t>
        <a:bodyPr/>
        <a:lstStyle/>
        <a:p>
          <a:endParaRPr lang="ru-RU"/>
        </a:p>
      </dgm:t>
    </dgm:pt>
    <dgm:pt modelId="{6256DFEE-2CB4-40EC-AE23-5ED3133DA492}" type="pres">
      <dgm:prSet presAssocID="{4574E8FB-A7C1-4EEB-B40B-6EBC19A17A2D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E4347825-2502-4F20-8C0E-302BFA5872EF}" type="pres">
      <dgm:prSet presAssocID="{C882C1E2-A47C-489B-AB9E-578C04600A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4CF0D-63AC-44D5-8299-D203420E75BC}" type="pres">
      <dgm:prSet presAssocID="{D96D8602-599D-4B76-BB36-8959670125DE}" presName="sibTrans" presStyleLbl="sibTrans1D1" presStyleIdx="1" presStyleCnt="3"/>
      <dgm:spPr/>
      <dgm:t>
        <a:bodyPr/>
        <a:lstStyle/>
        <a:p>
          <a:endParaRPr lang="ru-RU"/>
        </a:p>
      </dgm:t>
    </dgm:pt>
    <dgm:pt modelId="{343B3E8F-97D9-45D1-A786-017C620229A9}" type="pres">
      <dgm:prSet presAssocID="{D96D8602-599D-4B76-BB36-8959670125DE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5CA6B272-D09C-4B39-9B04-C0131CD0E70B}" type="pres">
      <dgm:prSet presAssocID="{0D902655-5A0A-4C4A-885F-3EB2A65311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EAFB5-DC13-49D0-BF12-C511A6AF46FB}" type="pres">
      <dgm:prSet presAssocID="{8477330B-B2F1-4DA6-ADB0-DBA85F88A993}" presName="sibTrans" presStyleLbl="sibTrans1D1" presStyleIdx="2" presStyleCnt="3"/>
      <dgm:spPr/>
      <dgm:t>
        <a:bodyPr/>
        <a:lstStyle/>
        <a:p>
          <a:endParaRPr lang="ru-RU"/>
        </a:p>
      </dgm:t>
    </dgm:pt>
    <dgm:pt modelId="{43F94268-31D1-477F-B3B6-A3502DD46DAB}" type="pres">
      <dgm:prSet presAssocID="{8477330B-B2F1-4DA6-ADB0-DBA85F88A993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C7C50C0A-BA14-49CE-B79C-81E543A5C055}" type="pres">
      <dgm:prSet presAssocID="{C1D9D27C-314D-4DD8-B258-BD6DFEE963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1909A-D2A6-4C77-85A0-8F40B7404904}" type="presOf" srcId="{4574E8FB-A7C1-4EEB-B40B-6EBC19A17A2D}" destId="{6256DFEE-2CB4-40EC-AE23-5ED3133DA492}" srcOrd="1" destOrd="0" presId="urn:microsoft.com/office/officeart/2005/8/layout/bProcess3"/>
    <dgm:cxn modelId="{772DEB68-DDD6-49D1-BCAC-529C1B66667A}" srcId="{A952D3FD-0B4D-4897-8531-BC4CA00951FD}" destId="{0D902655-5A0A-4C4A-885F-3EB2A6531178}" srcOrd="2" destOrd="0" parTransId="{871294B0-77A6-456E-9351-FDE322FA5AC7}" sibTransId="{8477330B-B2F1-4DA6-ADB0-DBA85F88A993}"/>
    <dgm:cxn modelId="{3DFA6524-25C6-46B0-902A-7EF5D3E2B227}" type="presOf" srcId="{8477330B-B2F1-4DA6-ADB0-DBA85F88A993}" destId="{43F94268-31D1-477F-B3B6-A3502DD46DAB}" srcOrd="1" destOrd="0" presId="urn:microsoft.com/office/officeart/2005/8/layout/bProcess3"/>
    <dgm:cxn modelId="{E7CD9FB3-66A2-40A9-8139-BF7508A329EB}" srcId="{A952D3FD-0B4D-4897-8531-BC4CA00951FD}" destId="{C882C1E2-A47C-489B-AB9E-578C04600AF7}" srcOrd="1" destOrd="0" parTransId="{F6D32B0B-D2AE-4A0E-8B22-F9449904539A}" sibTransId="{D96D8602-599D-4B76-BB36-8959670125DE}"/>
    <dgm:cxn modelId="{266FAF7F-F6B6-4098-8EBE-5028996B5B42}" type="presOf" srcId="{A952D3FD-0B4D-4897-8531-BC4CA00951FD}" destId="{3B6B5136-E164-402B-B550-D997D5987BBA}" srcOrd="0" destOrd="0" presId="urn:microsoft.com/office/officeart/2005/8/layout/bProcess3"/>
    <dgm:cxn modelId="{054DF698-FE41-4761-8821-28D498A35F08}" type="presOf" srcId="{C882C1E2-A47C-489B-AB9E-578C04600AF7}" destId="{E4347825-2502-4F20-8C0E-302BFA5872EF}" srcOrd="0" destOrd="0" presId="urn:microsoft.com/office/officeart/2005/8/layout/bProcess3"/>
    <dgm:cxn modelId="{3B3BA441-CEF8-49FF-88B2-CD773DD0A52E}" type="presOf" srcId="{D96D8602-599D-4B76-BB36-8959670125DE}" destId="{7424CF0D-63AC-44D5-8299-D203420E75BC}" srcOrd="0" destOrd="0" presId="urn:microsoft.com/office/officeart/2005/8/layout/bProcess3"/>
    <dgm:cxn modelId="{CFB093BD-7FC0-4858-AACC-0E62432975C2}" srcId="{A952D3FD-0B4D-4897-8531-BC4CA00951FD}" destId="{C1D9D27C-314D-4DD8-B258-BD6DFEE9634F}" srcOrd="3" destOrd="0" parTransId="{2E6C2670-6303-4D37-BE16-098EC57BD8D0}" sibTransId="{75E6E9E0-DFD4-425C-8188-A72FF000AA2A}"/>
    <dgm:cxn modelId="{4D7C79BA-8344-428C-8DE5-A8D271906ED7}" type="presOf" srcId="{4574E8FB-A7C1-4EEB-B40B-6EBC19A17A2D}" destId="{8C124D03-8E34-4EB4-AD5E-427240EBA0C8}" srcOrd="0" destOrd="0" presId="urn:microsoft.com/office/officeart/2005/8/layout/bProcess3"/>
    <dgm:cxn modelId="{973C89A6-C2A2-49DA-8521-D7CE755D55EA}" type="presOf" srcId="{D96D8602-599D-4B76-BB36-8959670125DE}" destId="{343B3E8F-97D9-45D1-A786-017C620229A9}" srcOrd="1" destOrd="0" presId="urn:microsoft.com/office/officeart/2005/8/layout/bProcess3"/>
    <dgm:cxn modelId="{11F95AC8-EFF6-4F19-9691-70C11EFA0EC2}" type="presOf" srcId="{0D902655-5A0A-4C4A-885F-3EB2A6531178}" destId="{5CA6B272-D09C-4B39-9B04-C0131CD0E70B}" srcOrd="0" destOrd="0" presId="urn:microsoft.com/office/officeart/2005/8/layout/bProcess3"/>
    <dgm:cxn modelId="{A6B9E929-BC93-4015-952F-383C78AC1BC3}" type="presOf" srcId="{C1D9D27C-314D-4DD8-B258-BD6DFEE9634F}" destId="{C7C50C0A-BA14-49CE-B79C-81E543A5C055}" srcOrd="0" destOrd="0" presId="urn:microsoft.com/office/officeart/2005/8/layout/bProcess3"/>
    <dgm:cxn modelId="{EB503EA4-F1B6-4FD3-AE5A-B3A5B82E2C42}" srcId="{A952D3FD-0B4D-4897-8531-BC4CA00951FD}" destId="{4247BA86-5414-4671-B9AF-4F71C93035AB}" srcOrd="0" destOrd="0" parTransId="{B446906B-AEF8-4721-9662-E447D551A253}" sibTransId="{4574E8FB-A7C1-4EEB-B40B-6EBC19A17A2D}"/>
    <dgm:cxn modelId="{C77681A5-E944-4D82-8F28-72F5457E3D74}" type="presOf" srcId="{4247BA86-5414-4671-B9AF-4F71C93035AB}" destId="{950D82AE-465A-4BF6-9580-A086566A6DFB}" srcOrd="0" destOrd="0" presId="urn:microsoft.com/office/officeart/2005/8/layout/bProcess3"/>
    <dgm:cxn modelId="{1120A2C4-B123-46BB-8199-54CE87E5A576}" type="presOf" srcId="{8477330B-B2F1-4DA6-ADB0-DBA85F88A993}" destId="{9D6EAFB5-DC13-49D0-BF12-C511A6AF46FB}" srcOrd="0" destOrd="0" presId="urn:microsoft.com/office/officeart/2005/8/layout/bProcess3"/>
    <dgm:cxn modelId="{BF3CCB99-F630-41B1-B3C2-44AFF19277D8}" type="presParOf" srcId="{3B6B5136-E164-402B-B550-D997D5987BBA}" destId="{950D82AE-465A-4BF6-9580-A086566A6DFB}" srcOrd="0" destOrd="0" presId="urn:microsoft.com/office/officeart/2005/8/layout/bProcess3"/>
    <dgm:cxn modelId="{4428CCF4-C7D3-43AE-971B-E5058E44D565}" type="presParOf" srcId="{3B6B5136-E164-402B-B550-D997D5987BBA}" destId="{8C124D03-8E34-4EB4-AD5E-427240EBA0C8}" srcOrd="1" destOrd="0" presId="urn:microsoft.com/office/officeart/2005/8/layout/bProcess3"/>
    <dgm:cxn modelId="{635D1B36-DEC7-4636-9677-898BB3CF7BD4}" type="presParOf" srcId="{8C124D03-8E34-4EB4-AD5E-427240EBA0C8}" destId="{6256DFEE-2CB4-40EC-AE23-5ED3133DA492}" srcOrd="0" destOrd="0" presId="urn:microsoft.com/office/officeart/2005/8/layout/bProcess3"/>
    <dgm:cxn modelId="{BDF55ECC-8000-4799-A168-81E7A411DF73}" type="presParOf" srcId="{3B6B5136-E164-402B-B550-D997D5987BBA}" destId="{E4347825-2502-4F20-8C0E-302BFA5872EF}" srcOrd="2" destOrd="0" presId="urn:microsoft.com/office/officeart/2005/8/layout/bProcess3"/>
    <dgm:cxn modelId="{11838913-AB01-4452-8F0F-886DFFA7CAE2}" type="presParOf" srcId="{3B6B5136-E164-402B-B550-D997D5987BBA}" destId="{7424CF0D-63AC-44D5-8299-D203420E75BC}" srcOrd="3" destOrd="0" presId="urn:microsoft.com/office/officeart/2005/8/layout/bProcess3"/>
    <dgm:cxn modelId="{7CC3ABF3-524C-41C7-ADAD-6CAD8E34E426}" type="presParOf" srcId="{7424CF0D-63AC-44D5-8299-D203420E75BC}" destId="{343B3E8F-97D9-45D1-A786-017C620229A9}" srcOrd="0" destOrd="0" presId="urn:microsoft.com/office/officeart/2005/8/layout/bProcess3"/>
    <dgm:cxn modelId="{78E1C523-BEB6-4414-9AAC-F788F07D9EE3}" type="presParOf" srcId="{3B6B5136-E164-402B-B550-D997D5987BBA}" destId="{5CA6B272-D09C-4B39-9B04-C0131CD0E70B}" srcOrd="4" destOrd="0" presId="urn:microsoft.com/office/officeart/2005/8/layout/bProcess3"/>
    <dgm:cxn modelId="{09404D1A-74AC-47E1-8AB5-34319E735694}" type="presParOf" srcId="{3B6B5136-E164-402B-B550-D997D5987BBA}" destId="{9D6EAFB5-DC13-49D0-BF12-C511A6AF46FB}" srcOrd="5" destOrd="0" presId="urn:microsoft.com/office/officeart/2005/8/layout/bProcess3"/>
    <dgm:cxn modelId="{0C5B45CB-EF37-4C67-AFE7-B53E01ECD9C3}" type="presParOf" srcId="{9D6EAFB5-DC13-49D0-BF12-C511A6AF46FB}" destId="{43F94268-31D1-477F-B3B6-A3502DD46DAB}" srcOrd="0" destOrd="0" presId="urn:microsoft.com/office/officeart/2005/8/layout/bProcess3"/>
    <dgm:cxn modelId="{6E5FDDA8-4397-4B01-9CB5-5E4F49A661FC}" type="presParOf" srcId="{3B6B5136-E164-402B-B550-D997D5987BBA}" destId="{C7C50C0A-BA14-49CE-B79C-81E543A5C055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A03E59-8874-44EB-BC8E-B1102B5608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0E01BC-3CB8-4F09-A61B-AF6AFB7B17F9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зазначити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стандартів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проводиться з метою: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99F9FE-E2D0-4057-B137-0FB3B47841A7}" type="parTrans" cxnId="{333D16E9-C84A-4ADB-B615-0A69701FF4CB}">
      <dgm:prSet/>
      <dgm:spPr/>
      <dgm:t>
        <a:bodyPr/>
        <a:lstStyle/>
        <a:p>
          <a:endParaRPr lang="ru-RU"/>
        </a:p>
      </dgm:t>
    </dgm:pt>
    <dgm:pt modelId="{94678AF7-1B59-476A-B6D7-D143F579DC73}" type="sibTrans" cxnId="{333D16E9-C84A-4ADB-B615-0A69701FF4CB}">
      <dgm:prSet/>
      <dgm:spPr/>
      <dgm:t>
        <a:bodyPr/>
        <a:lstStyle/>
        <a:p>
          <a:endParaRPr lang="ru-RU"/>
        </a:p>
      </dgm:t>
    </dgm:pt>
    <dgm:pt modelId="{0F4E43DD-783F-4DDF-B609-6E3AB48BE07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зобов'язанням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випливають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УПС,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міжнародних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договорів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стосуються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з 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0F5A8FD-1982-42A1-AB4A-0C14F647D54B}" type="parTrans" cxnId="{1D4C2BE7-D482-4AA4-8ED3-0A58126765E1}">
      <dgm:prSet/>
      <dgm:spPr/>
      <dgm:t>
        <a:bodyPr/>
        <a:lstStyle/>
        <a:p>
          <a:endParaRPr lang="ru-RU"/>
        </a:p>
      </dgm:t>
    </dgm:pt>
    <dgm:pt modelId="{181A992B-B926-4237-96A7-FC3070D52DA6}" type="sibTrans" cxnId="{1D4C2BE7-D482-4AA4-8ED3-0A58126765E1}">
      <dgm:prSet/>
      <dgm:spPr/>
      <dgm:t>
        <a:bodyPr/>
        <a:lstStyle/>
        <a:p>
          <a:endParaRPr lang="ru-RU"/>
        </a:p>
      </dgm:t>
    </dgm:pt>
    <dgm:pt modelId="{CB1AC947-083A-4F96-9D93-E70705E78FA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напрямі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зближення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високого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проектів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24ED18-81FD-45DD-A92A-A9D3994AFA1C}" type="parTrans" cxnId="{588312D9-62CF-497E-AF55-470DE4F84D21}">
      <dgm:prSet/>
      <dgm:spPr/>
      <dgm:t>
        <a:bodyPr/>
        <a:lstStyle/>
        <a:p>
          <a:endParaRPr lang="ru-RU"/>
        </a:p>
      </dgm:t>
    </dgm:pt>
    <dgm:pt modelId="{0EC2D661-5DA9-46F5-A12C-40E2AA9B55F2}" type="sibTrans" cxnId="{588312D9-62CF-497E-AF55-470DE4F84D21}">
      <dgm:prSet/>
      <dgm:spPr/>
      <dgm:t>
        <a:bodyPr/>
        <a:lstStyle/>
        <a:p>
          <a:endParaRPr lang="ru-RU"/>
        </a:p>
      </dgm:t>
    </dgm:pt>
    <dgm:pt modelId="{DE729653-1C39-4BE9-AF7E-D7027038ABE2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бази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до ЄС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6FFFC4B-7861-4BC6-A40F-21EBBD37064F}" type="parTrans" cxnId="{3CC37AEA-27A4-4C3F-A170-83E4BD9ABD38}">
      <dgm:prSet/>
      <dgm:spPr/>
      <dgm:t>
        <a:bodyPr/>
        <a:lstStyle/>
        <a:p>
          <a:endParaRPr lang="ru-RU"/>
        </a:p>
      </dgm:t>
    </dgm:pt>
    <dgm:pt modelId="{121E8A18-447A-45BB-9C94-0B3EE8294511}" type="sibTrans" cxnId="{3CC37AEA-27A4-4C3F-A170-83E4BD9ABD38}">
      <dgm:prSet/>
      <dgm:spPr/>
      <dgm:t>
        <a:bodyPr/>
        <a:lstStyle/>
        <a:p>
          <a:endParaRPr lang="ru-RU"/>
        </a:p>
      </dgm:t>
    </dgm:pt>
    <dgm:pt modelId="{33DBE351-2F1E-43E4-8F8E-22659147CC7A}" type="pres">
      <dgm:prSet presAssocID="{5EA03E59-8874-44EB-BC8E-B1102B5608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8B6C04-E123-4162-922C-06F22DBFA609}" type="pres">
      <dgm:prSet presAssocID="{DA0E01BC-3CB8-4F09-A61B-AF6AFB7B17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D8E49-2AC5-42F7-B74E-02C25C970A9F}" type="pres">
      <dgm:prSet presAssocID="{94678AF7-1B59-476A-B6D7-D143F579DC7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52D92A3-C331-4AD6-9A5F-4EFD9C1534EE}" type="pres">
      <dgm:prSet presAssocID="{94678AF7-1B59-476A-B6D7-D143F579DC7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F9C2D05-D361-4B52-9BE7-E9A7F5E63BED}" type="pres">
      <dgm:prSet presAssocID="{0F4E43DD-783F-4DDF-B609-6E3AB48BE0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59E3-5DB5-4059-87C0-B498BC79EA91}" type="pres">
      <dgm:prSet presAssocID="{181A992B-B926-4237-96A7-FC3070D52DA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5708AA0-3771-4396-B350-A1C215750D42}" type="pres">
      <dgm:prSet presAssocID="{181A992B-B926-4237-96A7-FC3070D52DA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D587DED-5AE9-46D5-90FF-C9A3E3BCFBE0}" type="pres">
      <dgm:prSet presAssocID="{CB1AC947-083A-4F96-9D93-E70705E78F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FFCAF-A3A8-4501-A1C2-67999B9C736B}" type="pres">
      <dgm:prSet presAssocID="{0EC2D661-5DA9-46F5-A12C-40E2AA9B55F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4AD86F5-B90C-4A24-840F-14EDFABE4835}" type="pres">
      <dgm:prSet presAssocID="{0EC2D661-5DA9-46F5-A12C-40E2AA9B55F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9ED2161-E1BD-4F56-A1A3-E99E26E86838}" type="pres">
      <dgm:prSet presAssocID="{DE729653-1C39-4BE9-AF7E-D7027038AB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9F0E6-B88F-4A9E-9A4B-22C6EFF3A9AE}" type="presOf" srcId="{181A992B-B926-4237-96A7-FC3070D52DA6}" destId="{65708AA0-3771-4396-B350-A1C215750D42}" srcOrd="1" destOrd="0" presId="urn:microsoft.com/office/officeart/2005/8/layout/process1"/>
    <dgm:cxn modelId="{B9CEBD8A-84D3-4705-9597-3BE9BD4F7C4E}" type="presOf" srcId="{5EA03E59-8874-44EB-BC8E-B1102B5608F1}" destId="{33DBE351-2F1E-43E4-8F8E-22659147CC7A}" srcOrd="0" destOrd="0" presId="urn:microsoft.com/office/officeart/2005/8/layout/process1"/>
    <dgm:cxn modelId="{FE569DFB-2D7D-4DDA-98E9-C570267BC598}" type="presOf" srcId="{181A992B-B926-4237-96A7-FC3070D52DA6}" destId="{F28959E3-5DB5-4059-87C0-B498BC79EA91}" srcOrd="0" destOrd="0" presId="urn:microsoft.com/office/officeart/2005/8/layout/process1"/>
    <dgm:cxn modelId="{B22C82C5-D45E-40DB-B8E0-3F507E730A61}" type="presOf" srcId="{0EC2D661-5DA9-46F5-A12C-40E2AA9B55F2}" destId="{84AD86F5-B90C-4A24-840F-14EDFABE4835}" srcOrd="1" destOrd="0" presId="urn:microsoft.com/office/officeart/2005/8/layout/process1"/>
    <dgm:cxn modelId="{33104873-5666-4B39-98FC-92CB5D26B81F}" type="presOf" srcId="{DA0E01BC-3CB8-4F09-A61B-AF6AFB7B17F9}" destId="{878B6C04-E123-4162-922C-06F22DBFA609}" srcOrd="0" destOrd="0" presId="urn:microsoft.com/office/officeart/2005/8/layout/process1"/>
    <dgm:cxn modelId="{E6CBC86D-F929-49CC-9E5A-BFFF00A84C34}" type="presOf" srcId="{CB1AC947-083A-4F96-9D93-E70705E78FA2}" destId="{3D587DED-5AE9-46D5-90FF-C9A3E3BCFBE0}" srcOrd="0" destOrd="0" presId="urn:microsoft.com/office/officeart/2005/8/layout/process1"/>
    <dgm:cxn modelId="{3CC37AEA-27A4-4C3F-A170-83E4BD9ABD38}" srcId="{5EA03E59-8874-44EB-BC8E-B1102B5608F1}" destId="{DE729653-1C39-4BE9-AF7E-D7027038ABE2}" srcOrd="3" destOrd="0" parTransId="{16FFFC4B-7861-4BC6-A40F-21EBBD37064F}" sibTransId="{121E8A18-447A-45BB-9C94-0B3EE8294511}"/>
    <dgm:cxn modelId="{588312D9-62CF-497E-AF55-470DE4F84D21}" srcId="{5EA03E59-8874-44EB-BC8E-B1102B5608F1}" destId="{CB1AC947-083A-4F96-9D93-E70705E78FA2}" srcOrd="2" destOrd="0" parTransId="{0F24ED18-81FD-45DD-A92A-A9D3994AFA1C}" sibTransId="{0EC2D661-5DA9-46F5-A12C-40E2AA9B55F2}"/>
    <dgm:cxn modelId="{B82D04A6-B1BD-4726-9E07-DC250B42145A}" type="presOf" srcId="{94678AF7-1B59-476A-B6D7-D143F579DC73}" destId="{452D92A3-C331-4AD6-9A5F-4EFD9C1534EE}" srcOrd="1" destOrd="0" presId="urn:microsoft.com/office/officeart/2005/8/layout/process1"/>
    <dgm:cxn modelId="{6BBBBCCB-169C-4DBE-B498-59D548CB9AA2}" type="presOf" srcId="{DE729653-1C39-4BE9-AF7E-D7027038ABE2}" destId="{C9ED2161-E1BD-4F56-A1A3-E99E26E86838}" srcOrd="0" destOrd="0" presId="urn:microsoft.com/office/officeart/2005/8/layout/process1"/>
    <dgm:cxn modelId="{F3AA3134-920C-4793-868C-F538066F1961}" type="presOf" srcId="{94678AF7-1B59-476A-B6D7-D143F579DC73}" destId="{EDED8E49-2AC5-42F7-B74E-02C25C970A9F}" srcOrd="0" destOrd="0" presId="urn:microsoft.com/office/officeart/2005/8/layout/process1"/>
    <dgm:cxn modelId="{333D16E9-C84A-4ADB-B615-0A69701FF4CB}" srcId="{5EA03E59-8874-44EB-BC8E-B1102B5608F1}" destId="{DA0E01BC-3CB8-4F09-A61B-AF6AFB7B17F9}" srcOrd="0" destOrd="0" parTransId="{6899F9FE-E2D0-4057-B137-0FB3B47841A7}" sibTransId="{94678AF7-1B59-476A-B6D7-D143F579DC73}"/>
    <dgm:cxn modelId="{23AC4170-EEB7-41CD-A314-2A29436A74FA}" type="presOf" srcId="{0EC2D661-5DA9-46F5-A12C-40E2AA9B55F2}" destId="{22EFFCAF-A3A8-4501-A1C2-67999B9C736B}" srcOrd="0" destOrd="0" presId="urn:microsoft.com/office/officeart/2005/8/layout/process1"/>
    <dgm:cxn modelId="{A29150B5-94F0-4B7A-B679-64FD467EAF5A}" type="presOf" srcId="{0F4E43DD-783F-4DDF-B609-6E3AB48BE07A}" destId="{2F9C2D05-D361-4B52-9BE7-E9A7F5E63BED}" srcOrd="0" destOrd="0" presId="urn:microsoft.com/office/officeart/2005/8/layout/process1"/>
    <dgm:cxn modelId="{1D4C2BE7-D482-4AA4-8ED3-0A58126765E1}" srcId="{5EA03E59-8874-44EB-BC8E-B1102B5608F1}" destId="{0F4E43DD-783F-4DDF-B609-6E3AB48BE07A}" srcOrd="1" destOrd="0" parTransId="{D0F5A8FD-1982-42A1-AB4A-0C14F647D54B}" sibTransId="{181A992B-B926-4237-96A7-FC3070D52DA6}"/>
    <dgm:cxn modelId="{C9B0EDB3-9756-4E1E-B088-186C4941ED85}" type="presParOf" srcId="{33DBE351-2F1E-43E4-8F8E-22659147CC7A}" destId="{878B6C04-E123-4162-922C-06F22DBFA609}" srcOrd="0" destOrd="0" presId="urn:microsoft.com/office/officeart/2005/8/layout/process1"/>
    <dgm:cxn modelId="{16DB9789-B5C5-46D8-8762-9321934911F0}" type="presParOf" srcId="{33DBE351-2F1E-43E4-8F8E-22659147CC7A}" destId="{EDED8E49-2AC5-42F7-B74E-02C25C970A9F}" srcOrd="1" destOrd="0" presId="urn:microsoft.com/office/officeart/2005/8/layout/process1"/>
    <dgm:cxn modelId="{92F8228E-FB57-499C-9A38-4F59C4C3CB57}" type="presParOf" srcId="{EDED8E49-2AC5-42F7-B74E-02C25C970A9F}" destId="{452D92A3-C331-4AD6-9A5F-4EFD9C1534EE}" srcOrd="0" destOrd="0" presId="urn:microsoft.com/office/officeart/2005/8/layout/process1"/>
    <dgm:cxn modelId="{2F4CC04E-6FE8-4593-87E3-B879717601E8}" type="presParOf" srcId="{33DBE351-2F1E-43E4-8F8E-22659147CC7A}" destId="{2F9C2D05-D361-4B52-9BE7-E9A7F5E63BED}" srcOrd="2" destOrd="0" presId="urn:microsoft.com/office/officeart/2005/8/layout/process1"/>
    <dgm:cxn modelId="{233AD1BD-9759-4DAC-8564-1BC8975DD88A}" type="presParOf" srcId="{33DBE351-2F1E-43E4-8F8E-22659147CC7A}" destId="{F28959E3-5DB5-4059-87C0-B498BC79EA91}" srcOrd="3" destOrd="0" presId="urn:microsoft.com/office/officeart/2005/8/layout/process1"/>
    <dgm:cxn modelId="{FB2D1A9F-6939-457F-AC61-494DD8BCB5AE}" type="presParOf" srcId="{F28959E3-5DB5-4059-87C0-B498BC79EA91}" destId="{65708AA0-3771-4396-B350-A1C215750D42}" srcOrd="0" destOrd="0" presId="urn:microsoft.com/office/officeart/2005/8/layout/process1"/>
    <dgm:cxn modelId="{A3BD60EF-2B6F-4C92-9347-72ADD649D1F2}" type="presParOf" srcId="{33DBE351-2F1E-43E4-8F8E-22659147CC7A}" destId="{3D587DED-5AE9-46D5-90FF-C9A3E3BCFBE0}" srcOrd="4" destOrd="0" presId="urn:microsoft.com/office/officeart/2005/8/layout/process1"/>
    <dgm:cxn modelId="{E8686BC8-C7A0-41DE-A7EC-9BF52C857142}" type="presParOf" srcId="{33DBE351-2F1E-43E4-8F8E-22659147CC7A}" destId="{22EFFCAF-A3A8-4501-A1C2-67999B9C736B}" srcOrd="5" destOrd="0" presId="urn:microsoft.com/office/officeart/2005/8/layout/process1"/>
    <dgm:cxn modelId="{76DE8309-1CEA-4861-8D0E-D36A3DE86946}" type="presParOf" srcId="{22EFFCAF-A3A8-4501-A1C2-67999B9C736B}" destId="{84AD86F5-B90C-4A24-840F-14EDFABE4835}" srcOrd="0" destOrd="0" presId="urn:microsoft.com/office/officeart/2005/8/layout/process1"/>
    <dgm:cxn modelId="{4302DB58-1CC2-4F40-BA29-092059016279}" type="presParOf" srcId="{33DBE351-2F1E-43E4-8F8E-22659147CC7A}" destId="{C9ED2161-E1BD-4F56-A1A3-E99E26E8683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144F06C-6951-4F0E-9E50-711F939A8FD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0276A9-6C15-46BF-BB23-8FD1D69B5FE3}">
      <dgm:prSet custT="1"/>
      <dgm:spPr/>
      <dgm:t>
        <a:bodyPr/>
        <a:lstStyle/>
        <a:p>
          <a:pPr rtl="0"/>
          <a:endParaRPr lang="en-US" sz="1800" b="0" dirty="0" smtClean="0"/>
        </a:p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5-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КОМУНІКАТИВНА ФУНКЦІЯ ПРАВА В УМОВАХ АДАПТАЦІЇ ПРАВОВОЇ СИСТЕМИ УКРАЇНИ ДО ПРАВА ЄВРОПЕЙСЬКОГО СОЮЗУ</a:t>
          </a:r>
          <a:br>
            <a:rPr lang="ru-RU" sz="2400" b="1" dirty="0" smtClean="0">
              <a:latin typeface="Times New Roman" pitchFamily="18" charset="0"/>
              <a:cs typeface="Times New Roman" pitchFamily="18" charset="0"/>
            </a:rPr>
          </a:b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FE9800E-411C-4D2F-A5BD-4881E53B48F7}" type="parTrans" cxnId="{8FDF03D1-4AD3-4034-A26C-5160F5D99928}">
      <dgm:prSet/>
      <dgm:spPr/>
      <dgm:t>
        <a:bodyPr/>
        <a:lstStyle/>
        <a:p>
          <a:endParaRPr lang="ru-RU"/>
        </a:p>
      </dgm:t>
    </dgm:pt>
    <dgm:pt modelId="{C53C4425-CDDD-483C-B154-E10B5DCFC43B}" type="sibTrans" cxnId="{8FDF03D1-4AD3-4034-A26C-5160F5D99928}">
      <dgm:prSet/>
      <dgm:spPr/>
      <dgm:t>
        <a:bodyPr/>
        <a:lstStyle/>
        <a:p>
          <a:endParaRPr lang="ru-RU"/>
        </a:p>
      </dgm:t>
    </dgm:pt>
    <dgm:pt modelId="{B307E5D4-9D12-4414-A6D8-A2210FC01907}" type="pres">
      <dgm:prSet presAssocID="{5144F06C-6951-4F0E-9E50-711F939A8F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DFA252-F792-4D39-91EE-75EF518B05C9}" type="pres">
      <dgm:prSet presAssocID="{1E0276A9-6C15-46BF-BB23-8FD1D69B5FE3}" presName="circle1" presStyleLbl="node1" presStyleIdx="0" presStyleCnt="1"/>
      <dgm:spPr/>
    </dgm:pt>
    <dgm:pt modelId="{120845D4-AA42-45DD-A20B-A8B59F99B174}" type="pres">
      <dgm:prSet presAssocID="{1E0276A9-6C15-46BF-BB23-8FD1D69B5FE3}" presName="space" presStyleCnt="0"/>
      <dgm:spPr/>
    </dgm:pt>
    <dgm:pt modelId="{2F14F906-3920-4661-B8BA-ABBE17A24AA6}" type="pres">
      <dgm:prSet presAssocID="{1E0276A9-6C15-46BF-BB23-8FD1D69B5FE3}" presName="rect1" presStyleLbl="alignAcc1" presStyleIdx="0" presStyleCnt="1"/>
      <dgm:spPr/>
      <dgm:t>
        <a:bodyPr/>
        <a:lstStyle/>
        <a:p>
          <a:endParaRPr lang="ru-RU"/>
        </a:p>
      </dgm:t>
    </dgm:pt>
    <dgm:pt modelId="{54FE9F74-66BA-43FE-8B4E-566C1F576EE9}" type="pres">
      <dgm:prSet presAssocID="{1E0276A9-6C15-46BF-BB23-8FD1D69B5FE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F3C50-999D-44F4-8BBC-2277DFDD8404}" type="presOf" srcId="{1E0276A9-6C15-46BF-BB23-8FD1D69B5FE3}" destId="{2F14F906-3920-4661-B8BA-ABBE17A24AA6}" srcOrd="0" destOrd="0" presId="urn:microsoft.com/office/officeart/2005/8/layout/target3"/>
    <dgm:cxn modelId="{A2295FB3-A5DD-4F55-BDEC-68CDC8478321}" type="presOf" srcId="{5144F06C-6951-4F0E-9E50-711F939A8FD0}" destId="{B307E5D4-9D12-4414-A6D8-A2210FC01907}" srcOrd="0" destOrd="0" presId="urn:microsoft.com/office/officeart/2005/8/layout/target3"/>
    <dgm:cxn modelId="{8FDF03D1-4AD3-4034-A26C-5160F5D99928}" srcId="{5144F06C-6951-4F0E-9E50-711F939A8FD0}" destId="{1E0276A9-6C15-46BF-BB23-8FD1D69B5FE3}" srcOrd="0" destOrd="0" parTransId="{1FE9800E-411C-4D2F-A5BD-4881E53B48F7}" sibTransId="{C53C4425-CDDD-483C-B154-E10B5DCFC43B}"/>
    <dgm:cxn modelId="{9889BD72-A082-4AFD-AAAA-146D9A978ACE}" type="presOf" srcId="{1E0276A9-6C15-46BF-BB23-8FD1D69B5FE3}" destId="{54FE9F74-66BA-43FE-8B4E-566C1F576EE9}" srcOrd="1" destOrd="0" presId="urn:microsoft.com/office/officeart/2005/8/layout/target3"/>
    <dgm:cxn modelId="{0CB675BE-1E13-4FF8-A0ED-0285BCD39941}" type="presParOf" srcId="{B307E5D4-9D12-4414-A6D8-A2210FC01907}" destId="{94DFA252-F792-4D39-91EE-75EF518B05C9}" srcOrd="0" destOrd="0" presId="urn:microsoft.com/office/officeart/2005/8/layout/target3"/>
    <dgm:cxn modelId="{980E5F6A-61BF-4079-9CE0-A24FDC19E423}" type="presParOf" srcId="{B307E5D4-9D12-4414-A6D8-A2210FC01907}" destId="{120845D4-AA42-45DD-A20B-A8B59F99B174}" srcOrd="1" destOrd="0" presId="urn:microsoft.com/office/officeart/2005/8/layout/target3"/>
    <dgm:cxn modelId="{F832E7CC-73DE-4545-B469-A7E98D2931A7}" type="presParOf" srcId="{B307E5D4-9D12-4414-A6D8-A2210FC01907}" destId="{2F14F906-3920-4661-B8BA-ABBE17A24AA6}" srcOrd="2" destOrd="0" presId="urn:microsoft.com/office/officeart/2005/8/layout/target3"/>
    <dgm:cxn modelId="{4E2E3BD3-62F4-4B5B-BCFE-58F041FA9853}" type="presParOf" srcId="{B307E5D4-9D12-4414-A6D8-A2210FC01907}" destId="{54FE9F74-66BA-43FE-8B4E-566C1F576EE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648D6B6-41D1-4373-9F78-FD82EF8E57F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5B45374-DD7A-48B1-8E90-DBB85AAC9305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Право, як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свідчить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історія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людства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є атрибутом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цивілізованого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завдяки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якому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суспільство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врегульовує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суб’єктами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безпосередньо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державі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так і за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межами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інших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держав.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Фактично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право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надає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суспільству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вберігати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себе і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розвиватися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надалі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розкриваючи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свій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потенціал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967BD53-7C13-47FB-BB1D-AB65D63C0556}" type="parTrans" cxnId="{BD42AB96-C882-4526-9CD9-E9BBCD070497}">
      <dgm:prSet/>
      <dgm:spPr/>
      <dgm:t>
        <a:bodyPr/>
        <a:lstStyle/>
        <a:p>
          <a:endParaRPr lang="ru-RU"/>
        </a:p>
      </dgm:t>
    </dgm:pt>
    <dgm:pt modelId="{224AB663-BA92-4CC3-9B17-B23B8FC0598B}" type="sibTrans" cxnId="{BD42AB96-C882-4526-9CD9-E9BBCD070497}">
      <dgm:prSet/>
      <dgm:spPr/>
      <dgm:t>
        <a:bodyPr/>
        <a:lstStyle/>
        <a:p>
          <a:endParaRPr lang="ru-RU"/>
        </a:p>
      </dgm:t>
    </dgm:pt>
    <dgm:pt modelId="{F71CCDD3-09E3-4EAA-BADD-FB18521E9A8A}">
      <dgm:prSet custT="1"/>
      <dgm:spPr/>
      <dgm:t>
        <a:bodyPr/>
        <a:lstStyle/>
        <a:p>
          <a:pPr rtl="0"/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вибір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адаптацію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яка є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пріоритетною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складовою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Загальнодержавна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програма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механізм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членства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Європейському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Союзі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адаптацію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утворення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інституцій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додаткові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заходи,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необхідні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ефективного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правотворення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правозастосування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5B86EBE-D7A7-4AC9-9FD6-3B9AA9A8070F}" type="parTrans" cxnId="{5DD48BE4-4875-4AD7-BDAF-851A79ACD53B}">
      <dgm:prSet/>
      <dgm:spPr/>
      <dgm:t>
        <a:bodyPr/>
        <a:lstStyle/>
        <a:p>
          <a:endParaRPr lang="ru-RU"/>
        </a:p>
      </dgm:t>
    </dgm:pt>
    <dgm:pt modelId="{2FA61353-D0A5-4D49-8B4C-FD841549C31C}" type="sibTrans" cxnId="{5DD48BE4-4875-4AD7-BDAF-851A79ACD53B}">
      <dgm:prSet/>
      <dgm:spPr/>
      <dgm:t>
        <a:bodyPr/>
        <a:lstStyle/>
        <a:p>
          <a:endParaRPr lang="ru-RU"/>
        </a:p>
      </dgm:t>
    </dgm:pt>
    <dgm:pt modelId="{AC8C1B41-2E56-4F00-99E0-D55956D169C5}" type="pres">
      <dgm:prSet presAssocID="{F648D6B6-41D1-4373-9F78-FD82EF8E57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115025-A20B-4B7F-B10D-8DE07A96D716}" type="pres">
      <dgm:prSet presAssocID="{F648D6B6-41D1-4373-9F78-FD82EF8E57F2}" presName="arrow" presStyleLbl="bgShp" presStyleIdx="0" presStyleCnt="1"/>
      <dgm:spPr/>
    </dgm:pt>
    <dgm:pt modelId="{765E1E47-8FBF-4088-8DA6-86416A3D0E13}" type="pres">
      <dgm:prSet presAssocID="{F648D6B6-41D1-4373-9F78-FD82EF8E57F2}" presName="points" presStyleCnt="0"/>
      <dgm:spPr/>
    </dgm:pt>
    <dgm:pt modelId="{0FBD7AD2-E520-43D5-81E6-F6330FCC79F7}" type="pres">
      <dgm:prSet presAssocID="{D5B45374-DD7A-48B1-8E90-DBB85AAC9305}" presName="compositeA" presStyleCnt="0"/>
      <dgm:spPr/>
    </dgm:pt>
    <dgm:pt modelId="{77872CA6-7DA3-44DB-A4A8-B78C5FECE952}" type="pres">
      <dgm:prSet presAssocID="{D5B45374-DD7A-48B1-8E90-DBB85AAC9305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D5340-2880-4933-9860-EF9669826125}" type="pres">
      <dgm:prSet presAssocID="{D5B45374-DD7A-48B1-8E90-DBB85AAC9305}" presName="circleA" presStyleLbl="node1" presStyleIdx="0" presStyleCnt="2"/>
      <dgm:spPr/>
    </dgm:pt>
    <dgm:pt modelId="{4EAFA3F0-E9EE-4A3B-A019-8474418B65D9}" type="pres">
      <dgm:prSet presAssocID="{D5B45374-DD7A-48B1-8E90-DBB85AAC9305}" presName="spaceA" presStyleCnt="0"/>
      <dgm:spPr/>
    </dgm:pt>
    <dgm:pt modelId="{FB6908D3-024F-4EBC-97B8-D4BAF6B224CD}" type="pres">
      <dgm:prSet presAssocID="{224AB663-BA92-4CC3-9B17-B23B8FC0598B}" presName="space" presStyleCnt="0"/>
      <dgm:spPr/>
    </dgm:pt>
    <dgm:pt modelId="{966CE59D-6D46-4B4E-9A47-87EBBDDCBACF}" type="pres">
      <dgm:prSet presAssocID="{F71CCDD3-09E3-4EAA-BADD-FB18521E9A8A}" presName="compositeB" presStyleCnt="0"/>
      <dgm:spPr/>
    </dgm:pt>
    <dgm:pt modelId="{A2C86F47-0554-4C49-891C-26C488F49D00}" type="pres">
      <dgm:prSet presAssocID="{F71CCDD3-09E3-4EAA-BADD-FB18521E9A8A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07A25-B7AC-4570-B285-CE719595DED1}" type="pres">
      <dgm:prSet presAssocID="{F71CCDD3-09E3-4EAA-BADD-FB18521E9A8A}" presName="circleB" presStyleLbl="node1" presStyleIdx="1" presStyleCnt="2"/>
      <dgm:spPr/>
    </dgm:pt>
    <dgm:pt modelId="{78C8564A-1E6F-4E3F-9945-6255D3E095BA}" type="pres">
      <dgm:prSet presAssocID="{F71CCDD3-09E3-4EAA-BADD-FB18521E9A8A}" presName="spaceB" presStyleCnt="0"/>
      <dgm:spPr/>
    </dgm:pt>
  </dgm:ptLst>
  <dgm:cxnLst>
    <dgm:cxn modelId="{5DD48BE4-4875-4AD7-BDAF-851A79ACD53B}" srcId="{F648D6B6-41D1-4373-9F78-FD82EF8E57F2}" destId="{F71CCDD3-09E3-4EAA-BADD-FB18521E9A8A}" srcOrd="1" destOrd="0" parTransId="{B5B86EBE-D7A7-4AC9-9FD6-3B9AA9A8070F}" sibTransId="{2FA61353-D0A5-4D49-8B4C-FD841549C31C}"/>
    <dgm:cxn modelId="{199400A2-8B21-443B-AB10-B912CF3894C3}" type="presOf" srcId="{F71CCDD3-09E3-4EAA-BADD-FB18521E9A8A}" destId="{A2C86F47-0554-4C49-891C-26C488F49D00}" srcOrd="0" destOrd="0" presId="urn:microsoft.com/office/officeart/2005/8/layout/hProcess11"/>
    <dgm:cxn modelId="{BD42AB96-C882-4526-9CD9-E9BBCD070497}" srcId="{F648D6B6-41D1-4373-9F78-FD82EF8E57F2}" destId="{D5B45374-DD7A-48B1-8E90-DBB85AAC9305}" srcOrd="0" destOrd="0" parTransId="{8967BD53-7C13-47FB-BB1D-AB65D63C0556}" sibTransId="{224AB663-BA92-4CC3-9B17-B23B8FC0598B}"/>
    <dgm:cxn modelId="{92EC068E-E19A-439B-AF6C-8ACE6244CFF0}" type="presOf" srcId="{D5B45374-DD7A-48B1-8E90-DBB85AAC9305}" destId="{77872CA6-7DA3-44DB-A4A8-B78C5FECE952}" srcOrd="0" destOrd="0" presId="urn:microsoft.com/office/officeart/2005/8/layout/hProcess11"/>
    <dgm:cxn modelId="{0ACC6393-D929-43F7-9A9C-F9B6B9AE64F5}" type="presOf" srcId="{F648D6B6-41D1-4373-9F78-FD82EF8E57F2}" destId="{AC8C1B41-2E56-4F00-99E0-D55956D169C5}" srcOrd="0" destOrd="0" presId="urn:microsoft.com/office/officeart/2005/8/layout/hProcess11"/>
    <dgm:cxn modelId="{219892DC-5FBF-4AB3-8C1B-92A098B56E79}" type="presParOf" srcId="{AC8C1B41-2E56-4F00-99E0-D55956D169C5}" destId="{E7115025-A20B-4B7F-B10D-8DE07A96D716}" srcOrd="0" destOrd="0" presId="urn:microsoft.com/office/officeart/2005/8/layout/hProcess11"/>
    <dgm:cxn modelId="{040D01B6-DF0E-4EB3-B0F9-5F66860D90D7}" type="presParOf" srcId="{AC8C1B41-2E56-4F00-99E0-D55956D169C5}" destId="{765E1E47-8FBF-4088-8DA6-86416A3D0E13}" srcOrd="1" destOrd="0" presId="urn:microsoft.com/office/officeart/2005/8/layout/hProcess11"/>
    <dgm:cxn modelId="{60BE7B5C-E6C0-4774-8644-566D3F7D8574}" type="presParOf" srcId="{765E1E47-8FBF-4088-8DA6-86416A3D0E13}" destId="{0FBD7AD2-E520-43D5-81E6-F6330FCC79F7}" srcOrd="0" destOrd="0" presId="urn:microsoft.com/office/officeart/2005/8/layout/hProcess11"/>
    <dgm:cxn modelId="{7ECC1CD1-0B04-4FA7-A5A1-B563660044D4}" type="presParOf" srcId="{0FBD7AD2-E520-43D5-81E6-F6330FCC79F7}" destId="{77872CA6-7DA3-44DB-A4A8-B78C5FECE952}" srcOrd="0" destOrd="0" presId="urn:microsoft.com/office/officeart/2005/8/layout/hProcess11"/>
    <dgm:cxn modelId="{A1E7FA0B-B9C3-4E93-85A0-BDB7C5BFB02E}" type="presParOf" srcId="{0FBD7AD2-E520-43D5-81E6-F6330FCC79F7}" destId="{F9CD5340-2880-4933-9860-EF9669826125}" srcOrd="1" destOrd="0" presId="urn:microsoft.com/office/officeart/2005/8/layout/hProcess11"/>
    <dgm:cxn modelId="{E0001A9A-CBB7-49B0-BEA0-9464178B096D}" type="presParOf" srcId="{0FBD7AD2-E520-43D5-81E6-F6330FCC79F7}" destId="{4EAFA3F0-E9EE-4A3B-A019-8474418B65D9}" srcOrd="2" destOrd="0" presId="urn:microsoft.com/office/officeart/2005/8/layout/hProcess11"/>
    <dgm:cxn modelId="{5A217ACC-A768-4639-9859-0B7AC32DB48D}" type="presParOf" srcId="{765E1E47-8FBF-4088-8DA6-86416A3D0E13}" destId="{FB6908D3-024F-4EBC-97B8-D4BAF6B224CD}" srcOrd="1" destOrd="0" presId="urn:microsoft.com/office/officeart/2005/8/layout/hProcess11"/>
    <dgm:cxn modelId="{BC34F575-5A1D-48FB-9474-179F834D6141}" type="presParOf" srcId="{765E1E47-8FBF-4088-8DA6-86416A3D0E13}" destId="{966CE59D-6D46-4B4E-9A47-87EBBDDCBACF}" srcOrd="2" destOrd="0" presId="urn:microsoft.com/office/officeart/2005/8/layout/hProcess11"/>
    <dgm:cxn modelId="{3F8CD015-7256-412A-AB4D-487C9DC1A9FA}" type="presParOf" srcId="{966CE59D-6D46-4B4E-9A47-87EBBDDCBACF}" destId="{A2C86F47-0554-4C49-891C-26C488F49D00}" srcOrd="0" destOrd="0" presId="urn:microsoft.com/office/officeart/2005/8/layout/hProcess11"/>
    <dgm:cxn modelId="{1E8CA193-180F-4192-98CD-3C710AEDC94D}" type="presParOf" srcId="{966CE59D-6D46-4B4E-9A47-87EBBDDCBACF}" destId="{D6C07A25-B7AC-4570-B285-CE719595DED1}" srcOrd="1" destOrd="0" presId="urn:microsoft.com/office/officeart/2005/8/layout/hProcess11"/>
    <dgm:cxn modelId="{AF41F416-18E2-4CA0-AF57-5FACB026F5E7}" type="presParOf" srcId="{966CE59D-6D46-4B4E-9A47-87EBBDDCBACF}" destId="{78C8564A-1E6F-4E3F-9945-6255D3E095B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17800C5-1D20-480D-B88F-0D4812B048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EDDEB-4ADC-45E3-8332-6907E9E38B78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умовами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вступу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належить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адаптувати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права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яке не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зводиться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включає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спільні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цінності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правову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культуру 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Такий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потребує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часу та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зусиль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економічних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політичних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організаційних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624FE9F-57E6-44C7-B94D-EB1995D24104}" type="parTrans" cxnId="{FEB4CD52-5DF8-49F0-A930-C1283976D2C3}">
      <dgm:prSet/>
      <dgm:spPr/>
      <dgm:t>
        <a:bodyPr/>
        <a:lstStyle/>
        <a:p>
          <a:endParaRPr lang="ru-RU"/>
        </a:p>
      </dgm:t>
    </dgm:pt>
    <dgm:pt modelId="{3D1B2C65-E867-437D-A656-21BC844ACBE2}" type="sibTrans" cxnId="{FEB4CD52-5DF8-49F0-A930-C1283976D2C3}">
      <dgm:prSet/>
      <dgm:spPr/>
      <dgm:t>
        <a:bodyPr/>
        <a:lstStyle/>
        <a:p>
          <a:endParaRPr lang="ru-RU"/>
        </a:p>
      </dgm:t>
    </dgm:pt>
    <dgm:pt modelId="{2E93D1ED-B32A-4631-95A7-182A0B7F3B22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Крім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того,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ефективність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забезпечити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інституцій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створених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здійснення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органи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громадські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інформувати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суспільство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перспективи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досягнуті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перешкоди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шляху,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здійснювати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комунікацію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громадою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AA731C-77AE-47D0-8BCE-6D4FCC07A59E}" type="parTrans" cxnId="{CF7A0A77-9761-4B00-A9B8-A1BB94660A24}">
      <dgm:prSet/>
      <dgm:spPr/>
      <dgm:t>
        <a:bodyPr/>
        <a:lstStyle/>
        <a:p>
          <a:endParaRPr lang="ru-RU"/>
        </a:p>
      </dgm:t>
    </dgm:pt>
    <dgm:pt modelId="{98269674-337C-419E-BA5A-96F17C2DF25A}" type="sibTrans" cxnId="{CF7A0A77-9761-4B00-A9B8-A1BB94660A24}">
      <dgm:prSet/>
      <dgm:spPr/>
      <dgm:t>
        <a:bodyPr/>
        <a:lstStyle/>
        <a:p>
          <a:endParaRPr lang="ru-RU"/>
        </a:p>
      </dgm:t>
    </dgm:pt>
    <dgm:pt modelId="{F154133C-C926-4C58-B074-05CE6C1BFB6F}" type="pres">
      <dgm:prSet presAssocID="{617800C5-1D20-480D-B88F-0D4812B048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628CAC-298D-4FC5-A451-ED935F9D7575}" type="pres">
      <dgm:prSet presAssocID="{0ADEDDEB-4ADC-45E3-8332-6907E9E38B78}" presName="circ1" presStyleLbl="vennNode1" presStyleIdx="0" presStyleCnt="2" custLinFactNeighborX="-30534" custLinFactNeighborY="-3450"/>
      <dgm:spPr/>
      <dgm:t>
        <a:bodyPr/>
        <a:lstStyle/>
        <a:p>
          <a:endParaRPr lang="ru-RU"/>
        </a:p>
      </dgm:t>
    </dgm:pt>
    <dgm:pt modelId="{93964B5B-8B31-4272-853D-EEE14E48E4BE}" type="pres">
      <dgm:prSet presAssocID="{0ADEDDEB-4ADC-45E3-8332-6907E9E38B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C74C4-6F0C-4048-BCA1-3389FA2EA489}" type="pres">
      <dgm:prSet presAssocID="{2E93D1ED-B32A-4631-95A7-182A0B7F3B22}" presName="circ2" presStyleLbl="vennNode1" presStyleIdx="1" presStyleCnt="2" custLinFactNeighborX="16163" custLinFactNeighborY="3148"/>
      <dgm:spPr/>
      <dgm:t>
        <a:bodyPr/>
        <a:lstStyle/>
        <a:p>
          <a:endParaRPr lang="ru-RU"/>
        </a:p>
      </dgm:t>
    </dgm:pt>
    <dgm:pt modelId="{01298F29-2110-457E-BBD4-60DD425D158B}" type="pres">
      <dgm:prSet presAssocID="{2E93D1ED-B32A-4631-95A7-182A0B7F3B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2FA7AA-182E-459B-B6D8-2296510542FE}" type="presOf" srcId="{2E93D1ED-B32A-4631-95A7-182A0B7F3B22}" destId="{102C74C4-6F0C-4048-BCA1-3389FA2EA489}" srcOrd="0" destOrd="0" presId="urn:microsoft.com/office/officeart/2005/8/layout/venn1"/>
    <dgm:cxn modelId="{ABA3FE22-95BE-40BD-BD60-D29DEBCCD615}" type="presOf" srcId="{617800C5-1D20-480D-B88F-0D4812B04855}" destId="{F154133C-C926-4C58-B074-05CE6C1BFB6F}" srcOrd="0" destOrd="0" presId="urn:microsoft.com/office/officeart/2005/8/layout/venn1"/>
    <dgm:cxn modelId="{CF7A0A77-9761-4B00-A9B8-A1BB94660A24}" srcId="{617800C5-1D20-480D-B88F-0D4812B04855}" destId="{2E93D1ED-B32A-4631-95A7-182A0B7F3B22}" srcOrd="1" destOrd="0" parTransId="{EEAA731C-77AE-47D0-8BCE-6D4FCC07A59E}" sibTransId="{98269674-337C-419E-BA5A-96F17C2DF25A}"/>
    <dgm:cxn modelId="{3ED88DB4-5B70-44E2-8EEF-55E1D754D297}" type="presOf" srcId="{0ADEDDEB-4ADC-45E3-8332-6907E9E38B78}" destId="{93964B5B-8B31-4272-853D-EEE14E48E4BE}" srcOrd="1" destOrd="0" presId="urn:microsoft.com/office/officeart/2005/8/layout/venn1"/>
    <dgm:cxn modelId="{42ABD451-713D-492C-A21C-115C655FC7A2}" type="presOf" srcId="{0ADEDDEB-4ADC-45E3-8332-6907E9E38B78}" destId="{BB628CAC-298D-4FC5-A451-ED935F9D7575}" srcOrd="0" destOrd="0" presId="urn:microsoft.com/office/officeart/2005/8/layout/venn1"/>
    <dgm:cxn modelId="{8D2927BB-59E5-4E03-8E29-FB6B222BDE6D}" type="presOf" srcId="{2E93D1ED-B32A-4631-95A7-182A0B7F3B22}" destId="{01298F29-2110-457E-BBD4-60DD425D158B}" srcOrd="1" destOrd="0" presId="urn:microsoft.com/office/officeart/2005/8/layout/venn1"/>
    <dgm:cxn modelId="{FEB4CD52-5DF8-49F0-A930-C1283976D2C3}" srcId="{617800C5-1D20-480D-B88F-0D4812B04855}" destId="{0ADEDDEB-4ADC-45E3-8332-6907E9E38B78}" srcOrd="0" destOrd="0" parTransId="{7624FE9F-57E6-44C7-B94D-EB1995D24104}" sibTransId="{3D1B2C65-E867-437D-A656-21BC844ACBE2}"/>
    <dgm:cxn modelId="{E6B864F4-FBC1-46A2-8AB0-07E71EFC04EA}" type="presParOf" srcId="{F154133C-C926-4C58-B074-05CE6C1BFB6F}" destId="{BB628CAC-298D-4FC5-A451-ED935F9D7575}" srcOrd="0" destOrd="0" presId="urn:microsoft.com/office/officeart/2005/8/layout/venn1"/>
    <dgm:cxn modelId="{7BE71640-CC59-468C-8952-44D183C514DE}" type="presParOf" srcId="{F154133C-C926-4C58-B074-05CE6C1BFB6F}" destId="{93964B5B-8B31-4272-853D-EEE14E48E4BE}" srcOrd="1" destOrd="0" presId="urn:microsoft.com/office/officeart/2005/8/layout/venn1"/>
    <dgm:cxn modelId="{40C971B4-0F3D-4D78-ADBF-790D1E227B28}" type="presParOf" srcId="{F154133C-C926-4C58-B074-05CE6C1BFB6F}" destId="{102C74C4-6F0C-4048-BCA1-3389FA2EA489}" srcOrd="2" destOrd="0" presId="urn:microsoft.com/office/officeart/2005/8/layout/venn1"/>
    <dgm:cxn modelId="{8EB6EE36-91B9-4E9D-88E6-76E516D563E5}" type="presParOf" srcId="{F154133C-C926-4C58-B074-05CE6C1BFB6F}" destId="{01298F29-2110-457E-BBD4-60DD425D158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7847FB2-7096-4541-A8C6-73FD9CB2B34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2D6D18-0F9F-458F-ABFC-1E1E780A344F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Питанню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функцій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вітчизняній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юридичній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науці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присвячено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низку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загальнотеоретичних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досліджень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однак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теоретичних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праць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потребують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узагальнення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осучаснення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сьогодення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Разом з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необхідно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визнати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недостатній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рівень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комунікативної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природи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B0D3F1C-BA24-4ECD-9B08-0F0C99900C1C}" type="parTrans" cxnId="{B1AE45AF-C4C8-42AC-B2A3-A75B2ECD2431}">
      <dgm:prSet/>
      <dgm:spPr/>
      <dgm:t>
        <a:bodyPr/>
        <a:lstStyle/>
        <a:p>
          <a:endParaRPr lang="ru-RU"/>
        </a:p>
      </dgm:t>
    </dgm:pt>
    <dgm:pt modelId="{A757C6F3-53FD-45EC-AE37-58E3D251687A}" type="sibTrans" cxnId="{B1AE45AF-C4C8-42AC-B2A3-A75B2ECD2431}">
      <dgm:prSet/>
      <dgm:spPr/>
      <dgm:t>
        <a:bodyPr/>
        <a:lstStyle/>
        <a:p>
          <a:endParaRPr lang="ru-RU"/>
        </a:p>
      </dgm:t>
    </dgm:pt>
    <dgm:pt modelId="{F6B6DC0E-253E-4BEB-B703-5D0D54448301}">
      <dgm:prSet custT="1"/>
      <dgm:spPr/>
      <dgm:t>
        <a:bodyPr/>
        <a:lstStyle/>
        <a:p>
          <a:pPr rtl="0"/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Комунікативність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тлумачний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словник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української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визначає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контактів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зв’язок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контакти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ким-,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чим-небудь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комунікабельність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Загалом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вважають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комунікативна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функція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забезпечує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одержання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учасниками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правовідносин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про те,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якою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позиція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необхідної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дозволеної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забороненої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поведінки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бо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соціальне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суб’єктів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органічно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пов’язане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одержанням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сприйняттям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засвоєнням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використанням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такої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C5012DA-163B-4FE6-8230-B567BA0ECCFC}" type="parTrans" cxnId="{0B6792ED-9342-442A-82F1-B28ABF293EE4}">
      <dgm:prSet/>
      <dgm:spPr/>
      <dgm:t>
        <a:bodyPr/>
        <a:lstStyle/>
        <a:p>
          <a:endParaRPr lang="ru-RU"/>
        </a:p>
      </dgm:t>
    </dgm:pt>
    <dgm:pt modelId="{553931F8-2F5A-42D8-82B6-10A84479B29D}" type="sibTrans" cxnId="{0B6792ED-9342-442A-82F1-B28ABF293EE4}">
      <dgm:prSet/>
      <dgm:spPr/>
      <dgm:t>
        <a:bodyPr/>
        <a:lstStyle/>
        <a:p>
          <a:endParaRPr lang="ru-RU"/>
        </a:p>
      </dgm:t>
    </dgm:pt>
    <dgm:pt modelId="{C805B300-CC47-4D6E-B32D-12D601A0EC47}" type="pres">
      <dgm:prSet presAssocID="{17847FB2-7096-4541-A8C6-73FD9CB2B3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21BC-8F76-4A5B-BEFE-BB1B3DF5DCEC}" type="pres">
      <dgm:prSet presAssocID="{17847FB2-7096-4541-A8C6-73FD9CB2B343}" presName="node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734C6-26F0-4105-9CF0-1E731B88E8B1}" type="pres">
      <dgm:prSet presAssocID="{17847FB2-7096-4541-A8C6-73FD9CB2B343}" presName="sibTrans" presStyleLbl="bgShp" presStyleIdx="0" presStyleCnt="1"/>
      <dgm:spPr/>
      <dgm:t>
        <a:bodyPr/>
        <a:lstStyle/>
        <a:p>
          <a:endParaRPr lang="ru-RU"/>
        </a:p>
      </dgm:t>
    </dgm:pt>
    <dgm:pt modelId="{FAE4BB17-3730-4C67-8D00-B57E5D7E5FD1}" type="pres">
      <dgm:prSet presAssocID="{17847FB2-7096-4541-A8C6-73FD9CB2B343}" presName="node2" presStyleLbl="node1" presStyleIdx="1" presStyleCnt="2" custScaleY="106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9EF81-F695-466A-953F-40D9C1BDD23B}" type="pres">
      <dgm:prSet presAssocID="{17847FB2-7096-4541-A8C6-73FD9CB2B343}" presName="sp1" presStyleCnt="0"/>
      <dgm:spPr/>
    </dgm:pt>
    <dgm:pt modelId="{F99662BB-A29D-4991-9529-48C5C3F85E3B}" type="pres">
      <dgm:prSet presAssocID="{17847FB2-7096-4541-A8C6-73FD9CB2B343}" presName="sp2" presStyleCnt="0"/>
      <dgm:spPr/>
    </dgm:pt>
  </dgm:ptLst>
  <dgm:cxnLst>
    <dgm:cxn modelId="{FA962434-4189-41D8-8C13-3CB5C2753C93}" type="presOf" srcId="{F6B6DC0E-253E-4BEB-B703-5D0D54448301}" destId="{FAE4BB17-3730-4C67-8D00-B57E5D7E5FD1}" srcOrd="0" destOrd="0" presId="urn:microsoft.com/office/officeart/2005/8/layout/cycle3"/>
    <dgm:cxn modelId="{9156BFF2-550A-4EDD-912A-63B18D7123E0}" type="presOf" srcId="{17847FB2-7096-4541-A8C6-73FD9CB2B343}" destId="{C805B300-CC47-4D6E-B32D-12D601A0EC47}" srcOrd="0" destOrd="0" presId="urn:microsoft.com/office/officeart/2005/8/layout/cycle3"/>
    <dgm:cxn modelId="{B1AE45AF-C4C8-42AC-B2A3-A75B2ECD2431}" srcId="{17847FB2-7096-4541-A8C6-73FD9CB2B343}" destId="{242D6D18-0F9F-458F-ABFC-1E1E780A344F}" srcOrd="0" destOrd="0" parTransId="{8B0D3F1C-BA24-4ECD-9B08-0F0C99900C1C}" sibTransId="{A757C6F3-53FD-45EC-AE37-58E3D251687A}"/>
    <dgm:cxn modelId="{0B6792ED-9342-442A-82F1-B28ABF293EE4}" srcId="{17847FB2-7096-4541-A8C6-73FD9CB2B343}" destId="{F6B6DC0E-253E-4BEB-B703-5D0D54448301}" srcOrd="1" destOrd="0" parTransId="{2C5012DA-163B-4FE6-8230-B567BA0ECCFC}" sibTransId="{553931F8-2F5A-42D8-82B6-10A84479B29D}"/>
    <dgm:cxn modelId="{A437D896-3BFD-4313-8039-8F75CFD20D67}" type="presOf" srcId="{A757C6F3-53FD-45EC-AE37-58E3D251687A}" destId="{662734C6-26F0-4105-9CF0-1E731B88E8B1}" srcOrd="0" destOrd="0" presId="urn:microsoft.com/office/officeart/2005/8/layout/cycle3"/>
    <dgm:cxn modelId="{222049B5-A437-42A9-ACFF-2395285B5317}" type="presOf" srcId="{242D6D18-0F9F-458F-ABFC-1E1E780A344F}" destId="{C4CB21BC-8F76-4A5B-BEFE-BB1B3DF5DCEC}" srcOrd="0" destOrd="0" presId="urn:microsoft.com/office/officeart/2005/8/layout/cycle3"/>
    <dgm:cxn modelId="{AD5759D5-E2CD-4DAA-AFA8-B2B25993D708}" type="presParOf" srcId="{C805B300-CC47-4D6E-B32D-12D601A0EC47}" destId="{C4CB21BC-8F76-4A5B-BEFE-BB1B3DF5DCEC}" srcOrd="0" destOrd="0" presId="urn:microsoft.com/office/officeart/2005/8/layout/cycle3"/>
    <dgm:cxn modelId="{30E256D2-2F9E-4944-B344-67F79DF8AC11}" type="presParOf" srcId="{C805B300-CC47-4D6E-B32D-12D601A0EC47}" destId="{662734C6-26F0-4105-9CF0-1E731B88E8B1}" srcOrd="1" destOrd="0" presId="urn:microsoft.com/office/officeart/2005/8/layout/cycle3"/>
    <dgm:cxn modelId="{3A7E711C-164F-4F21-8DD9-13C193D0B398}" type="presParOf" srcId="{C805B300-CC47-4D6E-B32D-12D601A0EC47}" destId="{FAE4BB17-3730-4C67-8D00-B57E5D7E5FD1}" srcOrd="2" destOrd="0" presId="urn:microsoft.com/office/officeart/2005/8/layout/cycle3"/>
    <dgm:cxn modelId="{82CC277E-776C-4C24-8285-1E36C9DBBAF2}" type="presParOf" srcId="{C805B300-CC47-4D6E-B32D-12D601A0EC47}" destId="{D599EF81-F695-466A-953F-40D9C1BDD23B}" srcOrd="3" destOrd="0" presId="urn:microsoft.com/office/officeart/2005/8/layout/cycle3"/>
    <dgm:cxn modelId="{57B18BF4-FFD8-4943-B374-A6442514CBFB}" type="presParOf" srcId="{C805B300-CC47-4D6E-B32D-12D601A0EC47}" destId="{F99662BB-A29D-4991-9529-48C5C3F85E3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6DD9172-4DE7-4975-8AE5-7A144B6AF88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643C5D3-A58A-4595-A27C-0AC5CA3B9046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Отже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комунікативної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повніше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ґрунтовніше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зрозуміти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сутність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функції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визначити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місце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загально-соціальній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розкрити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значення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активізації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 в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чинності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Угоди про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ратифікованої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Верховною Радою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права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7B7E72-CBE6-4FFB-BA92-BC52B425CD22}" type="parTrans" cxnId="{CE19ABE3-9458-473B-A50A-8D42BA62F633}">
      <dgm:prSet/>
      <dgm:spPr/>
      <dgm:t>
        <a:bodyPr/>
        <a:lstStyle/>
        <a:p>
          <a:endParaRPr lang="ru-RU"/>
        </a:p>
      </dgm:t>
    </dgm:pt>
    <dgm:pt modelId="{C95AAA5E-D73B-41FB-AC20-0A8C22214AFC}" type="sibTrans" cxnId="{CE19ABE3-9458-473B-A50A-8D42BA62F633}">
      <dgm:prSet/>
      <dgm:spPr/>
      <dgm:t>
        <a:bodyPr/>
        <a:lstStyle/>
        <a:p>
          <a:endParaRPr lang="ru-RU"/>
        </a:p>
      </dgm:t>
    </dgm:pt>
    <dgm:pt modelId="{2CDF00B7-4C6C-4898-A14B-AB02F835746B}" type="pres">
      <dgm:prSet presAssocID="{66DD9172-4DE7-4975-8AE5-7A144B6AF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E0ABC6-A992-4365-82F7-A593B5F15C54}" type="pres">
      <dgm:prSet presAssocID="{5643C5D3-A58A-4595-A27C-0AC5CA3B9046}" presName="composite" presStyleCnt="0"/>
      <dgm:spPr/>
    </dgm:pt>
    <dgm:pt modelId="{67A7A5E7-5436-48CF-9FA3-F826E7364528}" type="pres">
      <dgm:prSet presAssocID="{5643C5D3-A58A-4595-A27C-0AC5CA3B904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29D7-8F71-4F5A-AFBF-C70EE0C4D2E8}" type="pres">
      <dgm:prSet presAssocID="{5643C5D3-A58A-4595-A27C-0AC5CA3B904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F91F7826-F0CE-4B60-B4A2-18C5E3B96125}" type="presOf" srcId="{5643C5D3-A58A-4595-A27C-0AC5CA3B9046}" destId="{67A7A5E7-5436-48CF-9FA3-F826E7364528}" srcOrd="0" destOrd="0" presId="urn:microsoft.com/office/officeart/2005/8/layout/hList1"/>
    <dgm:cxn modelId="{E1009571-84F9-4DC7-B10E-4EF75CC0A456}" type="presOf" srcId="{66DD9172-4DE7-4975-8AE5-7A144B6AF881}" destId="{2CDF00B7-4C6C-4898-A14B-AB02F835746B}" srcOrd="0" destOrd="0" presId="urn:microsoft.com/office/officeart/2005/8/layout/hList1"/>
    <dgm:cxn modelId="{CE19ABE3-9458-473B-A50A-8D42BA62F633}" srcId="{66DD9172-4DE7-4975-8AE5-7A144B6AF881}" destId="{5643C5D3-A58A-4595-A27C-0AC5CA3B9046}" srcOrd="0" destOrd="0" parTransId="{8E7B7E72-CBE6-4FFB-BA92-BC52B425CD22}" sibTransId="{C95AAA5E-D73B-41FB-AC20-0A8C22214AFC}"/>
    <dgm:cxn modelId="{7B967DD2-3430-4D29-B659-1A5828EE6C2C}" type="presParOf" srcId="{2CDF00B7-4C6C-4898-A14B-AB02F835746B}" destId="{23E0ABC6-A992-4365-82F7-A593B5F15C54}" srcOrd="0" destOrd="0" presId="urn:microsoft.com/office/officeart/2005/8/layout/hList1"/>
    <dgm:cxn modelId="{F9DC7F51-A778-4805-A62A-7F3BCDD692DF}" type="presParOf" srcId="{23E0ABC6-A992-4365-82F7-A593B5F15C54}" destId="{67A7A5E7-5436-48CF-9FA3-F826E7364528}" srcOrd="0" destOrd="0" presId="urn:microsoft.com/office/officeart/2005/8/layout/hList1"/>
    <dgm:cxn modelId="{89C274A3-537C-4131-9353-4108A4DBD87B}" type="presParOf" srcId="{23E0ABC6-A992-4365-82F7-A593B5F15C54}" destId="{0CDC29D7-8F71-4F5A-AFBF-C70EE0C4D2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8380DFC-7E73-4D40-AE36-4D73A2FBCBB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FDEC6B-6197-45BA-9081-90B3164F8EFE}">
      <dgm:prSet custT="1"/>
      <dgm:spPr/>
      <dgm:t>
        <a:bodyPr/>
        <a:lstStyle/>
        <a:p>
          <a:pPr rtl="0"/>
          <a:r>
            <a:rPr lang="ru-RU" sz="2600" b="1" dirty="0" smtClean="0">
              <a:latin typeface="Times New Roman" pitchFamily="18" charset="0"/>
              <a:cs typeface="Times New Roman" pitchFamily="18" charset="0"/>
            </a:rPr>
            <a:t>6-УКРАЇНА В СИСТЕМІ ЄВРОПЕЙСЬКОЇ БЕЗПЕКИ: ПЕРСПЕКТИВИ ТА ПРОБЛЕМИ ІМПЛЕМЕНТАЦІЇ </a:t>
          </a:r>
          <a:endParaRPr lang="ru-RU" sz="2600" b="1" dirty="0">
            <a:latin typeface="Times New Roman" pitchFamily="18" charset="0"/>
            <a:cs typeface="Times New Roman" pitchFamily="18" charset="0"/>
          </a:endParaRPr>
        </a:p>
      </dgm:t>
    </dgm:pt>
    <dgm:pt modelId="{78EDCF88-7E0A-4F8B-A5A9-7E602D91FB9E}" type="parTrans" cxnId="{1EA59F0C-51BD-4C40-9570-40543118832B}">
      <dgm:prSet/>
      <dgm:spPr/>
      <dgm:t>
        <a:bodyPr/>
        <a:lstStyle/>
        <a:p>
          <a:endParaRPr lang="ru-RU"/>
        </a:p>
      </dgm:t>
    </dgm:pt>
    <dgm:pt modelId="{4046A52C-B3C2-4456-82B4-0362C3CEFD2F}" type="sibTrans" cxnId="{1EA59F0C-51BD-4C40-9570-40543118832B}">
      <dgm:prSet/>
      <dgm:spPr/>
      <dgm:t>
        <a:bodyPr/>
        <a:lstStyle/>
        <a:p>
          <a:endParaRPr lang="ru-RU"/>
        </a:p>
      </dgm:t>
    </dgm:pt>
    <dgm:pt modelId="{2D9EB366-591B-4C63-989D-4D825DB49F99}" type="pres">
      <dgm:prSet presAssocID="{88380DFC-7E73-4D40-AE36-4D73A2FBCBB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0F146-329F-4034-A076-9DD85A2557F7}" type="pres">
      <dgm:prSet presAssocID="{A3FDEC6B-6197-45BA-9081-90B3164F8EFE}" presName="circle1" presStyleLbl="node1" presStyleIdx="0" presStyleCnt="1"/>
      <dgm:spPr/>
    </dgm:pt>
    <dgm:pt modelId="{7246FB26-C94D-498A-A565-40245D087D48}" type="pres">
      <dgm:prSet presAssocID="{A3FDEC6B-6197-45BA-9081-90B3164F8EFE}" presName="space" presStyleCnt="0"/>
      <dgm:spPr/>
    </dgm:pt>
    <dgm:pt modelId="{00D9046F-7F74-434C-B101-9F9F8B43A06D}" type="pres">
      <dgm:prSet presAssocID="{A3FDEC6B-6197-45BA-9081-90B3164F8EFE}" presName="rect1" presStyleLbl="alignAcc1" presStyleIdx="0" presStyleCnt="1" custLinFactNeighborX="-68" custLinFactNeighborY="-691"/>
      <dgm:spPr/>
      <dgm:t>
        <a:bodyPr/>
        <a:lstStyle/>
        <a:p>
          <a:endParaRPr lang="ru-RU"/>
        </a:p>
      </dgm:t>
    </dgm:pt>
    <dgm:pt modelId="{0AA24BEB-5281-45D1-9389-F042B2BEE027}" type="pres">
      <dgm:prSet presAssocID="{A3FDEC6B-6197-45BA-9081-90B3164F8EF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59F0C-51BD-4C40-9570-40543118832B}" srcId="{88380DFC-7E73-4D40-AE36-4D73A2FBCBBD}" destId="{A3FDEC6B-6197-45BA-9081-90B3164F8EFE}" srcOrd="0" destOrd="0" parTransId="{78EDCF88-7E0A-4F8B-A5A9-7E602D91FB9E}" sibTransId="{4046A52C-B3C2-4456-82B4-0362C3CEFD2F}"/>
    <dgm:cxn modelId="{53E8E6E5-DE2D-4EC9-9532-D276DCADA3B8}" type="presOf" srcId="{88380DFC-7E73-4D40-AE36-4D73A2FBCBBD}" destId="{2D9EB366-591B-4C63-989D-4D825DB49F99}" srcOrd="0" destOrd="0" presId="urn:microsoft.com/office/officeart/2005/8/layout/target3"/>
    <dgm:cxn modelId="{0CB8AE8A-C863-497E-B41F-68B9DA1840ED}" type="presOf" srcId="{A3FDEC6B-6197-45BA-9081-90B3164F8EFE}" destId="{00D9046F-7F74-434C-B101-9F9F8B43A06D}" srcOrd="0" destOrd="0" presId="urn:microsoft.com/office/officeart/2005/8/layout/target3"/>
    <dgm:cxn modelId="{C5FF4E80-20EF-42B4-A11A-1A0F84A852BF}" type="presOf" srcId="{A3FDEC6B-6197-45BA-9081-90B3164F8EFE}" destId="{0AA24BEB-5281-45D1-9389-F042B2BEE027}" srcOrd="1" destOrd="0" presId="urn:microsoft.com/office/officeart/2005/8/layout/target3"/>
    <dgm:cxn modelId="{3A9E8B56-3CB0-4354-A36A-BF175CE02B76}" type="presParOf" srcId="{2D9EB366-591B-4C63-989D-4D825DB49F99}" destId="{7190F146-329F-4034-A076-9DD85A2557F7}" srcOrd="0" destOrd="0" presId="urn:microsoft.com/office/officeart/2005/8/layout/target3"/>
    <dgm:cxn modelId="{421AD473-A786-4D04-8A05-E74295D01DC0}" type="presParOf" srcId="{2D9EB366-591B-4C63-989D-4D825DB49F99}" destId="{7246FB26-C94D-498A-A565-40245D087D48}" srcOrd="1" destOrd="0" presId="urn:microsoft.com/office/officeart/2005/8/layout/target3"/>
    <dgm:cxn modelId="{B1BCE60F-BAE2-42BD-B58D-91D8102932A0}" type="presParOf" srcId="{2D9EB366-591B-4C63-989D-4D825DB49F99}" destId="{00D9046F-7F74-434C-B101-9F9F8B43A06D}" srcOrd="2" destOrd="0" presId="urn:microsoft.com/office/officeart/2005/8/layout/target3"/>
    <dgm:cxn modelId="{0AFE06F2-0190-4681-98AB-7FE725419773}" type="presParOf" srcId="{2D9EB366-591B-4C63-989D-4D825DB49F99}" destId="{0AA24BEB-5281-45D1-9389-F042B2BEE02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900FC-98D6-483A-88A9-61DE90B5A46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0D518-66D1-4622-AFBF-5BA3063ED08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27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червня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2014 року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засідання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Ради ЄС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Президент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керівництво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Союзу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глави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урядів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28 держав-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підписали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економічну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Угоди,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разом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рештою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тексту Угоди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становлять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єдиний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документ.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37272B3-90DC-4B61-B1D9-81A15C2827FC}" type="parTrans" cxnId="{433F9244-0012-40CB-BF92-086FBA145DA0}">
      <dgm:prSet/>
      <dgm:spPr/>
      <dgm:t>
        <a:bodyPr/>
        <a:lstStyle/>
        <a:p>
          <a:endParaRPr lang="ru-RU"/>
        </a:p>
      </dgm:t>
    </dgm:pt>
    <dgm:pt modelId="{5B99D584-B932-477F-B458-CB1455B8C635}" type="sibTrans" cxnId="{433F9244-0012-40CB-BF92-086FBA145DA0}">
      <dgm:prSet/>
      <dgm:spPr/>
      <dgm:t>
        <a:bodyPr/>
        <a:lstStyle/>
        <a:p>
          <a:endParaRPr lang="ru-RU"/>
        </a:p>
      </dgm:t>
    </dgm:pt>
    <dgm:pt modelId="{27F7C51F-090F-41BB-9FD8-DBC9746FA5DF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16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2014 року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Верховна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Рада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Парламент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синхронно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ратифікували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Угоду 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ЄС , 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2017 року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тривалого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ратифікації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Угоди парламентами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всіма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28 держав-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Угода 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однієї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атомної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їхніми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державами-членами,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набула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чинності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повному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обсязі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01BA465-EE32-4557-8792-FF0CC5729FDC}" type="parTrans" cxnId="{725DD490-DB11-4997-B693-82C24C2FE62D}">
      <dgm:prSet/>
      <dgm:spPr/>
      <dgm:t>
        <a:bodyPr/>
        <a:lstStyle/>
        <a:p>
          <a:endParaRPr lang="ru-RU"/>
        </a:p>
      </dgm:t>
    </dgm:pt>
    <dgm:pt modelId="{79D058E5-2BDF-488D-BADA-339DD8A8930A}" type="sibTrans" cxnId="{725DD490-DB11-4997-B693-82C24C2FE62D}">
      <dgm:prSet/>
      <dgm:spPr/>
      <dgm:t>
        <a:bodyPr/>
        <a:lstStyle/>
        <a:p>
          <a:endParaRPr lang="ru-RU"/>
        </a:p>
      </dgm:t>
    </dgm:pt>
    <dgm:pt modelId="{7EA64875-B2BA-403D-A8D4-D6EC8F025265}" type="pres">
      <dgm:prSet presAssocID="{458900FC-98D6-483A-88A9-61DE90B5A46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F3062B-1A0F-4A00-B9C9-CF8F24DD7CDE}" type="pres">
      <dgm:prSet presAssocID="{1980D518-66D1-4622-AFBF-5BA3063ED089}" presName="circle1" presStyleLbl="node1" presStyleIdx="0" presStyleCnt="2"/>
      <dgm:spPr/>
    </dgm:pt>
    <dgm:pt modelId="{CE81C84D-B11C-4BDA-A45F-7A3BB478ABD2}" type="pres">
      <dgm:prSet presAssocID="{1980D518-66D1-4622-AFBF-5BA3063ED089}" presName="space" presStyleCnt="0"/>
      <dgm:spPr/>
    </dgm:pt>
    <dgm:pt modelId="{9DC3D51B-62CC-4633-B662-BA336341E2F5}" type="pres">
      <dgm:prSet presAssocID="{1980D518-66D1-4622-AFBF-5BA3063ED089}" presName="rect1" presStyleLbl="alignAcc1" presStyleIdx="0" presStyleCnt="2"/>
      <dgm:spPr/>
      <dgm:t>
        <a:bodyPr/>
        <a:lstStyle/>
        <a:p>
          <a:endParaRPr lang="ru-RU"/>
        </a:p>
      </dgm:t>
    </dgm:pt>
    <dgm:pt modelId="{E47EABCF-C738-4F50-A52D-D65BD3A6759E}" type="pres">
      <dgm:prSet presAssocID="{27F7C51F-090F-41BB-9FD8-DBC9746FA5DF}" presName="vertSpace2" presStyleLbl="node1" presStyleIdx="0" presStyleCnt="2"/>
      <dgm:spPr/>
    </dgm:pt>
    <dgm:pt modelId="{5301E931-77C6-47AC-92E6-1D4570A6010E}" type="pres">
      <dgm:prSet presAssocID="{27F7C51F-090F-41BB-9FD8-DBC9746FA5DF}" presName="circle2" presStyleLbl="node1" presStyleIdx="1" presStyleCnt="2"/>
      <dgm:spPr/>
    </dgm:pt>
    <dgm:pt modelId="{676A0229-5B3C-4BB4-8B5A-F9B871664552}" type="pres">
      <dgm:prSet presAssocID="{27F7C51F-090F-41BB-9FD8-DBC9746FA5DF}" presName="rect2" presStyleLbl="alignAcc1" presStyleIdx="1" presStyleCnt="2"/>
      <dgm:spPr/>
      <dgm:t>
        <a:bodyPr/>
        <a:lstStyle/>
        <a:p>
          <a:endParaRPr lang="ru-RU"/>
        </a:p>
      </dgm:t>
    </dgm:pt>
    <dgm:pt modelId="{7EE63DE3-AB14-4129-B26C-130C8B4742F0}" type="pres">
      <dgm:prSet presAssocID="{1980D518-66D1-4622-AFBF-5BA3063ED08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EB1AD-FCF3-4948-9BC6-5F46F3D1559C}" type="pres">
      <dgm:prSet presAssocID="{27F7C51F-090F-41BB-9FD8-DBC9746FA5D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BCFDF-05D8-4026-8330-A5497775AE6D}" type="presOf" srcId="{1980D518-66D1-4622-AFBF-5BA3063ED089}" destId="{7EE63DE3-AB14-4129-B26C-130C8B4742F0}" srcOrd="1" destOrd="0" presId="urn:microsoft.com/office/officeart/2005/8/layout/target3"/>
    <dgm:cxn modelId="{725DD490-DB11-4997-B693-82C24C2FE62D}" srcId="{458900FC-98D6-483A-88A9-61DE90B5A467}" destId="{27F7C51F-090F-41BB-9FD8-DBC9746FA5DF}" srcOrd="1" destOrd="0" parTransId="{101BA465-EE32-4557-8792-FF0CC5729FDC}" sibTransId="{79D058E5-2BDF-488D-BADA-339DD8A8930A}"/>
    <dgm:cxn modelId="{FA63B67A-786A-488E-9E60-2D9B20D3317B}" type="presOf" srcId="{1980D518-66D1-4622-AFBF-5BA3063ED089}" destId="{9DC3D51B-62CC-4633-B662-BA336341E2F5}" srcOrd="0" destOrd="0" presId="urn:microsoft.com/office/officeart/2005/8/layout/target3"/>
    <dgm:cxn modelId="{433F9244-0012-40CB-BF92-086FBA145DA0}" srcId="{458900FC-98D6-483A-88A9-61DE90B5A467}" destId="{1980D518-66D1-4622-AFBF-5BA3063ED089}" srcOrd="0" destOrd="0" parTransId="{E37272B3-90DC-4B61-B1D9-81A15C2827FC}" sibTransId="{5B99D584-B932-477F-B458-CB1455B8C635}"/>
    <dgm:cxn modelId="{95DF1FC0-A9CA-475A-B82B-87BB787710B0}" type="presOf" srcId="{27F7C51F-090F-41BB-9FD8-DBC9746FA5DF}" destId="{676A0229-5B3C-4BB4-8B5A-F9B871664552}" srcOrd="0" destOrd="0" presId="urn:microsoft.com/office/officeart/2005/8/layout/target3"/>
    <dgm:cxn modelId="{D36AA404-6E9A-4A3B-BA25-B123FAE84EF3}" type="presOf" srcId="{458900FC-98D6-483A-88A9-61DE90B5A467}" destId="{7EA64875-B2BA-403D-A8D4-D6EC8F025265}" srcOrd="0" destOrd="0" presId="urn:microsoft.com/office/officeart/2005/8/layout/target3"/>
    <dgm:cxn modelId="{C44D6FA3-F69B-45DD-B480-4CC3B9FE798A}" type="presOf" srcId="{27F7C51F-090F-41BB-9FD8-DBC9746FA5DF}" destId="{B96EB1AD-FCF3-4948-9BC6-5F46F3D1559C}" srcOrd="1" destOrd="0" presId="urn:microsoft.com/office/officeart/2005/8/layout/target3"/>
    <dgm:cxn modelId="{16CCACB5-AAC2-4326-9251-2D852B06418B}" type="presParOf" srcId="{7EA64875-B2BA-403D-A8D4-D6EC8F025265}" destId="{14F3062B-1A0F-4A00-B9C9-CF8F24DD7CDE}" srcOrd="0" destOrd="0" presId="urn:microsoft.com/office/officeart/2005/8/layout/target3"/>
    <dgm:cxn modelId="{D8743151-B5AE-4A38-BED0-4483BE4FEA96}" type="presParOf" srcId="{7EA64875-B2BA-403D-A8D4-D6EC8F025265}" destId="{CE81C84D-B11C-4BDA-A45F-7A3BB478ABD2}" srcOrd="1" destOrd="0" presId="urn:microsoft.com/office/officeart/2005/8/layout/target3"/>
    <dgm:cxn modelId="{396BC2AF-1361-4372-B6E5-90C80DB46B0E}" type="presParOf" srcId="{7EA64875-B2BA-403D-A8D4-D6EC8F025265}" destId="{9DC3D51B-62CC-4633-B662-BA336341E2F5}" srcOrd="2" destOrd="0" presId="urn:microsoft.com/office/officeart/2005/8/layout/target3"/>
    <dgm:cxn modelId="{A2244A77-5E27-4DD6-8A02-0A43D8BB8DF2}" type="presParOf" srcId="{7EA64875-B2BA-403D-A8D4-D6EC8F025265}" destId="{E47EABCF-C738-4F50-A52D-D65BD3A6759E}" srcOrd="3" destOrd="0" presId="urn:microsoft.com/office/officeart/2005/8/layout/target3"/>
    <dgm:cxn modelId="{C0393947-E8B0-45E5-B771-F6FB74440CF8}" type="presParOf" srcId="{7EA64875-B2BA-403D-A8D4-D6EC8F025265}" destId="{5301E931-77C6-47AC-92E6-1D4570A6010E}" srcOrd="4" destOrd="0" presId="urn:microsoft.com/office/officeart/2005/8/layout/target3"/>
    <dgm:cxn modelId="{37331289-8443-4380-9322-F94E48DA0652}" type="presParOf" srcId="{7EA64875-B2BA-403D-A8D4-D6EC8F025265}" destId="{676A0229-5B3C-4BB4-8B5A-F9B871664552}" srcOrd="5" destOrd="0" presId="urn:microsoft.com/office/officeart/2005/8/layout/target3"/>
    <dgm:cxn modelId="{9866E7E0-42E5-4D5B-B7BD-116E7F273E09}" type="presParOf" srcId="{7EA64875-B2BA-403D-A8D4-D6EC8F025265}" destId="{7EE63DE3-AB14-4129-B26C-130C8B4742F0}" srcOrd="6" destOrd="0" presId="urn:microsoft.com/office/officeart/2005/8/layout/target3"/>
    <dgm:cxn modelId="{B3BC6C69-9523-434F-91E5-452414C42C62}" type="presParOf" srcId="{7EA64875-B2BA-403D-A8D4-D6EC8F025265}" destId="{B96EB1AD-FCF3-4948-9BC6-5F46F3D1559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95B6413-35D1-4AD4-AB30-42298E6D5E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5183920-83D5-48DE-B9F7-2FC3D6E1A90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16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2014 р,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Верховної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Радою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прийнята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Угода 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однієї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Союзом,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атомної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їхніми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державами-членами,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ратифікована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Законом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16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2014 р. № 1678-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VII,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метою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посилення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практичного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запобіганні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конфліктам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антикризового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1AAB68-CEE0-4182-9859-9A16659FED50}" type="parTrans" cxnId="{8C97F956-436F-46DD-AC0C-CD05D2343315}">
      <dgm:prSet/>
      <dgm:spPr/>
      <dgm:t>
        <a:bodyPr/>
        <a:lstStyle/>
        <a:p>
          <a:endParaRPr lang="ru-RU"/>
        </a:p>
      </dgm:t>
    </dgm:pt>
    <dgm:pt modelId="{2008A3A9-361A-47CE-82DB-3338208C1327}" type="sibTrans" cxnId="{8C97F956-436F-46DD-AC0C-CD05D2343315}">
      <dgm:prSet/>
      <dgm:spPr/>
      <dgm:t>
        <a:bodyPr/>
        <a:lstStyle/>
        <a:p>
          <a:endParaRPr lang="ru-RU"/>
        </a:p>
      </dgm:t>
    </dgm:pt>
    <dgm:pt modelId="{8F8C5614-B25A-4AB6-B163-CBB9163B18B8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важливою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метою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потрібно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відзначити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збільшення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участі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різного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роду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цивільних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військових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операціях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спрямованих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подолання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кризових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ситуацій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численних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навчаннях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тренуваннях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041B60-05C8-4BEE-9422-1F752BC6EFA4}" type="parTrans" cxnId="{549104A8-B3F2-4C3C-818B-52315EF010FE}">
      <dgm:prSet/>
      <dgm:spPr/>
      <dgm:t>
        <a:bodyPr/>
        <a:lstStyle/>
        <a:p>
          <a:endParaRPr lang="ru-RU"/>
        </a:p>
      </dgm:t>
    </dgm:pt>
    <dgm:pt modelId="{B5B662FE-0E7D-4B82-AAD1-37462645FFDA}" type="sibTrans" cxnId="{549104A8-B3F2-4C3C-818B-52315EF010FE}">
      <dgm:prSet/>
      <dgm:spPr/>
      <dgm:t>
        <a:bodyPr/>
        <a:lstStyle/>
        <a:p>
          <a:endParaRPr lang="ru-RU"/>
        </a:p>
      </dgm:t>
    </dgm:pt>
    <dgm:pt modelId="{3C5C6E13-7415-46F9-B426-92F212980508}" type="pres">
      <dgm:prSet presAssocID="{F95B6413-35D1-4AD4-AB30-42298E6D5E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6E8740-1D96-40C1-951B-A11BA7A4E2B7}" type="pres">
      <dgm:prSet presAssocID="{25183920-83D5-48DE-B9F7-2FC3D6E1A90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F1ED4-39FE-4612-971F-0BFE2F2FCA8E}" type="pres">
      <dgm:prSet presAssocID="{2008A3A9-361A-47CE-82DB-3338208C1327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8CBA38F-F12C-41EA-92E7-ED2C2EB8EA4E}" type="pres">
      <dgm:prSet presAssocID="{2008A3A9-361A-47CE-82DB-3338208C1327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0F33BEB-D34E-409E-A656-139031DF6D1A}" type="pres">
      <dgm:prSet presAssocID="{8F8C5614-B25A-4AB6-B163-CBB9163B18B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5930A-B1DB-45B5-891D-A1ECB6185BE6}" type="presOf" srcId="{F95B6413-35D1-4AD4-AB30-42298E6D5E3A}" destId="{3C5C6E13-7415-46F9-B426-92F212980508}" srcOrd="0" destOrd="0" presId="urn:microsoft.com/office/officeart/2005/8/layout/process1"/>
    <dgm:cxn modelId="{549104A8-B3F2-4C3C-818B-52315EF010FE}" srcId="{F95B6413-35D1-4AD4-AB30-42298E6D5E3A}" destId="{8F8C5614-B25A-4AB6-B163-CBB9163B18B8}" srcOrd="1" destOrd="0" parTransId="{ED041B60-05C8-4BEE-9422-1F752BC6EFA4}" sibTransId="{B5B662FE-0E7D-4B82-AAD1-37462645FFDA}"/>
    <dgm:cxn modelId="{70B2AC84-54D1-4461-87C8-EDA050066AE7}" type="presOf" srcId="{2008A3A9-361A-47CE-82DB-3338208C1327}" destId="{18CBA38F-F12C-41EA-92E7-ED2C2EB8EA4E}" srcOrd="1" destOrd="0" presId="urn:microsoft.com/office/officeart/2005/8/layout/process1"/>
    <dgm:cxn modelId="{80279916-2B7B-4304-9D5A-646581D23B87}" type="presOf" srcId="{2008A3A9-361A-47CE-82DB-3338208C1327}" destId="{E23F1ED4-39FE-4612-971F-0BFE2F2FCA8E}" srcOrd="0" destOrd="0" presId="urn:microsoft.com/office/officeart/2005/8/layout/process1"/>
    <dgm:cxn modelId="{8C97F956-436F-46DD-AC0C-CD05D2343315}" srcId="{F95B6413-35D1-4AD4-AB30-42298E6D5E3A}" destId="{25183920-83D5-48DE-B9F7-2FC3D6E1A902}" srcOrd="0" destOrd="0" parTransId="{D51AAB68-CEE0-4182-9859-9A16659FED50}" sibTransId="{2008A3A9-361A-47CE-82DB-3338208C1327}"/>
    <dgm:cxn modelId="{99D3EB5A-3E33-4A89-AF1F-C0ED85CDAD89}" type="presOf" srcId="{8F8C5614-B25A-4AB6-B163-CBB9163B18B8}" destId="{60F33BEB-D34E-409E-A656-139031DF6D1A}" srcOrd="0" destOrd="0" presId="urn:microsoft.com/office/officeart/2005/8/layout/process1"/>
    <dgm:cxn modelId="{CC6C9E94-8D56-4BE5-BD2B-49CEDC25A35C}" type="presOf" srcId="{25183920-83D5-48DE-B9F7-2FC3D6E1A902}" destId="{516E8740-1D96-40C1-951B-A11BA7A4E2B7}" srcOrd="0" destOrd="0" presId="urn:microsoft.com/office/officeart/2005/8/layout/process1"/>
    <dgm:cxn modelId="{DCF3EF26-3246-457A-9116-CE459B20257B}" type="presParOf" srcId="{3C5C6E13-7415-46F9-B426-92F212980508}" destId="{516E8740-1D96-40C1-951B-A11BA7A4E2B7}" srcOrd="0" destOrd="0" presId="urn:microsoft.com/office/officeart/2005/8/layout/process1"/>
    <dgm:cxn modelId="{A9F49EDE-E8F6-40CA-8BE9-9822248C8ADC}" type="presParOf" srcId="{3C5C6E13-7415-46F9-B426-92F212980508}" destId="{E23F1ED4-39FE-4612-971F-0BFE2F2FCA8E}" srcOrd="1" destOrd="0" presId="urn:microsoft.com/office/officeart/2005/8/layout/process1"/>
    <dgm:cxn modelId="{7E1C8B8C-40A5-4170-BDE3-10BBCC0A053B}" type="presParOf" srcId="{E23F1ED4-39FE-4612-971F-0BFE2F2FCA8E}" destId="{18CBA38F-F12C-41EA-92E7-ED2C2EB8EA4E}" srcOrd="0" destOrd="0" presId="urn:microsoft.com/office/officeart/2005/8/layout/process1"/>
    <dgm:cxn modelId="{6AC57958-ED85-4A53-B150-6F6D796C90FD}" type="presParOf" srcId="{3C5C6E13-7415-46F9-B426-92F212980508}" destId="{60F33BEB-D34E-409E-A656-139031DF6D1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446BC7A-CC6C-477A-BFDA-6DCF4F2996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11A01-74D6-4800-826D-632A994C7A2B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19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2014 р.,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міністерствами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оборони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Литви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Польщі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укладена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угода,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утворення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ЛитПолУкрбриг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військового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підрозділу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заснований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базі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литовсько-польсько-українських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підрозділів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FEF77D5-5E32-4BCB-9BAE-6BE3BE66073A}" type="parTrans" cxnId="{73D751BD-75C7-4AAC-BE7A-3AAAE2A09DF5}">
      <dgm:prSet/>
      <dgm:spPr/>
      <dgm:t>
        <a:bodyPr/>
        <a:lstStyle/>
        <a:p>
          <a:endParaRPr lang="ru-RU"/>
        </a:p>
      </dgm:t>
    </dgm:pt>
    <dgm:pt modelId="{B1FAF323-C6A1-4235-ACBB-3ECD76C46210}" type="sibTrans" cxnId="{73D751BD-75C7-4AAC-BE7A-3AAAE2A09DF5}">
      <dgm:prSet/>
      <dgm:spPr/>
      <dgm:t>
        <a:bodyPr/>
        <a:lstStyle/>
        <a:p>
          <a:endParaRPr lang="ru-RU"/>
        </a:p>
      </dgm:t>
    </dgm:pt>
    <dgm:pt modelId="{AB121E22-0F54-4D71-AF6A-7FABFD6C127B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поклали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перед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новий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шлях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імплементації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систему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на засадах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тісного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ЄС та НАТО. </a:t>
          </a:r>
        </a:p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24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2015 року Президентом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Порошенком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підписано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затверджено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нову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Стратегію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національної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Указом Президента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26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травня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2015 р.№ 287/2015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945EBD-3DE6-43D3-BB0B-6285A2037C8D}" type="parTrans" cxnId="{64A1C647-3955-4EB8-AE51-ECDB04F43104}">
      <dgm:prSet/>
      <dgm:spPr/>
      <dgm:t>
        <a:bodyPr/>
        <a:lstStyle/>
        <a:p>
          <a:endParaRPr lang="ru-RU"/>
        </a:p>
      </dgm:t>
    </dgm:pt>
    <dgm:pt modelId="{BDDF57B1-719B-46BE-A7F4-49E78CF6F9E0}" type="sibTrans" cxnId="{64A1C647-3955-4EB8-AE51-ECDB04F43104}">
      <dgm:prSet/>
      <dgm:spPr/>
      <dgm:t>
        <a:bodyPr/>
        <a:lstStyle/>
        <a:p>
          <a:endParaRPr lang="ru-RU"/>
        </a:p>
      </dgm:t>
    </dgm:pt>
    <dgm:pt modelId="{3A2A6105-EDE2-4EA7-ADC7-7E93977E3E3A}" type="pres">
      <dgm:prSet presAssocID="{B446BC7A-CC6C-477A-BFDA-6DCF4F2996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041CD-CE96-47AA-B3F6-CCCB16FB0E52}" type="pres">
      <dgm:prSet presAssocID="{B446BC7A-CC6C-477A-BFDA-6DCF4F29963E}" presName="arrow" presStyleLbl="bgShp" presStyleIdx="0" presStyleCnt="1"/>
      <dgm:spPr/>
    </dgm:pt>
    <dgm:pt modelId="{F3740EEE-8D3F-472A-89E9-E9CC963ABD45}" type="pres">
      <dgm:prSet presAssocID="{B446BC7A-CC6C-477A-BFDA-6DCF4F29963E}" presName="linearProcess" presStyleCnt="0"/>
      <dgm:spPr/>
    </dgm:pt>
    <dgm:pt modelId="{8334E1E7-2715-4CF8-BBC5-BCC10BF0F1EE}" type="pres">
      <dgm:prSet presAssocID="{73911A01-74D6-4800-826D-632A994C7A2B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45129-A9EF-450E-A774-47E9D489FF9A}" type="pres">
      <dgm:prSet presAssocID="{B1FAF323-C6A1-4235-ACBB-3ECD76C46210}" presName="sibTrans" presStyleCnt="0"/>
      <dgm:spPr/>
    </dgm:pt>
    <dgm:pt modelId="{118C17E2-BC60-42D4-ABE9-8ADF40672DA4}" type="pres">
      <dgm:prSet presAssocID="{AB121E22-0F54-4D71-AF6A-7FABFD6C127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CB978-2EF6-4C84-91B0-D0F72244A054}" type="presOf" srcId="{B446BC7A-CC6C-477A-BFDA-6DCF4F29963E}" destId="{3A2A6105-EDE2-4EA7-ADC7-7E93977E3E3A}" srcOrd="0" destOrd="0" presId="urn:microsoft.com/office/officeart/2005/8/layout/hProcess9"/>
    <dgm:cxn modelId="{7847A195-0125-4A24-B546-6D31B9DEE6C1}" type="presOf" srcId="{AB121E22-0F54-4D71-AF6A-7FABFD6C127B}" destId="{118C17E2-BC60-42D4-ABE9-8ADF40672DA4}" srcOrd="0" destOrd="0" presId="urn:microsoft.com/office/officeart/2005/8/layout/hProcess9"/>
    <dgm:cxn modelId="{64A1C647-3955-4EB8-AE51-ECDB04F43104}" srcId="{B446BC7A-CC6C-477A-BFDA-6DCF4F29963E}" destId="{AB121E22-0F54-4D71-AF6A-7FABFD6C127B}" srcOrd="1" destOrd="0" parTransId="{F1945EBD-3DE6-43D3-BB0B-6285A2037C8D}" sibTransId="{BDDF57B1-719B-46BE-A7F4-49E78CF6F9E0}"/>
    <dgm:cxn modelId="{D996C0EC-C8E7-4366-97B7-2B9C09B8F888}" type="presOf" srcId="{73911A01-74D6-4800-826D-632A994C7A2B}" destId="{8334E1E7-2715-4CF8-BBC5-BCC10BF0F1EE}" srcOrd="0" destOrd="0" presId="urn:microsoft.com/office/officeart/2005/8/layout/hProcess9"/>
    <dgm:cxn modelId="{73D751BD-75C7-4AAC-BE7A-3AAAE2A09DF5}" srcId="{B446BC7A-CC6C-477A-BFDA-6DCF4F29963E}" destId="{73911A01-74D6-4800-826D-632A994C7A2B}" srcOrd="0" destOrd="0" parTransId="{6FEF77D5-5E32-4BCB-9BAE-6BE3BE66073A}" sibTransId="{B1FAF323-C6A1-4235-ACBB-3ECD76C46210}"/>
    <dgm:cxn modelId="{9783C22D-3222-4334-9758-01559B1CDA2E}" type="presParOf" srcId="{3A2A6105-EDE2-4EA7-ADC7-7E93977E3E3A}" destId="{040041CD-CE96-47AA-B3F6-CCCB16FB0E52}" srcOrd="0" destOrd="0" presId="urn:microsoft.com/office/officeart/2005/8/layout/hProcess9"/>
    <dgm:cxn modelId="{6F537FD0-2053-460F-B47F-51246CE1BC46}" type="presParOf" srcId="{3A2A6105-EDE2-4EA7-ADC7-7E93977E3E3A}" destId="{F3740EEE-8D3F-472A-89E9-E9CC963ABD45}" srcOrd="1" destOrd="0" presId="urn:microsoft.com/office/officeart/2005/8/layout/hProcess9"/>
    <dgm:cxn modelId="{91130DBC-D65F-482E-B0D4-6E2F1CC4F030}" type="presParOf" srcId="{F3740EEE-8D3F-472A-89E9-E9CC963ABD45}" destId="{8334E1E7-2715-4CF8-BBC5-BCC10BF0F1EE}" srcOrd="0" destOrd="0" presId="urn:microsoft.com/office/officeart/2005/8/layout/hProcess9"/>
    <dgm:cxn modelId="{8BEFF659-0B05-4EC9-ABF1-0E1DFDAA80D4}" type="presParOf" srcId="{F3740EEE-8D3F-472A-89E9-E9CC963ABD45}" destId="{E0445129-A9EF-450E-A774-47E9D489FF9A}" srcOrd="1" destOrd="0" presId="urn:microsoft.com/office/officeart/2005/8/layout/hProcess9"/>
    <dgm:cxn modelId="{607E8877-4732-4585-B2C6-F95B27B54A2B}" type="presParOf" srcId="{F3740EEE-8D3F-472A-89E9-E9CC963ABD45}" destId="{118C17E2-BC60-42D4-ABE9-8ADF40672DA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E2B5A78-235A-4FAC-8246-80611713D94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0CA20-5D83-41B1-9274-946304E5B4BD}">
      <dgm:prSet custT="1"/>
      <dgm:spPr/>
      <dgm:t>
        <a:bodyPr/>
        <a:lstStyle/>
        <a:p>
          <a:pPr rtl="0"/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вищеозначених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нормативно-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дозволяє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сформувати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пріоритетні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напрямки для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ефективної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національної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оборонній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оборонного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потенціалу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світових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стандартів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дотримуються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НАТО та ЄС є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вкрай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важливим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кроком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на шляху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у систему </a:t>
          </a:r>
          <a:r>
            <a:rPr lang="ru-RU" sz="800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800" dirty="0" smtClean="0">
              <a:latin typeface="Times New Roman" pitchFamily="18" charset="0"/>
              <a:cs typeface="Times New Roman" pitchFamily="18" charset="0"/>
            </a:rPr>
            <a:t> ЄС.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59D8E52C-FB1A-407C-84A4-B2D571ED0A02}" type="parTrans" cxnId="{63FBA544-3962-40DC-8C98-569435BDBC41}">
      <dgm:prSet/>
      <dgm:spPr/>
      <dgm:t>
        <a:bodyPr/>
        <a:lstStyle/>
        <a:p>
          <a:endParaRPr lang="ru-RU"/>
        </a:p>
      </dgm:t>
    </dgm:pt>
    <dgm:pt modelId="{E19991B4-39AD-4FAD-AD98-6A3978CF3645}" type="sibTrans" cxnId="{63FBA544-3962-40DC-8C98-569435BDBC41}">
      <dgm:prSet/>
      <dgm:spPr/>
      <dgm:t>
        <a:bodyPr/>
        <a:lstStyle/>
        <a:p>
          <a:endParaRPr lang="ru-RU"/>
        </a:p>
      </dgm:t>
    </dgm:pt>
    <dgm:pt modelId="{D9829794-74C4-477E-9740-6930D2973BC3}">
      <dgm:prSet custT="1"/>
      <dgm:spPr/>
      <dgm:t>
        <a:bodyPr/>
        <a:lstStyle/>
        <a:p>
          <a:pPr rtl="0"/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обороноздатності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єдина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актуальна сфера, яка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потребує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уваги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керівництва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країни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. Система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національної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налічує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різні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складові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з 1 листопада 2014 р.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було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введено в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дію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політичну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прийнятої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Угоди про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ЄС та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rtl="0"/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У другому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розділі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Політичний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діалог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реформи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політична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асоціація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співробітництво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конвергенція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безпекової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визначені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шляхи та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механізми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сприятимуть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у систему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можемо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визначити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спільні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700" dirty="0" err="1" smtClean="0">
              <a:latin typeface="Times New Roman" pitchFamily="18" charset="0"/>
              <a:cs typeface="Times New Roman" pitchFamily="18" charset="0"/>
            </a:rPr>
            <a:t>цілі</a:t>
          </a:r>
          <a:r>
            <a:rPr lang="ru-RU" sz="700" dirty="0" smtClean="0">
              <a:latin typeface="Times New Roman" pitchFamily="18" charset="0"/>
              <a:cs typeface="Times New Roman" pitchFamily="18" charset="0"/>
            </a:rPr>
            <a:t> (ст. 4), </a:t>
          </a:r>
          <a:endParaRPr lang="ru-RU" sz="700" dirty="0">
            <a:latin typeface="Times New Roman" pitchFamily="18" charset="0"/>
            <a:cs typeface="Times New Roman" pitchFamily="18" charset="0"/>
          </a:endParaRPr>
        </a:p>
      </dgm:t>
    </dgm:pt>
    <dgm:pt modelId="{D6773BAA-CF40-4C78-A21B-8B806B2D1527}" type="parTrans" cxnId="{694C27D6-7E57-46FD-9970-D92E47C48CCC}">
      <dgm:prSet/>
      <dgm:spPr/>
      <dgm:t>
        <a:bodyPr/>
        <a:lstStyle/>
        <a:p>
          <a:endParaRPr lang="ru-RU"/>
        </a:p>
      </dgm:t>
    </dgm:pt>
    <dgm:pt modelId="{37F0DAB7-D2B7-4364-9D9C-001079289A9B}" type="sibTrans" cxnId="{694C27D6-7E57-46FD-9970-D92E47C48CCC}">
      <dgm:prSet/>
      <dgm:spPr/>
      <dgm:t>
        <a:bodyPr/>
        <a:lstStyle/>
        <a:p>
          <a:endParaRPr lang="ru-RU"/>
        </a:p>
      </dgm:t>
    </dgm:pt>
    <dgm:pt modelId="{F22C7601-D9BD-407E-8E1F-695540EC2809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форми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(ст. 5)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сфери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міжнаціонального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стосується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наступних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напрямів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41D2C6-113E-4314-BAD3-D499B1D8C8B7}" type="parTrans" cxnId="{7BDAF848-C8B6-40C1-8404-6CDFFA1B5BE7}">
      <dgm:prSet/>
      <dgm:spPr/>
      <dgm:t>
        <a:bodyPr/>
        <a:lstStyle/>
        <a:p>
          <a:endParaRPr lang="ru-RU"/>
        </a:p>
      </dgm:t>
    </dgm:pt>
    <dgm:pt modelId="{CACC5052-7434-4099-964B-30A62FB888AB}" type="sibTrans" cxnId="{7BDAF848-C8B6-40C1-8404-6CDFFA1B5BE7}">
      <dgm:prSet/>
      <dgm:spPr/>
      <dgm:t>
        <a:bodyPr/>
        <a:lstStyle/>
        <a:p>
          <a:endParaRPr lang="ru-RU"/>
        </a:p>
      </dgm:t>
    </dgm:pt>
    <dgm:pt modelId="{726F073F-56AA-4818-8F20-2515C16E7AE6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внутрішні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реформи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(ст. 6);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7165DD1-EACA-4F33-B958-8B288A23A4CD}" type="parTrans" cxnId="{FC1E03CC-6C6E-4DCC-B4E8-1C35A25F0F1F}">
      <dgm:prSet/>
      <dgm:spPr/>
      <dgm:t>
        <a:bodyPr/>
        <a:lstStyle/>
        <a:p>
          <a:endParaRPr lang="ru-RU"/>
        </a:p>
      </dgm:t>
    </dgm:pt>
    <dgm:pt modelId="{24827393-4999-4453-8B78-1799D1592A6B}" type="sibTrans" cxnId="{FC1E03CC-6C6E-4DCC-B4E8-1C35A25F0F1F}">
      <dgm:prSet/>
      <dgm:spPr/>
      <dgm:t>
        <a:bodyPr/>
        <a:lstStyle/>
        <a:p>
          <a:endParaRPr lang="ru-RU"/>
        </a:p>
      </dgm:t>
    </dgm:pt>
    <dgm:pt modelId="{CE27D88A-EB8C-486D-85CC-B7FD1D9BD2BB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зовнішня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політика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(ст. 7);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C677933-A58C-4A5D-8442-61DD6B2EC80D}" type="parTrans" cxnId="{66C75E09-85A7-4126-AB7B-5DDAE3CA8CEE}">
      <dgm:prSet/>
      <dgm:spPr/>
      <dgm:t>
        <a:bodyPr/>
        <a:lstStyle/>
        <a:p>
          <a:endParaRPr lang="ru-RU"/>
        </a:p>
      </dgm:t>
    </dgm:pt>
    <dgm:pt modelId="{2340C780-23C1-41B3-AAD9-2164D0EF0D54}" type="sibTrans" cxnId="{66C75E09-85A7-4126-AB7B-5DDAE3CA8CEE}">
      <dgm:prSet/>
      <dgm:spPr/>
      <dgm:t>
        <a:bodyPr/>
        <a:lstStyle/>
        <a:p>
          <a:endParaRPr lang="ru-RU"/>
        </a:p>
      </dgm:t>
    </dgm:pt>
    <dgm:pt modelId="{114FCAF8-C486-4597-9132-4F2B9FCDDD8A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міжнародне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правосуддя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інструменти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Міжнародного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кримінального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суду (ст. 8);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2E7EED-7691-43D6-8A42-BC257460541B}" type="parTrans" cxnId="{1D9B3D59-1BD0-4F31-A74D-505F8F64C1E8}">
      <dgm:prSet/>
      <dgm:spPr/>
      <dgm:t>
        <a:bodyPr/>
        <a:lstStyle/>
        <a:p>
          <a:endParaRPr lang="ru-RU"/>
        </a:p>
      </dgm:t>
    </dgm:pt>
    <dgm:pt modelId="{F8F4D913-45E4-453C-B01A-CEE15C4600E4}" type="sibTrans" cxnId="{1D9B3D59-1BD0-4F31-A74D-505F8F64C1E8}">
      <dgm:prSet/>
      <dgm:spPr/>
      <dgm:t>
        <a:bodyPr/>
        <a:lstStyle/>
        <a:p>
          <a:endParaRPr lang="ru-RU"/>
        </a:p>
      </dgm:t>
    </dgm:pt>
    <dgm:pt modelId="{B80AFB07-9D04-44A1-8008-668BCD116CFF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регіональна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стабільність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(ст. 9);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38DB61-C2C0-415C-9BDB-E6A68BB3B9BB}" type="parTrans" cxnId="{2BBCEFAC-F6E6-4238-A366-524DBD7FBD5C}">
      <dgm:prSet/>
      <dgm:spPr/>
      <dgm:t>
        <a:bodyPr/>
        <a:lstStyle/>
        <a:p>
          <a:endParaRPr lang="ru-RU"/>
        </a:p>
      </dgm:t>
    </dgm:pt>
    <dgm:pt modelId="{D9809EB1-B0DF-4633-BEE1-1D3042156DCF}" type="sibTrans" cxnId="{2BBCEFAC-F6E6-4238-A366-524DBD7FBD5C}">
      <dgm:prSet/>
      <dgm:spPr/>
      <dgm:t>
        <a:bodyPr/>
        <a:lstStyle/>
        <a:p>
          <a:endParaRPr lang="ru-RU"/>
        </a:p>
      </dgm:t>
    </dgm:pt>
    <dgm:pt modelId="{85812BC3-5E04-4A32-B9F4-05CEF448ECCF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запобігання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конфліктам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антикризове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управління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військово-технічне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співробітництво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(ст. 10);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4B66CA-AC05-4780-A788-24D75AAAECF1}" type="parTrans" cxnId="{11395069-93B7-4F3B-9C50-23E611731066}">
      <dgm:prSet/>
      <dgm:spPr/>
      <dgm:t>
        <a:bodyPr/>
        <a:lstStyle/>
        <a:p>
          <a:endParaRPr lang="ru-RU"/>
        </a:p>
      </dgm:t>
    </dgm:pt>
    <dgm:pt modelId="{9EC579D0-E5AC-4FA1-B3E1-7F5AF0CF9C73}" type="sibTrans" cxnId="{11395069-93B7-4F3B-9C50-23E611731066}">
      <dgm:prSet/>
      <dgm:spPr/>
      <dgm:t>
        <a:bodyPr/>
        <a:lstStyle/>
        <a:p>
          <a:endParaRPr lang="ru-RU"/>
        </a:p>
      </dgm:t>
    </dgm:pt>
    <dgm:pt modelId="{7BA744D9-3324-456A-A80B-976D989C1B26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нерозповсюдження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зброї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масового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знищення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(ст. 11);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39F844-3AF7-4F8E-B2BC-D07B6FB436B2}" type="parTrans" cxnId="{839608FE-20E5-4F86-9EF9-4AC5E324EF6D}">
      <dgm:prSet/>
      <dgm:spPr/>
      <dgm:t>
        <a:bodyPr/>
        <a:lstStyle/>
        <a:p>
          <a:endParaRPr lang="ru-RU"/>
        </a:p>
      </dgm:t>
    </dgm:pt>
    <dgm:pt modelId="{3E3D9F22-4441-4AEB-B074-6EA96EB849F6}" type="sibTrans" cxnId="{839608FE-20E5-4F86-9EF9-4AC5E324EF6D}">
      <dgm:prSet/>
      <dgm:spPr/>
      <dgm:t>
        <a:bodyPr/>
        <a:lstStyle/>
        <a:p>
          <a:endParaRPr lang="ru-RU"/>
        </a:p>
      </dgm:t>
    </dgm:pt>
    <dgm:pt modelId="{CEBA3122-6114-4265-90B9-E15954FF9645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роззброєння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контроль за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озброєнням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експортний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контроль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боротьба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незаконною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торгівлею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зброєю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(ст. 12);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5309E7F-258A-4C8F-9C1C-674515E1AA64}" type="parTrans" cxnId="{4E77D5CA-8F1C-415A-AC1E-D2BCA66CA2CA}">
      <dgm:prSet/>
      <dgm:spPr/>
      <dgm:t>
        <a:bodyPr/>
        <a:lstStyle/>
        <a:p>
          <a:endParaRPr lang="ru-RU"/>
        </a:p>
      </dgm:t>
    </dgm:pt>
    <dgm:pt modelId="{0949111B-B729-48D1-A5BF-9100781E39AB}" type="sibTrans" cxnId="{4E77D5CA-8F1C-415A-AC1E-D2BCA66CA2CA}">
      <dgm:prSet/>
      <dgm:spPr/>
      <dgm:t>
        <a:bodyPr/>
        <a:lstStyle/>
        <a:p>
          <a:endParaRPr lang="ru-RU"/>
        </a:p>
      </dgm:t>
    </dgm:pt>
    <dgm:pt modelId="{0B3F54AF-4708-45DA-8742-6ED6377DFE26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оротьба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тероризмом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(ст. 13)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7A6268-6754-4484-AD08-701618B763C8}" type="parTrans" cxnId="{E4031D3F-7A86-4CD4-8A5F-52220BA6CB36}">
      <dgm:prSet/>
      <dgm:spPr/>
      <dgm:t>
        <a:bodyPr/>
        <a:lstStyle/>
        <a:p>
          <a:endParaRPr lang="ru-RU"/>
        </a:p>
      </dgm:t>
    </dgm:pt>
    <dgm:pt modelId="{493A322C-61E4-46AC-812A-7B4464651112}" type="sibTrans" cxnId="{E4031D3F-7A86-4CD4-8A5F-52220BA6CB36}">
      <dgm:prSet/>
      <dgm:spPr/>
      <dgm:t>
        <a:bodyPr/>
        <a:lstStyle/>
        <a:p>
          <a:endParaRPr lang="ru-RU"/>
        </a:p>
      </dgm:t>
    </dgm:pt>
    <dgm:pt modelId="{5A56D9AA-15CE-47DA-B450-84D363920401}" type="pres">
      <dgm:prSet presAssocID="{FE2B5A78-235A-4FAC-8246-80611713D9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B23DB3-4B00-4233-9313-BCC57C62676C}" type="pres">
      <dgm:prSet presAssocID="{9270CA20-5D83-41B1-9274-946304E5B4BD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BA558-23FF-42FF-AE5D-FF556BAEEA56}" type="pres">
      <dgm:prSet presAssocID="{E19991B4-39AD-4FAD-AD98-6A3978CF3645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D6CE09BC-819B-4D30-B517-B4B37E877DAD}" type="pres">
      <dgm:prSet presAssocID="{E19991B4-39AD-4FAD-AD98-6A3978CF3645}" presName="connectorText" presStyleLbl="sibTrans1D1" presStyleIdx="0" presStyleCnt="10"/>
      <dgm:spPr/>
      <dgm:t>
        <a:bodyPr/>
        <a:lstStyle/>
        <a:p>
          <a:endParaRPr lang="ru-RU"/>
        </a:p>
      </dgm:t>
    </dgm:pt>
    <dgm:pt modelId="{E0626331-D1FC-46D0-BCEA-47E0EF684F3B}" type="pres">
      <dgm:prSet presAssocID="{D9829794-74C4-477E-9740-6930D2973BC3}" presName="node" presStyleLbl="node1" presStyleIdx="1" presStyleCnt="11" custScaleY="12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93B1C-1A9A-4103-853E-AE413EED74E8}" type="pres">
      <dgm:prSet presAssocID="{37F0DAB7-D2B7-4364-9D9C-001079289A9B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1C518FB5-A413-4261-B0E8-7EA6632A4E48}" type="pres">
      <dgm:prSet presAssocID="{37F0DAB7-D2B7-4364-9D9C-001079289A9B}" presName="connectorText" presStyleLbl="sibTrans1D1" presStyleIdx="1" presStyleCnt="10"/>
      <dgm:spPr/>
      <dgm:t>
        <a:bodyPr/>
        <a:lstStyle/>
        <a:p>
          <a:endParaRPr lang="ru-RU"/>
        </a:p>
      </dgm:t>
    </dgm:pt>
    <dgm:pt modelId="{C25D7C02-06FC-4374-BD6B-D81836657707}" type="pres">
      <dgm:prSet presAssocID="{F22C7601-D9BD-407E-8E1F-695540EC280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A3E3-30E0-4EBF-845C-A4E47E627152}" type="pres">
      <dgm:prSet presAssocID="{CACC5052-7434-4099-964B-30A62FB888AB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F82DE7DE-C108-4C96-852C-CD0FE6F4BDBD}" type="pres">
      <dgm:prSet presAssocID="{CACC5052-7434-4099-964B-30A62FB888AB}" presName="connectorText" presStyleLbl="sibTrans1D1" presStyleIdx="2" presStyleCnt="10"/>
      <dgm:spPr/>
      <dgm:t>
        <a:bodyPr/>
        <a:lstStyle/>
        <a:p>
          <a:endParaRPr lang="ru-RU"/>
        </a:p>
      </dgm:t>
    </dgm:pt>
    <dgm:pt modelId="{7370E2FB-914F-4F6A-8D79-412260335606}" type="pres">
      <dgm:prSet presAssocID="{726F073F-56AA-4818-8F20-2515C16E7AE6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74584-D5C8-4E03-BEBB-5ED5CAACFC6F}" type="pres">
      <dgm:prSet presAssocID="{24827393-4999-4453-8B78-1799D1592A6B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EA2C9B0F-D651-4828-9C7A-BC914B384446}" type="pres">
      <dgm:prSet presAssocID="{24827393-4999-4453-8B78-1799D1592A6B}" presName="connectorText" presStyleLbl="sibTrans1D1" presStyleIdx="3" presStyleCnt="10"/>
      <dgm:spPr/>
      <dgm:t>
        <a:bodyPr/>
        <a:lstStyle/>
        <a:p>
          <a:endParaRPr lang="ru-RU"/>
        </a:p>
      </dgm:t>
    </dgm:pt>
    <dgm:pt modelId="{016D0175-8789-4F33-9754-C9332FCA4725}" type="pres">
      <dgm:prSet presAssocID="{CE27D88A-EB8C-486D-85CC-B7FD1D9BD2BB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70619-0DA7-491A-9A29-218C4ED27A75}" type="pres">
      <dgm:prSet presAssocID="{2340C780-23C1-41B3-AAD9-2164D0EF0D54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DC112152-28B9-46F9-A8F7-25B5D655D835}" type="pres">
      <dgm:prSet presAssocID="{2340C780-23C1-41B3-AAD9-2164D0EF0D54}" presName="connectorText" presStyleLbl="sibTrans1D1" presStyleIdx="4" presStyleCnt="10"/>
      <dgm:spPr/>
      <dgm:t>
        <a:bodyPr/>
        <a:lstStyle/>
        <a:p>
          <a:endParaRPr lang="ru-RU"/>
        </a:p>
      </dgm:t>
    </dgm:pt>
    <dgm:pt modelId="{566EC14A-ECFE-40F3-AA9D-3EAAC396692F}" type="pres">
      <dgm:prSet presAssocID="{114FCAF8-C486-4597-9132-4F2B9FCDDD8A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53BAE-CB72-45E7-B44E-74493A90AFAF}" type="pres">
      <dgm:prSet presAssocID="{F8F4D913-45E4-453C-B01A-CEE15C4600E4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D7FDCD81-5193-4A59-9896-C5AC8016B0FC}" type="pres">
      <dgm:prSet presAssocID="{F8F4D913-45E4-453C-B01A-CEE15C4600E4}" presName="connectorText" presStyleLbl="sibTrans1D1" presStyleIdx="5" presStyleCnt="10"/>
      <dgm:spPr/>
      <dgm:t>
        <a:bodyPr/>
        <a:lstStyle/>
        <a:p>
          <a:endParaRPr lang="ru-RU"/>
        </a:p>
      </dgm:t>
    </dgm:pt>
    <dgm:pt modelId="{1782BA24-CAA2-4EAD-A9F6-602174A65308}" type="pres">
      <dgm:prSet presAssocID="{B80AFB07-9D04-44A1-8008-668BCD116CFF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BBE26-CA79-434C-8499-C09FBE10D980}" type="pres">
      <dgm:prSet presAssocID="{D9809EB1-B0DF-4633-BEE1-1D3042156DCF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16634F56-E6E6-4EBE-B443-449BB5BD8570}" type="pres">
      <dgm:prSet presAssocID="{D9809EB1-B0DF-4633-BEE1-1D3042156DCF}" presName="connectorText" presStyleLbl="sibTrans1D1" presStyleIdx="6" presStyleCnt="10"/>
      <dgm:spPr/>
      <dgm:t>
        <a:bodyPr/>
        <a:lstStyle/>
        <a:p>
          <a:endParaRPr lang="ru-RU"/>
        </a:p>
      </dgm:t>
    </dgm:pt>
    <dgm:pt modelId="{B9C758DE-994A-4DF5-AD36-19E66D85C0E9}" type="pres">
      <dgm:prSet presAssocID="{85812BC3-5E04-4A32-B9F4-05CEF448ECC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F4710-6713-4B52-9439-413BA1EE52F6}" type="pres">
      <dgm:prSet presAssocID="{9EC579D0-E5AC-4FA1-B3E1-7F5AF0CF9C73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21499756-34C5-433E-A7F6-C7156299FD7D}" type="pres">
      <dgm:prSet presAssocID="{9EC579D0-E5AC-4FA1-B3E1-7F5AF0CF9C73}" presName="connectorText" presStyleLbl="sibTrans1D1" presStyleIdx="7" presStyleCnt="10"/>
      <dgm:spPr/>
      <dgm:t>
        <a:bodyPr/>
        <a:lstStyle/>
        <a:p>
          <a:endParaRPr lang="ru-RU"/>
        </a:p>
      </dgm:t>
    </dgm:pt>
    <dgm:pt modelId="{1364DFBD-451E-4522-919A-2FC0E888E127}" type="pres">
      <dgm:prSet presAssocID="{7BA744D9-3324-456A-A80B-976D989C1B2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A1F40-89BD-4346-929E-C2D62655C1F5}" type="pres">
      <dgm:prSet presAssocID="{3E3D9F22-4441-4AEB-B074-6EA96EB849F6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0A46229C-66BE-4CC2-9C1E-1EA81A9CC4A0}" type="pres">
      <dgm:prSet presAssocID="{3E3D9F22-4441-4AEB-B074-6EA96EB849F6}" presName="connectorText" presStyleLbl="sibTrans1D1" presStyleIdx="8" presStyleCnt="10"/>
      <dgm:spPr/>
      <dgm:t>
        <a:bodyPr/>
        <a:lstStyle/>
        <a:p>
          <a:endParaRPr lang="ru-RU"/>
        </a:p>
      </dgm:t>
    </dgm:pt>
    <dgm:pt modelId="{568D5EA8-B9EC-456C-89BF-77CF3981369C}" type="pres">
      <dgm:prSet presAssocID="{CEBA3122-6114-4265-90B9-E15954FF964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5D521-3F6D-43B0-8404-E0318839A8EB}" type="pres">
      <dgm:prSet presAssocID="{0949111B-B729-48D1-A5BF-9100781E39AB}" presName="sibTrans" presStyleLbl="sibTrans1D1" presStyleIdx="9" presStyleCnt="10"/>
      <dgm:spPr/>
      <dgm:t>
        <a:bodyPr/>
        <a:lstStyle/>
        <a:p>
          <a:endParaRPr lang="ru-RU"/>
        </a:p>
      </dgm:t>
    </dgm:pt>
    <dgm:pt modelId="{3B2AA2E7-0422-4B33-89B2-3AA7F3581F18}" type="pres">
      <dgm:prSet presAssocID="{0949111B-B729-48D1-A5BF-9100781E39AB}" presName="connectorText" presStyleLbl="sibTrans1D1" presStyleIdx="9" presStyleCnt="10"/>
      <dgm:spPr/>
      <dgm:t>
        <a:bodyPr/>
        <a:lstStyle/>
        <a:p>
          <a:endParaRPr lang="ru-RU"/>
        </a:p>
      </dgm:t>
    </dgm:pt>
    <dgm:pt modelId="{70DA56DE-11EC-41B5-8BAE-D083BD068080}" type="pres">
      <dgm:prSet presAssocID="{0B3F54AF-4708-45DA-8742-6ED6377DFE2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C75E09-85A7-4126-AB7B-5DDAE3CA8CEE}" srcId="{FE2B5A78-235A-4FAC-8246-80611713D94E}" destId="{CE27D88A-EB8C-486D-85CC-B7FD1D9BD2BB}" srcOrd="4" destOrd="0" parTransId="{0C677933-A58C-4A5D-8442-61DD6B2EC80D}" sibTransId="{2340C780-23C1-41B3-AAD9-2164D0EF0D54}"/>
    <dgm:cxn modelId="{9847AA32-CD08-483C-80B9-C716D08DB641}" type="presOf" srcId="{9270CA20-5D83-41B1-9274-946304E5B4BD}" destId="{BBB23DB3-4B00-4233-9313-BCC57C62676C}" srcOrd="0" destOrd="0" presId="urn:microsoft.com/office/officeart/2005/8/layout/bProcess3"/>
    <dgm:cxn modelId="{71F2247A-239E-44D4-83B6-262F23211F86}" type="presOf" srcId="{9EC579D0-E5AC-4FA1-B3E1-7F5AF0CF9C73}" destId="{21499756-34C5-433E-A7F6-C7156299FD7D}" srcOrd="1" destOrd="0" presId="urn:microsoft.com/office/officeart/2005/8/layout/bProcess3"/>
    <dgm:cxn modelId="{11395069-93B7-4F3B-9C50-23E611731066}" srcId="{FE2B5A78-235A-4FAC-8246-80611713D94E}" destId="{85812BC3-5E04-4A32-B9F4-05CEF448ECCF}" srcOrd="7" destOrd="0" parTransId="{1E4B66CA-AC05-4780-A788-24D75AAAECF1}" sibTransId="{9EC579D0-E5AC-4FA1-B3E1-7F5AF0CF9C73}"/>
    <dgm:cxn modelId="{69420D48-C172-40C4-B39F-148C6580AE78}" type="presOf" srcId="{3E3D9F22-4441-4AEB-B074-6EA96EB849F6}" destId="{0A46229C-66BE-4CC2-9C1E-1EA81A9CC4A0}" srcOrd="1" destOrd="0" presId="urn:microsoft.com/office/officeart/2005/8/layout/bProcess3"/>
    <dgm:cxn modelId="{2FC8A228-F621-4D8C-9007-74EBA4D4D221}" type="presOf" srcId="{24827393-4999-4453-8B78-1799D1592A6B}" destId="{EA2C9B0F-D651-4828-9C7A-BC914B384446}" srcOrd="1" destOrd="0" presId="urn:microsoft.com/office/officeart/2005/8/layout/bProcess3"/>
    <dgm:cxn modelId="{E4031D3F-7A86-4CD4-8A5F-52220BA6CB36}" srcId="{FE2B5A78-235A-4FAC-8246-80611713D94E}" destId="{0B3F54AF-4708-45DA-8742-6ED6377DFE26}" srcOrd="10" destOrd="0" parTransId="{3F7A6268-6754-4484-AD08-701618B763C8}" sibTransId="{493A322C-61E4-46AC-812A-7B4464651112}"/>
    <dgm:cxn modelId="{7C69F02B-FAE7-43F6-89F9-AD18958B7ABB}" type="presOf" srcId="{D9829794-74C4-477E-9740-6930D2973BC3}" destId="{E0626331-D1FC-46D0-BCEA-47E0EF684F3B}" srcOrd="0" destOrd="0" presId="urn:microsoft.com/office/officeart/2005/8/layout/bProcess3"/>
    <dgm:cxn modelId="{00B2D83D-7428-4460-9DBC-37F341FCBBA5}" type="presOf" srcId="{114FCAF8-C486-4597-9132-4F2B9FCDDD8A}" destId="{566EC14A-ECFE-40F3-AA9D-3EAAC396692F}" srcOrd="0" destOrd="0" presId="urn:microsoft.com/office/officeart/2005/8/layout/bProcess3"/>
    <dgm:cxn modelId="{F5FD8CD9-B8B9-4C14-A270-A85BA0773583}" type="presOf" srcId="{F22C7601-D9BD-407E-8E1F-695540EC2809}" destId="{C25D7C02-06FC-4374-BD6B-D81836657707}" srcOrd="0" destOrd="0" presId="urn:microsoft.com/office/officeart/2005/8/layout/bProcess3"/>
    <dgm:cxn modelId="{2BBCEFAC-F6E6-4238-A366-524DBD7FBD5C}" srcId="{FE2B5A78-235A-4FAC-8246-80611713D94E}" destId="{B80AFB07-9D04-44A1-8008-668BCD116CFF}" srcOrd="6" destOrd="0" parTransId="{5938DB61-C2C0-415C-9BDB-E6A68BB3B9BB}" sibTransId="{D9809EB1-B0DF-4633-BEE1-1D3042156DCF}"/>
    <dgm:cxn modelId="{0F5E3489-6CC0-411B-B44F-87CB232F0AC5}" type="presOf" srcId="{0949111B-B729-48D1-A5BF-9100781E39AB}" destId="{3B2AA2E7-0422-4B33-89B2-3AA7F3581F18}" srcOrd="1" destOrd="0" presId="urn:microsoft.com/office/officeart/2005/8/layout/bProcess3"/>
    <dgm:cxn modelId="{64F6AF33-EAF1-45B0-AEEF-E584CA4DCFE3}" type="presOf" srcId="{F8F4D913-45E4-453C-B01A-CEE15C4600E4}" destId="{78753BAE-CB72-45E7-B44E-74493A90AFAF}" srcOrd="0" destOrd="0" presId="urn:microsoft.com/office/officeart/2005/8/layout/bProcess3"/>
    <dgm:cxn modelId="{51E93640-0531-4DB2-9031-8A45924E8E57}" type="presOf" srcId="{CE27D88A-EB8C-486D-85CC-B7FD1D9BD2BB}" destId="{016D0175-8789-4F33-9754-C9332FCA4725}" srcOrd="0" destOrd="0" presId="urn:microsoft.com/office/officeart/2005/8/layout/bProcess3"/>
    <dgm:cxn modelId="{26FC6BD2-91BD-4470-AD64-6DC6126B5663}" type="presOf" srcId="{FE2B5A78-235A-4FAC-8246-80611713D94E}" destId="{5A56D9AA-15CE-47DA-B450-84D363920401}" srcOrd="0" destOrd="0" presId="urn:microsoft.com/office/officeart/2005/8/layout/bProcess3"/>
    <dgm:cxn modelId="{C5650CD6-2093-440C-8951-666E8F4A41B1}" type="presOf" srcId="{726F073F-56AA-4818-8F20-2515C16E7AE6}" destId="{7370E2FB-914F-4F6A-8D79-412260335606}" srcOrd="0" destOrd="0" presId="urn:microsoft.com/office/officeart/2005/8/layout/bProcess3"/>
    <dgm:cxn modelId="{0ED8135D-7680-43EE-B0F8-875C99D79200}" type="presOf" srcId="{2340C780-23C1-41B3-AAD9-2164D0EF0D54}" destId="{75F70619-0DA7-491A-9A29-218C4ED27A75}" srcOrd="0" destOrd="0" presId="urn:microsoft.com/office/officeart/2005/8/layout/bProcess3"/>
    <dgm:cxn modelId="{2F5FA859-AC5A-42A5-8241-AB9FE408254E}" type="presOf" srcId="{D9809EB1-B0DF-4633-BEE1-1D3042156DCF}" destId="{16634F56-E6E6-4EBE-B443-449BB5BD8570}" srcOrd="1" destOrd="0" presId="urn:microsoft.com/office/officeart/2005/8/layout/bProcess3"/>
    <dgm:cxn modelId="{ED66D952-EE45-4875-9192-EEC09BBEA045}" type="presOf" srcId="{0B3F54AF-4708-45DA-8742-6ED6377DFE26}" destId="{70DA56DE-11EC-41B5-8BAE-D083BD068080}" srcOrd="0" destOrd="0" presId="urn:microsoft.com/office/officeart/2005/8/layout/bProcess3"/>
    <dgm:cxn modelId="{839608FE-20E5-4F86-9EF9-4AC5E324EF6D}" srcId="{FE2B5A78-235A-4FAC-8246-80611713D94E}" destId="{7BA744D9-3324-456A-A80B-976D989C1B26}" srcOrd="8" destOrd="0" parTransId="{2F39F844-3AF7-4F8E-B2BC-D07B6FB436B2}" sibTransId="{3E3D9F22-4441-4AEB-B074-6EA96EB849F6}"/>
    <dgm:cxn modelId="{ACA79EDC-573F-4649-AA71-55CB3407EA6E}" type="presOf" srcId="{9EC579D0-E5AC-4FA1-B3E1-7F5AF0CF9C73}" destId="{112F4710-6713-4B52-9439-413BA1EE52F6}" srcOrd="0" destOrd="0" presId="urn:microsoft.com/office/officeart/2005/8/layout/bProcess3"/>
    <dgm:cxn modelId="{62E5A8EA-EF89-45D2-9EB1-992375C7FDAC}" type="presOf" srcId="{D9809EB1-B0DF-4633-BEE1-1D3042156DCF}" destId="{29BBBE26-CA79-434C-8499-C09FBE10D980}" srcOrd="0" destOrd="0" presId="urn:microsoft.com/office/officeart/2005/8/layout/bProcess3"/>
    <dgm:cxn modelId="{28F4060D-4258-4B40-8ABB-3EB8624664D7}" type="presOf" srcId="{37F0DAB7-D2B7-4364-9D9C-001079289A9B}" destId="{1C518FB5-A413-4261-B0E8-7EA6632A4E48}" srcOrd="1" destOrd="0" presId="urn:microsoft.com/office/officeart/2005/8/layout/bProcess3"/>
    <dgm:cxn modelId="{BCD076EE-CB95-4DA6-939A-3F42CB63C313}" type="presOf" srcId="{F8F4D913-45E4-453C-B01A-CEE15C4600E4}" destId="{D7FDCD81-5193-4A59-9896-C5AC8016B0FC}" srcOrd="1" destOrd="0" presId="urn:microsoft.com/office/officeart/2005/8/layout/bProcess3"/>
    <dgm:cxn modelId="{0173D375-B663-492A-BB08-D472F2750FA7}" type="presOf" srcId="{3E3D9F22-4441-4AEB-B074-6EA96EB849F6}" destId="{56EA1F40-89BD-4346-929E-C2D62655C1F5}" srcOrd="0" destOrd="0" presId="urn:microsoft.com/office/officeart/2005/8/layout/bProcess3"/>
    <dgm:cxn modelId="{8580AB5A-E282-4F29-ACBB-036FB5A20D13}" type="presOf" srcId="{CACC5052-7434-4099-964B-30A62FB888AB}" destId="{8078A3E3-30E0-4EBF-845C-A4E47E627152}" srcOrd="0" destOrd="0" presId="urn:microsoft.com/office/officeart/2005/8/layout/bProcess3"/>
    <dgm:cxn modelId="{5750765C-2A66-4C76-A5BD-753EA2593EA8}" type="presOf" srcId="{E19991B4-39AD-4FAD-AD98-6A3978CF3645}" destId="{D6CE09BC-819B-4D30-B517-B4B37E877DAD}" srcOrd="1" destOrd="0" presId="urn:microsoft.com/office/officeart/2005/8/layout/bProcess3"/>
    <dgm:cxn modelId="{FC1E03CC-6C6E-4DCC-B4E8-1C35A25F0F1F}" srcId="{FE2B5A78-235A-4FAC-8246-80611713D94E}" destId="{726F073F-56AA-4818-8F20-2515C16E7AE6}" srcOrd="3" destOrd="0" parTransId="{C7165DD1-EACA-4F33-B958-8B288A23A4CD}" sibTransId="{24827393-4999-4453-8B78-1799D1592A6B}"/>
    <dgm:cxn modelId="{0316D7A1-3088-4479-9B4A-F6CFE32EB3CF}" type="presOf" srcId="{7BA744D9-3324-456A-A80B-976D989C1B26}" destId="{1364DFBD-451E-4522-919A-2FC0E888E127}" srcOrd="0" destOrd="0" presId="urn:microsoft.com/office/officeart/2005/8/layout/bProcess3"/>
    <dgm:cxn modelId="{4E77D5CA-8F1C-415A-AC1E-D2BCA66CA2CA}" srcId="{FE2B5A78-235A-4FAC-8246-80611713D94E}" destId="{CEBA3122-6114-4265-90B9-E15954FF9645}" srcOrd="9" destOrd="0" parTransId="{C5309E7F-258A-4C8F-9C1C-674515E1AA64}" sibTransId="{0949111B-B729-48D1-A5BF-9100781E39AB}"/>
    <dgm:cxn modelId="{DE75ED25-4776-4F1F-875F-F4DF9B9427C2}" type="presOf" srcId="{24827393-4999-4453-8B78-1799D1592A6B}" destId="{AA874584-D5C8-4E03-BEBB-5ED5CAACFC6F}" srcOrd="0" destOrd="0" presId="urn:microsoft.com/office/officeart/2005/8/layout/bProcess3"/>
    <dgm:cxn modelId="{694C27D6-7E57-46FD-9970-D92E47C48CCC}" srcId="{FE2B5A78-235A-4FAC-8246-80611713D94E}" destId="{D9829794-74C4-477E-9740-6930D2973BC3}" srcOrd="1" destOrd="0" parTransId="{D6773BAA-CF40-4C78-A21B-8B806B2D1527}" sibTransId="{37F0DAB7-D2B7-4364-9D9C-001079289A9B}"/>
    <dgm:cxn modelId="{E5730CEB-BB7A-4064-9FEF-8A5DFFA69563}" type="presOf" srcId="{2340C780-23C1-41B3-AAD9-2164D0EF0D54}" destId="{DC112152-28B9-46F9-A8F7-25B5D655D835}" srcOrd="1" destOrd="0" presId="urn:microsoft.com/office/officeart/2005/8/layout/bProcess3"/>
    <dgm:cxn modelId="{824C4812-7C03-4B6F-A317-5C13ACAA021E}" type="presOf" srcId="{B80AFB07-9D04-44A1-8008-668BCD116CFF}" destId="{1782BA24-CAA2-4EAD-A9F6-602174A65308}" srcOrd="0" destOrd="0" presId="urn:microsoft.com/office/officeart/2005/8/layout/bProcess3"/>
    <dgm:cxn modelId="{46346830-C55F-44CA-9559-814D10F1EC30}" type="presOf" srcId="{37F0DAB7-D2B7-4364-9D9C-001079289A9B}" destId="{B5593B1C-1A9A-4103-853E-AE413EED74E8}" srcOrd="0" destOrd="0" presId="urn:microsoft.com/office/officeart/2005/8/layout/bProcess3"/>
    <dgm:cxn modelId="{06540408-3E36-4630-BB1B-8D12BEA994AE}" type="presOf" srcId="{CACC5052-7434-4099-964B-30A62FB888AB}" destId="{F82DE7DE-C108-4C96-852C-CD0FE6F4BDBD}" srcOrd="1" destOrd="0" presId="urn:microsoft.com/office/officeart/2005/8/layout/bProcess3"/>
    <dgm:cxn modelId="{F9DEF8E8-F6F9-4185-82EB-F6CD50D9DB2B}" type="presOf" srcId="{CEBA3122-6114-4265-90B9-E15954FF9645}" destId="{568D5EA8-B9EC-456C-89BF-77CF3981369C}" srcOrd="0" destOrd="0" presId="urn:microsoft.com/office/officeart/2005/8/layout/bProcess3"/>
    <dgm:cxn modelId="{7BDAF848-C8B6-40C1-8404-6CDFFA1B5BE7}" srcId="{FE2B5A78-235A-4FAC-8246-80611713D94E}" destId="{F22C7601-D9BD-407E-8E1F-695540EC2809}" srcOrd="2" destOrd="0" parTransId="{F241D2C6-113E-4314-BAD3-D499B1D8C8B7}" sibTransId="{CACC5052-7434-4099-964B-30A62FB888AB}"/>
    <dgm:cxn modelId="{1D9B3D59-1BD0-4F31-A74D-505F8F64C1E8}" srcId="{FE2B5A78-235A-4FAC-8246-80611713D94E}" destId="{114FCAF8-C486-4597-9132-4F2B9FCDDD8A}" srcOrd="5" destOrd="0" parTransId="{AF2E7EED-7691-43D6-8A42-BC257460541B}" sibTransId="{F8F4D913-45E4-453C-B01A-CEE15C4600E4}"/>
    <dgm:cxn modelId="{EA507098-500D-4FCE-AEAE-5602733F6843}" type="presOf" srcId="{0949111B-B729-48D1-A5BF-9100781E39AB}" destId="{E7D5D521-3F6D-43B0-8404-E0318839A8EB}" srcOrd="0" destOrd="0" presId="urn:microsoft.com/office/officeart/2005/8/layout/bProcess3"/>
    <dgm:cxn modelId="{F48C8CDD-5380-435E-95E1-68046676359E}" type="presOf" srcId="{85812BC3-5E04-4A32-B9F4-05CEF448ECCF}" destId="{B9C758DE-994A-4DF5-AD36-19E66D85C0E9}" srcOrd="0" destOrd="0" presId="urn:microsoft.com/office/officeart/2005/8/layout/bProcess3"/>
    <dgm:cxn modelId="{CE16E997-7899-48C2-B002-09686507ADDF}" type="presOf" srcId="{E19991B4-39AD-4FAD-AD98-6A3978CF3645}" destId="{851BA558-23FF-42FF-AE5D-FF556BAEEA56}" srcOrd="0" destOrd="0" presId="urn:microsoft.com/office/officeart/2005/8/layout/bProcess3"/>
    <dgm:cxn modelId="{63FBA544-3962-40DC-8C98-569435BDBC41}" srcId="{FE2B5A78-235A-4FAC-8246-80611713D94E}" destId="{9270CA20-5D83-41B1-9274-946304E5B4BD}" srcOrd="0" destOrd="0" parTransId="{59D8E52C-FB1A-407C-84A4-B2D571ED0A02}" sibTransId="{E19991B4-39AD-4FAD-AD98-6A3978CF3645}"/>
    <dgm:cxn modelId="{ADBFA06A-D915-4D75-A106-1E323192D955}" type="presParOf" srcId="{5A56D9AA-15CE-47DA-B450-84D363920401}" destId="{BBB23DB3-4B00-4233-9313-BCC57C62676C}" srcOrd="0" destOrd="0" presId="urn:microsoft.com/office/officeart/2005/8/layout/bProcess3"/>
    <dgm:cxn modelId="{1DEFB385-450D-48A9-8063-937C716734F9}" type="presParOf" srcId="{5A56D9AA-15CE-47DA-B450-84D363920401}" destId="{851BA558-23FF-42FF-AE5D-FF556BAEEA56}" srcOrd="1" destOrd="0" presId="urn:microsoft.com/office/officeart/2005/8/layout/bProcess3"/>
    <dgm:cxn modelId="{B15011D1-579D-4297-8F37-D511E60833E3}" type="presParOf" srcId="{851BA558-23FF-42FF-AE5D-FF556BAEEA56}" destId="{D6CE09BC-819B-4D30-B517-B4B37E877DAD}" srcOrd="0" destOrd="0" presId="urn:microsoft.com/office/officeart/2005/8/layout/bProcess3"/>
    <dgm:cxn modelId="{C37F6586-FC8B-4ED4-A5D3-0663B9E0345D}" type="presParOf" srcId="{5A56D9AA-15CE-47DA-B450-84D363920401}" destId="{E0626331-D1FC-46D0-BCEA-47E0EF684F3B}" srcOrd="2" destOrd="0" presId="urn:microsoft.com/office/officeart/2005/8/layout/bProcess3"/>
    <dgm:cxn modelId="{74EE90E7-D47E-48B4-ACD7-FD94BA38A9E5}" type="presParOf" srcId="{5A56D9AA-15CE-47DA-B450-84D363920401}" destId="{B5593B1C-1A9A-4103-853E-AE413EED74E8}" srcOrd="3" destOrd="0" presId="urn:microsoft.com/office/officeart/2005/8/layout/bProcess3"/>
    <dgm:cxn modelId="{A9C8C5B0-D6C1-4713-B4AD-598BE2A29B91}" type="presParOf" srcId="{B5593B1C-1A9A-4103-853E-AE413EED74E8}" destId="{1C518FB5-A413-4261-B0E8-7EA6632A4E48}" srcOrd="0" destOrd="0" presId="urn:microsoft.com/office/officeart/2005/8/layout/bProcess3"/>
    <dgm:cxn modelId="{070812AC-2416-4363-943F-16874259F00A}" type="presParOf" srcId="{5A56D9AA-15CE-47DA-B450-84D363920401}" destId="{C25D7C02-06FC-4374-BD6B-D81836657707}" srcOrd="4" destOrd="0" presId="urn:microsoft.com/office/officeart/2005/8/layout/bProcess3"/>
    <dgm:cxn modelId="{4CD33639-B131-4DD6-85A9-082EA74DF6F4}" type="presParOf" srcId="{5A56D9AA-15CE-47DA-B450-84D363920401}" destId="{8078A3E3-30E0-4EBF-845C-A4E47E627152}" srcOrd="5" destOrd="0" presId="urn:microsoft.com/office/officeart/2005/8/layout/bProcess3"/>
    <dgm:cxn modelId="{01A16323-FDCE-49E6-9290-DA69077A48FA}" type="presParOf" srcId="{8078A3E3-30E0-4EBF-845C-A4E47E627152}" destId="{F82DE7DE-C108-4C96-852C-CD0FE6F4BDBD}" srcOrd="0" destOrd="0" presId="urn:microsoft.com/office/officeart/2005/8/layout/bProcess3"/>
    <dgm:cxn modelId="{92467778-79DA-4E6B-89A2-3171C9F7D627}" type="presParOf" srcId="{5A56D9AA-15CE-47DA-B450-84D363920401}" destId="{7370E2FB-914F-4F6A-8D79-412260335606}" srcOrd="6" destOrd="0" presId="urn:microsoft.com/office/officeart/2005/8/layout/bProcess3"/>
    <dgm:cxn modelId="{192D61AD-DDB5-43D7-9393-6E23CF4642D7}" type="presParOf" srcId="{5A56D9AA-15CE-47DA-B450-84D363920401}" destId="{AA874584-D5C8-4E03-BEBB-5ED5CAACFC6F}" srcOrd="7" destOrd="0" presId="urn:microsoft.com/office/officeart/2005/8/layout/bProcess3"/>
    <dgm:cxn modelId="{68CE0A9C-BB38-4A6D-8D99-250234DC732C}" type="presParOf" srcId="{AA874584-D5C8-4E03-BEBB-5ED5CAACFC6F}" destId="{EA2C9B0F-D651-4828-9C7A-BC914B384446}" srcOrd="0" destOrd="0" presId="urn:microsoft.com/office/officeart/2005/8/layout/bProcess3"/>
    <dgm:cxn modelId="{E92FEBB7-36BC-4E7B-AA40-3E1E527A6C43}" type="presParOf" srcId="{5A56D9AA-15CE-47DA-B450-84D363920401}" destId="{016D0175-8789-4F33-9754-C9332FCA4725}" srcOrd="8" destOrd="0" presId="urn:microsoft.com/office/officeart/2005/8/layout/bProcess3"/>
    <dgm:cxn modelId="{DBAA6598-5D44-4860-BCE3-83AD6857AB84}" type="presParOf" srcId="{5A56D9AA-15CE-47DA-B450-84D363920401}" destId="{75F70619-0DA7-491A-9A29-218C4ED27A75}" srcOrd="9" destOrd="0" presId="urn:microsoft.com/office/officeart/2005/8/layout/bProcess3"/>
    <dgm:cxn modelId="{529670AC-F347-4E0D-9571-17AFC31BECCE}" type="presParOf" srcId="{75F70619-0DA7-491A-9A29-218C4ED27A75}" destId="{DC112152-28B9-46F9-A8F7-25B5D655D835}" srcOrd="0" destOrd="0" presId="urn:microsoft.com/office/officeart/2005/8/layout/bProcess3"/>
    <dgm:cxn modelId="{DCF08131-BA0F-4632-97A2-F2C80C7A0748}" type="presParOf" srcId="{5A56D9AA-15CE-47DA-B450-84D363920401}" destId="{566EC14A-ECFE-40F3-AA9D-3EAAC396692F}" srcOrd="10" destOrd="0" presId="urn:microsoft.com/office/officeart/2005/8/layout/bProcess3"/>
    <dgm:cxn modelId="{CA37389F-5735-462B-8D1A-5D4276A9EFB6}" type="presParOf" srcId="{5A56D9AA-15CE-47DA-B450-84D363920401}" destId="{78753BAE-CB72-45E7-B44E-74493A90AFAF}" srcOrd="11" destOrd="0" presId="urn:microsoft.com/office/officeart/2005/8/layout/bProcess3"/>
    <dgm:cxn modelId="{7939E18F-299C-43DE-ACC4-598A5293304A}" type="presParOf" srcId="{78753BAE-CB72-45E7-B44E-74493A90AFAF}" destId="{D7FDCD81-5193-4A59-9896-C5AC8016B0FC}" srcOrd="0" destOrd="0" presId="urn:microsoft.com/office/officeart/2005/8/layout/bProcess3"/>
    <dgm:cxn modelId="{B3E63C7B-E150-4CE5-814B-4BB9403952B2}" type="presParOf" srcId="{5A56D9AA-15CE-47DA-B450-84D363920401}" destId="{1782BA24-CAA2-4EAD-A9F6-602174A65308}" srcOrd="12" destOrd="0" presId="urn:microsoft.com/office/officeart/2005/8/layout/bProcess3"/>
    <dgm:cxn modelId="{20879F0D-9FA0-4E47-BAAE-091374C0B757}" type="presParOf" srcId="{5A56D9AA-15CE-47DA-B450-84D363920401}" destId="{29BBBE26-CA79-434C-8499-C09FBE10D980}" srcOrd="13" destOrd="0" presId="urn:microsoft.com/office/officeart/2005/8/layout/bProcess3"/>
    <dgm:cxn modelId="{108925E7-63B5-4904-92C9-67C226427D70}" type="presParOf" srcId="{29BBBE26-CA79-434C-8499-C09FBE10D980}" destId="{16634F56-E6E6-4EBE-B443-449BB5BD8570}" srcOrd="0" destOrd="0" presId="urn:microsoft.com/office/officeart/2005/8/layout/bProcess3"/>
    <dgm:cxn modelId="{B732F8D8-47E9-4D65-B74B-353FA252EB2F}" type="presParOf" srcId="{5A56D9AA-15CE-47DA-B450-84D363920401}" destId="{B9C758DE-994A-4DF5-AD36-19E66D85C0E9}" srcOrd="14" destOrd="0" presId="urn:microsoft.com/office/officeart/2005/8/layout/bProcess3"/>
    <dgm:cxn modelId="{CA293BC3-43B8-4B17-A1B5-B65B1561D22B}" type="presParOf" srcId="{5A56D9AA-15CE-47DA-B450-84D363920401}" destId="{112F4710-6713-4B52-9439-413BA1EE52F6}" srcOrd="15" destOrd="0" presId="urn:microsoft.com/office/officeart/2005/8/layout/bProcess3"/>
    <dgm:cxn modelId="{9EC339E8-41FD-4937-908B-ABBB1E942EF4}" type="presParOf" srcId="{112F4710-6713-4B52-9439-413BA1EE52F6}" destId="{21499756-34C5-433E-A7F6-C7156299FD7D}" srcOrd="0" destOrd="0" presId="urn:microsoft.com/office/officeart/2005/8/layout/bProcess3"/>
    <dgm:cxn modelId="{627B44BE-14A2-4226-8874-52FC5612FA91}" type="presParOf" srcId="{5A56D9AA-15CE-47DA-B450-84D363920401}" destId="{1364DFBD-451E-4522-919A-2FC0E888E127}" srcOrd="16" destOrd="0" presId="urn:microsoft.com/office/officeart/2005/8/layout/bProcess3"/>
    <dgm:cxn modelId="{4988890B-8A76-40E7-8F52-B4D8F55226B1}" type="presParOf" srcId="{5A56D9AA-15CE-47DA-B450-84D363920401}" destId="{56EA1F40-89BD-4346-929E-C2D62655C1F5}" srcOrd="17" destOrd="0" presId="urn:microsoft.com/office/officeart/2005/8/layout/bProcess3"/>
    <dgm:cxn modelId="{7E7591A4-DC35-4859-9EDC-49052104B747}" type="presParOf" srcId="{56EA1F40-89BD-4346-929E-C2D62655C1F5}" destId="{0A46229C-66BE-4CC2-9C1E-1EA81A9CC4A0}" srcOrd="0" destOrd="0" presId="urn:microsoft.com/office/officeart/2005/8/layout/bProcess3"/>
    <dgm:cxn modelId="{0F079A2F-571E-4B9A-8513-914C46DA15A4}" type="presParOf" srcId="{5A56D9AA-15CE-47DA-B450-84D363920401}" destId="{568D5EA8-B9EC-456C-89BF-77CF3981369C}" srcOrd="18" destOrd="0" presId="urn:microsoft.com/office/officeart/2005/8/layout/bProcess3"/>
    <dgm:cxn modelId="{045D83BA-E656-45C5-BD04-8D9F53CFAD9D}" type="presParOf" srcId="{5A56D9AA-15CE-47DA-B450-84D363920401}" destId="{E7D5D521-3F6D-43B0-8404-E0318839A8EB}" srcOrd="19" destOrd="0" presId="urn:microsoft.com/office/officeart/2005/8/layout/bProcess3"/>
    <dgm:cxn modelId="{A353B631-D13B-487D-A598-B5F0BED731F1}" type="presParOf" srcId="{E7D5D521-3F6D-43B0-8404-E0318839A8EB}" destId="{3B2AA2E7-0422-4B33-89B2-3AA7F3581F18}" srcOrd="0" destOrd="0" presId="urn:microsoft.com/office/officeart/2005/8/layout/bProcess3"/>
    <dgm:cxn modelId="{77862055-E6E8-4110-835A-2656ECE8CC12}" type="presParOf" srcId="{5A56D9AA-15CE-47DA-B450-84D363920401}" destId="{70DA56DE-11EC-41B5-8BAE-D083BD068080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7EF7AC7-82FA-4FAE-AE4D-419CE2780CEA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4D39D11F-A4B7-4721-A613-4C03A853877F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Важливо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відмітити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вказані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сфери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міжнаціонального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співробітництва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містять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конкретних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механізмів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інструментів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декларуючи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результати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досягти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Отже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необхідним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чіткої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національної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дорожньої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карти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метою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деталізація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чіткого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плану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імплементації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стандартів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норм та правил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СЗППБ та СПБО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D24ACE5-C483-4D84-B342-777797897E91}" type="parTrans" cxnId="{2D8CCC09-F17D-469D-BE7C-F64C23F54662}">
      <dgm:prSet/>
      <dgm:spPr/>
      <dgm:t>
        <a:bodyPr/>
        <a:lstStyle/>
        <a:p>
          <a:endParaRPr lang="ru-RU"/>
        </a:p>
      </dgm:t>
    </dgm:pt>
    <dgm:pt modelId="{F085D4E6-3109-4F23-8E34-4BDB3F255954}" type="sibTrans" cxnId="{2D8CCC09-F17D-469D-BE7C-F64C23F54662}">
      <dgm:prSet/>
      <dgm:spPr/>
      <dgm:t>
        <a:bodyPr/>
        <a:lstStyle/>
        <a:p>
          <a:endParaRPr lang="ru-RU"/>
        </a:p>
      </dgm:t>
    </dgm:pt>
    <dgm:pt modelId="{376C18CC-C615-422D-97E2-29F7774FC9C2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Незважаючи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загалом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успішність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співпраці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ЄС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контексті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Угоди про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залишаються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наступні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напрями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слабкість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недосконалість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внутрішніх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реформ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проваджуваних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Урядом,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відносно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низька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регіональна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стабільність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незавершеність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реформи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судової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стандартів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EA2F354-8A8C-464E-A866-3A71B7662256}" type="parTrans" cxnId="{CAE289B9-A246-42B3-9B00-E27B501F089A}">
      <dgm:prSet/>
      <dgm:spPr/>
      <dgm:t>
        <a:bodyPr/>
        <a:lstStyle/>
        <a:p>
          <a:endParaRPr lang="ru-RU"/>
        </a:p>
      </dgm:t>
    </dgm:pt>
    <dgm:pt modelId="{A17F442A-0EE2-44A3-822F-BD85E6B80A9E}" type="sibTrans" cxnId="{CAE289B9-A246-42B3-9B00-E27B501F089A}">
      <dgm:prSet/>
      <dgm:spPr/>
      <dgm:t>
        <a:bodyPr/>
        <a:lstStyle/>
        <a:p>
          <a:endParaRPr lang="ru-RU"/>
        </a:p>
      </dgm:t>
    </dgm:pt>
    <dgm:pt modelId="{A9B37CFE-D108-44CD-8F94-C1AF05D27B5A}" type="pres">
      <dgm:prSet presAssocID="{37EF7AC7-82FA-4FAE-AE4D-419CE2780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D1F8A4-6BF7-4E22-88F5-B19280D130EC}" type="pres">
      <dgm:prSet presAssocID="{376C18CC-C615-422D-97E2-29F7774FC9C2}" presName="boxAndChildren" presStyleCnt="0"/>
      <dgm:spPr/>
    </dgm:pt>
    <dgm:pt modelId="{417E048D-3060-4012-B291-7087FD54A96F}" type="pres">
      <dgm:prSet presAssocID="{376C18CC-C615-422D-97E2-29F7774FC9C2}" presName="parentTextBox" presStyleLbl="node1" presStyleIdx="0" presStyleCnt="2"/>
      <dgm:spPr/>
      <dgm:t>
        <a:bodyPr/>
        <a:lstStyle/>
        <a:p>
          <a:endParaRPr lang="ru-RU"/>
        </a:p>
      </dgm:t>
    </dgm:pt>
    <dgm:pt modelId="{FEB91DB9-79F0-4BFF-9212-8893D4D59889}" type="pres">
      <dgm:prSet presAssocID="{F085D4E6-3109-4F23-8E34-4BDB3F255954}" presName="sp" presStyleCnt="0"/>
      <dgm:spPr/>
    </dgm:pt>
    <dgm:pt modelId="{4B719A10-C7D7-4CDA-8E6E-E7AE2895F77C}" type="pres">
      <dgm:prSet presAssocID="{4D39D11F-A4B7-4721-A613-4C03A853877F}" presName="arrowAndChildren" presStyleCnt="0"/>
      <dgm:spPr/>
    </dgm:pt>
    <dgm:pt modelId="{0B2AE3D3-54F6-41E4-925F-0B341D15A140}" type="pres">
      <dgm:prSet presAssocID="{4D39D11F-A4B7-4721-A613-4C03A853877F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39A3FC1-69BD-4520-A802-C4D413FD50A8}" type="presOf" srcId="{37EF7AC7-82FA-4FAE-AE4D-419CE2780CEA}" destId="{A9B37CFE-D108-44CD-8F94-C1AF05D27B5A}" srcOrd="0" destOrd="0" presId="urn:microsoft.com/office/officeart/2005/8/layout/process4"/>
    <dgm:cxn modelId="{CAE289B9-A246-42B3-9B00-E27B501F089A}" srcId="{37EF7AC7-82FA-4FAE-AE4D-419CE2780CEA}" destId="{376C18CC-C615-422D-97E2-29F7774FC9C2}" srcOrd="1" destOrd="0" parTransId="{4EA2F354-8A8C-464E-A866-3A71B7662256}" sibTransId="{A17F442A-0EE2-44A3-822F-BD85E6B80A9E}"/>
    <dgm:cxn modelId="{2D8CCC09-F17D-469D-BE7C-F64C23F54662}" srcId="{37EF7AC7-82FA-4FAE-AE4D-419CE2780CEA}" destId="{4D39D11F-A4B7-4721-A613-4C03A853877F}" srcOrd="0" destOrd="0" parTransId="{9D24ACE5-C483-4D84-B342-777797897E91}" sibTransId="{F085D4E6-3109-4F23-8E34-4BDB3F255954}"/>
    <dgm:cxn modelId="{770494FF-B6E9-4ECA-9FF2-86EF59D40FE1}" type="presOf" srcId="{376C18CC-C615-422D-97E2-29F7774FC9C2}" destId="{417E048D-3060-4012-B291-7087FD54A96F}" srcOrd="0" destOrd="0" presId="urn:microsoft.com/office/officeart/2005/8/layout/process4"/>
    <dgm:cxn modelId="{E9B7F3B9-1611-477A-AE5B-0FEE1C8BC143}" type="presOf" srcId="{4D39D11F-A4B7-4721-A613-4C03A853877F}" destId="{0B2AE3D3-54F6-41E4-925F-0B341D15A140}" srcOrd="0" destOrd="0" presId="urn:microsoft.com/office/officeart/2005/8/layout/process4"/>
    <dgm:cxn modelId="{562E2327-D79D-46CB-B743-FA92821C56C3}" type="presParOf" srcId="{A9B37CFE-D108-44CD-8F94-C1AF05D27B5A}" destId="{A9D1F8A4-6BF7-4E22-88F5-B19280D130EC}" srcOrd="0" destOrd="0" presId="urn:microsoft.com/office/officeart/2005/8/layout/process4"/>
    <dgm:cxn modelId="{BC784CB3-2357-4B5B-B945-BFF31443FCEA}" type="presParOf" srcId="{A9D1F8A4-6BF7-4E22-88F5-B19280D130EC}" destId="{417E048D-3060-4012-B291-7087FD54A96F}" srcOrd="0" destOrd="0" presId="urn:microsoft.com/office/officeart/2005/8/layout/process4"/>
    <dgm:cxn modelId="{AC858429-7DE5-4479-B81E-6CCFD7CA4317}" type="presParOf" srcId="{A9B37CFE-D108-44CD-8F94-C1AF05D27B5A}" destId="{FEB91DB9-79F0-4BFF-9212-8893D4D59889}" srcOrd="1" destOrd="0" presId="urn:microsoft.com/office/officeart/2005/8/layout/process4"/>
    <dgm:cxn modelId="{2A679711-7BE6-4D8E-A7F5-1F330C9FD231}" type="presParOf" srcId="{A9B37CFE-D108-44CD-8F94-C1AF05D27B5A}" destId="{4B719A10-C7D7-4CDA-8E6E-E7AE2895F77C}" srcOrd="2" destOrd="0" presId="urn:microsoft.com/office/officeart/2005/8/layout/process4"/>
    <dgm:cxn modelId="{4DE2310E-AF2D-4BEE-BE02-6D8AB7E744B7}" type="presParOf" srcId="{4B719A10-C7D7-4CDA-8E6E-E7AE2895F77C}" destId="{0B2AE3D3-54F6-41E4-925F-0B341D15A1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EB62E41-5C08-4534-A9F9-DC749C3D63B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7C722-858E-4EBF-BF0C-EEAA4661A8CB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7-ЗАХИСТ ПРАВ ЛЮДИНИ В УКРАЇНІ ТА ЄВРОПЕЙСЬКОМУ СОЮЗІ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128972F-2092-4918-B75B-C17DD275BCCF}" type="parTrans" cxnId="{C4515C1E-FC42-4D77-ADD9-525561C096E5}">
      <dgm:prSet/>
      <dgm:spPr/>
      <dgm:t>
        <a:bodyPr/>
        <a:lstStyle/>
        <a:p>
          <a:endParaRPr lang="ru-RU"/>
        </a:p>
      </dgm:t>
    </dgm:pt>
    <dgm:pt modelId="{6241CF5E-9F2B-4334-9185-A46106434A92}" type="sibTrans" cxnId="{C4515C1E-FC42-4D77-ADD9-525561C096E5}">
      <dgm:prSet/>
      <dgm:spPr/>
      <dgm:t>
        <a:bodyPr/>
        <a:lstStyle/>
        <a:p>
          <a:endParaRPr lang="ru-RU"/>
        </a:p>
      </dgm:t>
    </dgm:pt>
    <dgm:pt modelId="{A2EAE6EF-54E3-46E2-9092-DB6E4086C78B}" type="pres">
      <dgm:prSet presAssocID="{6EB62E41-5C08-4534-A9F9-DC749C3D63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F5BCB8-91FE-48E3-8E65-631F3B459C53}" type="pres">
      <dgm:prSet presAssocID="{4F67C722-858E-4EBF-BF0C-EEAA4661A8CB}" presName="circle1" presStyleLbl="node1" presStyleIdx="0" presStyleCnt="1"/>
      <dgm:spPr/>
    </dgm:pt>
    <dgm:pt modelId="{DBAC81CE-5668-4D8A-ADD6-8F0803BA559B}" type="pres">
      <dgm:prSet presAssocID="{4F67C722-858E-4EBF-BF0C-EEAA4661A8CB}" presName="space" presStyleCnt="0"/>
      <dgm:spPr/>
    </dgm:pt>
    <dgm:pt modelId="{AA014E97-DEF9-4DC5-83CC-340BA7163F9E}" type="pres">
      <dgm:prSet presAssocID="{4F67C722-858E-4EBF-BF0C-EEAA4661A8CB}" presName="rect1" presStyleLbl="alignAcc1" presStyleIdx="0" presStyleCnt="1"/>
      <dgm:spPr/>
      <dgm:t>
        <a:bodyPr/>
        <a:lstStyle/>
        <a:p>
          <a:endParaRPr lang="ru-RU"/>
        </a:p>
      </dgm:t>
    </dgm:pt>
    <dgm:pt modelId="{C0F978DE-5846-470E-A1F6-1271C1D6E4D3}" type="pres">
      <dgm:prSet presAssocID="{4F67C722-858E-4EBF-BF0C-EEAA4661A8C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515C1E-FC42-4D77-ADD9-525561C096E5}" srcId="{6EB62E41-5C08-4534-A9F9-DC749C3D63BC}" destId="{4F67C722-858E-4EBF-BF0C-EEAA4661A8CB}" srcOrd="0" destOrd="0" parTransId="{0128972F-2092-4918-B75B-C17DD275BCCF}" sibTransId="{6241CF5E-9F2B-4334-9185-A46106434A92}"/>
    <dgm:cxn modelId="{AF98D483-DDE7-4A38-8C87-16716DAE636F}" type="presOf" srcId="{4F67C722-858E-4EBF-BF0C-EEAA4661A8CB}" destId="{C0F978DE-5846-470E-A1F6-1271C1D6E4D3}" srcOrd="1" destOrd="0" presId="urn:microsoft.com/office/officeart/2005/8/layout/target3"/>
    <dgm:cxn modelId="{29880ED8-5D41-4E5C-8F61-2CEFBB2B50E5}" type="presOf" srcId="{6EB62E41-5C08-4534-A9F9-DC749C3D63BC}" destId="{A2EAE6EF-54E3-46E2-9092-DB6E4086C78B}" srcOrd="0" destOrd="0" presId="urn:microsoft.com/office/officeart/2005/8/layout/target3"/>
    <dgm:cxn modelId="{9075F90E-6E38-4946-95D3-081958056DB9}" type="presOf" srcId="{4F67C722-858E-4EBF-BF0C-EEAA4661A8CB}" destId="{AA014E97-DEF9-4DC5-83CC-340BA7163F9E}" srcOrd="0" destOrd="0" presId="urn:microsoft.com/office/officeart/2005/8/layout/target3"/>
    <dgm:cxn modelId="{DEBE1520-69F9-4424-87E8-A8658F63C45F}" type="presParOf" srcId="{A2EAE6EF-54E3-46E2-9092-DB6E4086C78B}" destId="{6DF5BCB8-91FE-48E3-8E65-631F3B459C53}" srcOrd="0" destOrd="0" presId="urn:microsoft.com/office/officeart/2005/8/layout/target3"/>
    <dgm:cxn modelId="{3C525803-5D5A-4490-96F6-061DF6B2E6BD}" type="presParOf" srcId="{A2EAE6EF-54E3-46E2-9092-DB6E4086C78B}" destId="{DBAC81CE-5668-4D8A-ADD6-8F0803BA559B}" srcOrd="1" destOrd="0" presId="urn:microsoft.com/office/officeart/2005/8/layout/target3"/>
    <dgm:cxn modelId="{567B2D58-83E2-47F3-A648-725FB49584BF}" type="presParOf" srcId="{A2EAE6EF-54E3-46E2-9092-DB6E4086C78B}" destId="{AA014E97-DEF9-4DC5-83CC-340BA7163F9E}" srcOrd="2" destOrd="0" presId="urn:microsoft.com/office/officeart/2005/8/layout/target3"/>
    <dgm:cxn modelId="{9F8A4CCF-D445-47E8-B170-8B42388495B9}" type="presParOf" srcId="{A2EAE6EF-54E3-46E2-9092-DB6E4086C78B}" destId="{C0F978DE-5846-470E-A1F6-1271C1D6E4D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86AEA13-4398-42A0-B187-D994B4653D7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E78CF-3FF3-4A89-A180-35B59D40E49D}">
      <dgm:prSet/>
      <dgm:spPr/>
      <dgm:t>
        <a:bodyPr/>
        <a:lstStyle/>
        <a:p>
          <a:pPr rtl="0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сучасною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територіальною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належністю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 й як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повноцінний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учасник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міжнародних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62502BC-9CB2-4334-B90B-0864BE4492CD}" type="parTrans" cxnId="{8CC5887E-7E8C-4795-9379-422FFCEF3CA7}">
      <dgm:prSet/>
      <dgm:spPr/>
      <dgm:t>
        <a:bodyPr/>
        <a:lstStyle/>
        <a:p>
          <a:endParaRPr lang="ru-RU"/>
        </a:p>
      </dgm:t>
    </dgm:pt>
    <dgm:pt modelId="{D63F6849-FF25-440C-9C27-4384B9B4097B}" type="sibTrans" cxnId="{8CC5887E-7E8C-4795-9379-422FFCEF3CA7}">
      <dgm:prSet/>
      <dgm:spPr/>
      <dgm:t>
        <a:bodyPr/>
        <a:lstStyle/>
        <a:p>
          <a:endParaRPr lang="ru-RU"/>
        </a:p>
      </dgm:t>
    </dgm:pt>
    <dgm:pt modelId="{7B158812-D7A7-460D-B7D2-A3CE863500B7}">
      <dgm:prSet custT="1"/>
      <dgm:spPr/>
      <dgm:t>
        <a:bodyPr/>
        <a:lstStyle/>
        <a:p>
          <a:pPr rtl="0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Сучасна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заснована 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юридичних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поняттях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принципах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характерних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Романо-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германському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типу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Право ж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далі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– ЄС)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поєднує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собі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риси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Романо-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германської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Англо-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саксонської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систем. </a:t>
          </a:r>
        </a:p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Незважаючи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деякі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розбіжності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системах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цілком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ідентичними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 Угоди 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укладені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третіми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державами і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міжнародними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організаціями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виступають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зовнішні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джерела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права. На них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цілком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поширюються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такі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міжнародних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договорів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як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обов'язковість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дотримання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незмінюваність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односторонньому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порядку, верховенство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стосовно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внутрішніх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джерел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8D865C-18D3-49CB-B324-1D09A555A7BA}" type="parTrans" cxnId="{8F1188F1-67BE-4D8E-90C1-B0930926D583}">
      <dgm:prSet/>
      <dgm:spPr/>
      <dgm:t>
        <a:bodyPr/>
        <a:lstStyle/>
        <a:p>
          <a:endParaRPr lang="ru-RU"/>
        </a:p>
      </dgm:t>
    </dgm:pt>
    <dgm:pt modelId="{968408F3-E1AB-4EE6-9F02-75861562AB6F}" type="sibTrans" cxnId="{8F1188F1-67BE-4D8E-90C1-B0930926D583}">
      <dgm:prSet/>
      <dgm:spPr/>
      <dgm:t>
        <a:bodyPr/>
        <a:lstStyle/>
        <a:p>
          <a:endParaRPr lang="ru-RU"/>
        </a:p>
      </dgm:t>
    </dgm:pt>
    <dgm:pt modelId="{9662709A-203E-40B8-93E7-8184B677F87D}" type="pres">
      <dgm:prSet presAssocID="{686AEA13-4398-42A0-B187-D994B4653D7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2715C-563A-44F7-8E94-CF8DA074C467}" type="pres">
      <dgm:prSet presAssocID="{686AEA13-4398-42A0-B187-D994B4653D7C}" presName="hierFlow" presStyleCnt="0"/>
      <dgm:spPr/>
    </dgm:pt>
    <dgm:pt modelId="{A0403CA1-F9B5-40FF-86BF-EFECE927C891}" type="pres">
      <dgm:prSet presAssocID="{686AEA13-4398-42A0-B187-D994B4653D7C}" presName="firstBuf" presStyleCnt="0"/>
      <dgm:spPr/>
    </dgm:pt>
    <dgm:pt modelId="{BBB77C25-5BC1-4BC4-BE1B-52ABAA3CC779}" type="pres">
      <dgm:prSet presAssocID="{686AEA13-4398-42A0-B187-D994B4653D7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1885339-D7AF-448E-8B99-3BAE868090A2}" type="pres">
      <dgm:prSet presAssocID="{485E78CF-3FF3-4A89-A180-35B59D40E49D}" presName="Name17" presStyleCnt="0"/>
      <dgm:spPr/>
    </dgm:pt>
    <dgm:pt modelId="{0EF70D15-43C0-46F6-8CA0-90F10BC8C943}" type="pres">
      <dgm:prSet presAssocID="{485E78CF-3FF3-4A89-A180-35B59D40E49D}" presName="level1Shape" presStyleLbl="node0" presStyleIdx="0" presStyleCnt="1" custScaleX="73060" custScaleY="49387" custLinFactNeighborX="15615" custLinFactNeighborY="4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47D8F-47CC-436E-82C3-033E03746DAC}" type="pres">
      <dgm:prSet presAssocID="{485E78CF-3FF3-4A89-A180-35B59D40E49D}" presName="hierChild2" presStyleCnt="0"/>
      <dgm:spPr/>
    </dgm:pt>
    <dgm:pt modelId="{52D1CB8D-04A2-4D32-A71D-FF18B681E40D}" type="pres">
      <dgm:prSet presAssocID="{686AEA13-4398-42A0-B187-D994B4653D7C}" presName="bgShapesFlow" presStyleCnt="0"/>
      <dgm:spPr/>
    </dgm:pt>
    <dgm:pt modelId="{F14FAE28-C48D-4316-B7DC-D04A587ECF4F}" type="pres">
      <dgm:prSet presAssocID="{7B158812-D7A7-460D-B7D2-A3CE863500B7}" presName="rectComp" presStyleCnt="0"/>
      <dgm:spPr/>
    </dgm:pt>
    <dgm:pt modelId="{3F216882-81CB-45FC-84EA-C371EEBC1B47}" type="pres">
      <dgm:prSet presAssocID="{7B158812-D7A7-460D-B7D2-A3CE863500B7}" presName="bgRect" presStyleLbl="bgShp" presStyleIdx="0" presStyleCnt="1" custScaleX="149331" custScaleY="138285"/>
      <dgm:spPr/>
      <dgm:t>
        <a:bodyPr/>
        <a:lstStyle/>
        <a:p>
          <a:endParaRPr lang="ru-RU"/>
        </a:p>
      </dgm:t>
    </dgm:pt>
    <dgm:pt modelId="{7D664002-760A-4B25-83A9-8D7863B2CDB3}" type="pres">
      <dgm:prSet presAssocID="{7B158812-D7A7-460D-B7D2-A3CE863500B7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80C99-BF79-4F21-8D8E-679F57CF6005}" type="presOf" srcId="{686AEA13-4398-42A0-B187-D994B4653D7C}" destId="{9662709A-203E-40B8-93E7-8184B677F87D}" srcOrd="0" destOrd="0" presId="urn:microsoft.com/office/officeart/2005/8/layout/hierarchy5"/>
    <dgm:cxn modelId="{53222961-EA5E-40A5-A492-2DEB5BD6D731}" type="presOf" srcId="{7B158812-D7A7-460D-B7D2-A3CE863500B7}" destId="{3F216882-81CB-45FC-84EA-C371EEBC1B47}" srcOrd="0" destOrd="0" presId="urn:microsoft.com/office/officeart/2005/8/layout/hierarchy5"/>
    <dgm:cxn modelId="{420C883C-0B1B-46F9-8EB2-D77F1F791A52}" type="presOf" srcId="{485E78CF-3FF3-4A89-A180-35B59D40E49D}" destId="{0EF70D15-43C0-46F6-8CA0-90F10BC8C943}" srcOrd="0" destOrd="0" presId="urn:microsoft.com/office/officeart/2005/8/layout/hierarchy5"/>
    <dgm:cxn modelId="{C2927285-0808-47BB-AC26-44CF041DC7B9}" type="presOf" srcId="{7B158812-D7A7-460D-B7D2-A3CE863500B7}" destId="{7D664002-760A-4B25-83A9-8D7863B2CDB3}" srcOrd="1" destOrd="0" presId="urn:microsoft.com/office/officeart/2005/8/layout/hierarchy5"/>
    <dgm:cxn modelId="{8CC5887E-7E8C-4795-9379-422FFCEF3CA7}" srcId="{686AEA13-4398-42A0-B187-D994B4653D7C}" destId="{485E78CF-3FF3-4A89-A180-35B59D40E49D}" srcOrd="0" destOrd="0" parTransId="{962502BC-9CB2-4334-B90B-0864BE4492CD}" sibTransId="{D63F6849-FF25-440C-9C27-4384B9B4097B}"/>
    <dgm:cxn modelId="{8F1188F1-67BE-4D8E-90C1-B0930926D583}" srcId="{686AEA13-4398-42A0-B187-D994B4653D7C}" destId="{7B158812-D7A7-460D-B7D2-A3CE863500B7}" srcOrd="1" destOrd="0" parTransId="{398D865C-18D3-49CB-B324-1D09A555A7BA}" sibTransId="{968408F3-E1AB-4EE6-9F02-75861562AB6F}"/>
    <dgm:cxn modelId="{FA65EFF1-3CBE-4995-9446-78668E5EAB8E}" type="presParOf" srcId="{9662709A-203E-40B8-93E7-8184B677F87D}" destId="{5942715C-563A-44F7-8E94-CF8DA074C467}" srcOrd="0" destOrd="0" presId="urn:microsoft.com/office/officeart/2005/8/layout/hierarchy5"/>
    <dgm:cxn modelId="{72678575-8B6F-4D8D-A10C-061690FDD5AE}" type="presParOf" srcId="{5942715C-563A-44F7-8E94-CF8DA074C467}" destId="{A0403CA1-F9B5-40FF-86BF-EFECE927C891}" srcOrd="0" destOrd="0" presId="urn:microsoft.com/office/officeart/2005/8/layout/hierarchy5"/>
    <dgm:cxn modelId="{11B23FB1-F70E-4DC7-96EF-965A8FE3ECA0}" type="presParOf" srcId="{5942715C-563A-44F7-8E94-CF8DA074C467}" destId="{BBB77C25-5BC1-4BC4-BE1B-52ABAA3CC779}" srcOrd="1" destOrd="0" presId="urn:microsoft.com/office/officeart/2005/8/layout/hierarchy5"/>
    <dgm:cxn modelId="{BA3C15BB-B640-45BD-8833-3411DD8A646E}" type="presParOf" srcId="{BBB77C25-5BC1-4BC4-BE1B-52ABAA3CC779}" destId="{F1885339-D7AF-448E-8B99-3BAE868090A2}" srcOrd="0" destOrd="0" presId="urn:microsoft.com/office/officeart/2005/8/layout/hierarchy5"/>
    <dgm:cxn modelId="{796B27DE-E29E-4226-9C75-F9C126B94B3B}" type="presParOf" srcId="{F1885339-D7AF-448E-8B99-3BAE868090A2}" destId="{0EF70D15-43C0-46F6-8CA0-90F10BC8C943}" srcOrd="0" destOrd="0" presId="urn:microsoft.com/office/officeart/2005/8/layout/hierarchy5"/>
    <dgm:cxn modelId="{E3FE3C88-B967-418A-9159-BE8B7222D6BF}" type="presParOf" srcId="{F1885339-D7AF-448E-8B99-3BAE868090A2}" destId="{85D47D8F-47CC-436E-82C3-033E03746DAC}" srcOrd="1" destOrd="0" presId="urn:microsoft.com/office/officeart/2005/8/layout/hierarchy5"/>
    <dgm:cxn modelId="{4D81BEA4-3225-40AE-9B13-661361E2F6F9}" type="presParOf" srcId="{9662709A-203E-40B8-93E7-8184B677F87D}" destId="{52D1CB8D-04A2-4D32-A71D-FF18B681E40D}" srcOrd="1" destOrd="0" presId="urn:microsoft.com/office/officeart/2005/8/layout/hierarchy5"/>
    <dgm:cxn modelId="{88226799-9A18-45DE-8F9B-AE1D3888DBA9}" type="presParOf" srcId="{52D1CB8D-04A2-4D32-A71D-FF18B681E40D}" destId="{F14FAE28-C48D-4316-B7DC-D04A587ECF4F}" srcOrd="0" destOrd="0" presId="urn:microsoft.com/office/officeart/2005/8/layout/hierarchy5"/>
    <dgm:cxn modelId="{056FD7A3-3DF2-4A59-89C1-08643893083E}" type="presParOf" srcId="{F14FAE28-C48D-4316-B7DC-D04A587ECF4F}" destId="{3F216882-81CB-45FC-84EA-C371EEBC1B47}" srcOrd="0" destOrd="0" presId="urn:microsoft.com/office/officeart/2005/8/layout/hierarchy5"/>
    <dgm:cxn modelId="{88CCB06B-E120-4A0E-A4F1-22584CB14B1A}" type="presParOf" srcId="{F14FAE28-C48D-4316-B7DC-D04A587ECF4F}" destId="{7D664002-760A-4B25-83A9-8D7863B2CDB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09E9E08-58EB-4B2E-A932-F8669CC7F233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AB9EB0-FF1E-42C3-A413-3090C7A7A3EF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Найвищим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законом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Конституція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яка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регламентує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17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липня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1997 року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ратифікувала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Конвенцію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основоположних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свобод. Тим самим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взяла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зобов'язання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привести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своє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міжнародних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стандартів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закріплених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Конвенції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Важливим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кроком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стало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Закону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«Про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Загальнодержавну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програму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ЄС»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2004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0A46AE-A374-4BE0-A58A-9AC25F6FD21A}" type="parTrans" cxnId="{9A8F3581-559B-4E2E-8FD6-E6AD4E1CE9F8}">
      <dgm:prSet/>
      <dgm:spPr/>
      <dgm:t>
        <a:bodyPr/>
        <a:lstStyle/>
        <a:p>
          <a:endParaRPr lang="ru-RU"/>
        </a:p>
      </dgm:t>
    </dgm:pt>
    <dgm:pt modelId="{D6530B97-C8FB-4EEE-9B64-E62164EB4A1D}" type="sibTrans" cxnId="{9A8F3581-559B-4E2E-8FD6-E6AD4E1CE9F8}">
      <dgm:prSet/>
      <dgm:spPr/>
      <dgm:t>
        <a:bodyPr/>
        <a:lstStyle/>
        <a:p>
          <a:endParaRPr lang="ru-RU"/>
        </a:p>
      </dgm:t>
    </dgm:pt>
    <dgm:pt modelId="{BE8A93FA-43CB-4DF4-A9B2-2AD749D09B27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Союз не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кодифікованої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Конституції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Первинними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конституційними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джерелами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Договір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 (ДЄС)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Договір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Союзу(ДФУС).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Проте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ДЄС,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ДФЄС не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містять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юридично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закріпленого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переліку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документах наведено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певні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заборони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гарантують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пов'язані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економікою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спрямовані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захист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спільного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ринку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обмежень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боку держав-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A29A664-1F4A-48DB-AC0F-41FD1F14BAD6}" type="parTrans" cxnId="{D887D4D6-FCF9-4E8A-A749-E12F9C9FCDC6}">
      <dgm:prSet/>
      <dgm:spPr/>
      <dgm:t>
        <a:bodyPr/>
        <a:lstStyle/>
        <a:p>
          <a:endParaRPr lang="ru-RU"/>
        </a:p>
      </dgm:t>
    </dgm:pt>
    <dgm:pt modelId="{AEA3B48F-8297-4E5E-8252-42744B058320}" type="sibTrans" cxnId="{D887D4D6-FCF9-4E8A-A749-E12F9C9FCDC6}">
      <dgm:prSet/>
      <dgm:spPr/>
      <dgm:t>
        <a:bodyPr/>
        <a:lstStyle/>
        <a:p>
          <a:endParaRPr lang="ru-RU"/>
        </a:p>
      </dgm:t>
    </dgm:pt>
    <dgm:pt modelId="{3D44C6AE-A2F3-41E1-9A9E-EEF0D970BFD7}" type="pres">
      <dgm:prSet presAssocID="{909E9E08-58EB-4B2E-A932-F8669CC7F2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7502D5-2501-473E-AB0C-B9078A5CECA1}" type="pres">
      <dgm:prSet presAssocID="{909E9E08-58EB-4B2E-A932-F8669CC7F233}" presName="fgShape" presStyleLbl="fgShp" presStyleIdx="0" presStyleCnt="1"/>
      <dgm:spPr/>
    </dgm:pt>
    <dgm:pt modelId="{ED7E809C-1CA2-4C97-84D6-672A977EDB67}" type="pres">
      <dgm:prSet presAssocID="{909E9E08-58EB-4B2E-A932-F8669CC7F233}" presName="linComp" presStyleCnt="0"/>
      <dgm:spPr/>
    </dgm:pt>
    <dgm:pt modelId="{043B2F3D-FBFA-4EEB-BDC9-2FDC9B8EF931}" type="pres">
      <dgm:prSet presAssocID="{14AB9EB0-FF1E-42C3-A413-3090C7A7A3EF}" presName="compNode" presStyleCnt="0"/>
      <dgm:spPr/>
    </dgm:pt>
    <dgm:pt modelId="{089270F2-BDAA-4678-AC0A-D35AEC43DDAD}" type="pres">
      <dgm:prSet presAssocID="{14AB9EB0-FF1E-42C3-A413-3090C7A7A3EF}" presName="bkgdShape" presStyleLbl="node1" presStyleIdx="0" presStyleCnt="2"/>
      <dgm:spPr/>
      <dgm:t>
        <a:bodyPr/>
        <a:lstStyle/>
        <a:p>
          <a:endParaRPr lang="ru-RU"/>
        </a:p>
      </dgm:t>
    </dgm:pt>
    <dgm:pt modelId="{FDF7683C-A0BC-4D73-878B-997ACA76C8A3}" type="pres">
      <dgm:prSet presAssocID="{14AB9EB0-FF1E-42C3-A413-3090C7A7A3E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73139-C827-49EB-9A71-BC7BAC0B1C3D}" type="pres">
      <dgm:prSet presAssocID="{14AB9EB0-FF1E-42C3-A413-3090C7A7A3EF}" presName="invisiNode" presStyleLbl="node1" presStyleIdx="0" presStyleCnt="2"/>
      <dgm:spPr/>
    </dgm:pt>
    <dgm:pt modelId="{1F9FCAB6-9255-414D-BD96-8DD99667CED3}" type="pres">
      <dgm:prSet presAssocID="{14AB9EB0-FF1E-42C3-A413-3090C7A7A3EF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5C2C15-5A9F-4648-9844-A79B5618E4DF}" type="pres">
      <dgm:prSet presAssocID="{D6530B97-C8FB-4EEE-9B64-E62164EB4A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D5D7C8-B82B-425A-83F1-68301FB1C4A9}" type="pres">
      <dgm:prSet presAssocID="{BE8A93FA-43CB-4DF4-A9B2-2AD749D09B27}" presName="compNode" presStyleCnt="0"/>
      <dgm:spPr/>
    </dgm:pt>
    <dgm:pt modelId="{2CDC3FB1-1E1A-4466-B45E-FD482AFB2572}" type="pres">
      <dgm:prSet presAssocID="{BE8A93FA-43CB-4DF4-A9B2-2AD749D09B27}" presName="bkgdShape" presStyleLbl="node1" presStyleIdx="1" presStyleCnt="2"/>
      <dgm:spPr/>
      <dgm:t>
        <a:bodyPr/>
        <a:lstStyle/>
        <a:p>
          <a:endParaRPr lang="ru-RU"/>
        </a:p>
      </dgm:t>
    </dgm:pt>
    <dgm:pt modelId="{B502458A-8B7E-4F6F-B31F-F2047A8B4703}" type="pres">
      <dgm:prSet presAssocID="{BE8A93FA-43CB-4DF4-A9B2-2AD749D09B2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C1AF0-5CB1-4C68-B707-6268842B2368}" type="pres">
      <dgm:prSet presAssocID="{BE8A93FA-43CB-4DF4-A9B2-2AD749D09B27}" presName="invisiNode" presStyleLbl="node1" presStyleIdx="1" presStyleCnt="2"/>
      <dgm:spPr/>
    </dgm:pt>
    <dgm:pt modelId="{C23D6D62-910F-4061-810A-D089D04D7393}" type="pres">
      <dgm:prSet presAssocID="{BE8A93FA-43CB-4DF4-A9B2-2AD749D09B27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58A5CF2-961A-4237-8667-5559555C40B2}" type="presOf" srcId="{14AB9EB0-FF1E-42C3-A413-3090C7A7A3EF}" destId="{089270F2-BDAA-4678-AC0A-D35AEC43DDAD}" srcOrd="0" destOrd="0" presId="urn:microsoft.com/office/officeart/2005/8/layout/hList7#2"/>
    <dgm:cxn modelId="{7075B491-0DFA-49C6-9C9F-45E61445157A}" type="presOf" srcId="{D6530B97-C8FB-4EEE-9B64-E62164EB4A1D}" destId="{085C2C15-5A9F-4648-9844-A79B5618E4DF}" srcOrd="0" destOrd="0" presId="urn:microsoft.com/office/officeart/2005/8/layout/hList7#2"/>
    <dgm:cxn modelId="{9D72A904-4E49-4E25-B2D5-DAA3B5C73311}" type="presOf" srcId="{909E9E08-58EB-4B2E-A932-F8669CC7F233}" destId="{3D44C6AE-A2F3-41E1-9A9E-EEF0D970BFD7}" srcOrd="0" destOrd="0" presId="urn:microsoft.com/office/officeart/2005/8/layout/hList7#2"/>
    <dgm:cxn modelId="{9A8F3581-559B-4E2E-8FD6-E6AD4E1CE9F8}" srcId="{909E9E08-58EB-4B2E-A932-F8669CC7F233}" destId="{14AB9EB0-FF1E-42C3-A413-3090C7A7A3EF}" srcOrd="0" destOrd="0" parTransId="{CC0A46AE-A374-4BE0-A58A-9AC25F6FD21A}" sibTransId="{D6530B97-C8FB-4EEE-9B64-E62164EB4A1D}"/>
    <dgm:cxn modelId="{D887D4D6-FCF9-4E8A-A749-E12F9C9FCDC6}" srcId="{909E9E08-58EB-4B2E-A932-F8669CC7F233}" destId="{BE8A93FA-43CB-4DF4-A9B2-2AD749D09B27}" srcOrd="1" destOrd="0" parTransId="{AA29A664-1F4A-48DB-AC0F-41FD1F14BAD6}" sibTransId="{AEA3B48F-8297-4E5E-8252-42744B058320}"/>
    <dgm:cxn modelId="{AE6071B9-D482-47B0-9732-C3A36DED5C18}" type="presOf" srcId="{14AB9EB0-FF1E-42C3-A413-3090C7A7A3EF}" destId="{FDF7683C-A0BC-4D73-878B-997ACA76C8A3}" srcOrd="1" destOrd="0" presId="urn:microsoft.com/office/officeart/2005/8/layout/hList7#2"/>
    <dgm:cxn modelId="{FE612903-4D68-4AD0-B308-F6BA1A399E8F}" type="presOf" srcId="{BE8A93FA-43CB-4DF4-A9B2-2AD749D09B27}" destId="{2CDC3FB1-1E1A-4466-B45E-FD482AFB2572}" srcOrd="0" destOrd="0" presId="urn:microsoft.com/office/officeart/2005/8/layout/hList7#2"/>
    <dgm:cxn modelId="{3D482BAA-5BE2-4315-865C-974199B234E8}" type="presOf" srcId="{BE8A93FA-43CB-4DF4-A9B2-2AD749D09B27}" destId="{B502458A-8B7E-4F6F-B31F-F2047A8B4703}" srcOrd="1" destOrd="0" presId="urn:microsoft.com/office/officeart/2005/8/layout/hList7#2"/>
    <dgm:cxn modelId="{93C32A1E-1985-4184-B8F7-829897314B78}" type="presParOf" srcId="{3D44C6AE-A2F3-41E1-9A9E-EEF0D970BFD7}" destId="{C17502D5-2501-473E-AB0C-B9078A5CECA1}" srcOrd="0" destOrd="0" presId="urn:microsoft.com/office/officeart/2005/8/layout/hList7#2"/>
    <dgm:cxn modelId="{158C3B21-15B4-4EDB-879F-E3535EED8FA9}" type="presParOf" srcId="{3D44C6AE-A2F3-41E1-9A9E-EEF0D970BFD7}" destId="{ED7E809C-1CA2-4C97-84D6-672A977EDB67}" srcOrd="1" destOrd="0" presId="urn:microsoft.com/office/officeart/2005/8/layout/hList7#2"/>
    <dgm:cxn modelId="{B542C3F6-9CD2-442E-B6EA-5E0551069566}" type="presParOf" srcId="{ED7E809C-1CA2-4C97-84D6-672A977EDB67}" destId="{043B2F3D-FBFA-4EEB-BDC9-2FDC9B8EF931}" srcOrd="0" destOrd="0" presId="urn:microsoft.com/office/officeart/2005/8/layout/hList7#2"/>
    <dgm:cxn modelId="{7C09ACD2-38B8-4A13-8BD7-90B5027D0C8F}" type="presParOf" srcId="{043B2F3D-FBFA-4EEB-BDC9-2FDC9B8EF931}" destId="{089270F2-BDAA-4678-AC0A-D35AEC43DDAD}" srcOrd="0" destOrd="0" presId="urn:microsoft.com/office/officeart/2005/8/layout/hList7#2"/>
    <dgm:cxn modelId="{1DF554FE-7A5B-47E0-BAB2-32D1E89EA6B6}" type="presParOf" srcId="{043B2F3D-FBFA-4EEB-BDC9-2FDC9B8EF931}" destId="{FDF7683C-A0BC-4D73-878B-997ACA76C8A3}" srcOrd="1" destOrd="0" presId="urn:microsoft.com/office/officeart/2005/8/layout/hList7#2"/>
    <dgm:cxn modelId="{0DD9D92D-866C-45A8-BACC-0B28A176A8DA}" type="presParOf" srcId="{043B2F3D-FBFA-4EEB-BDC9-2FDC9B8EF931}" destId="{7D673139-C827-49EB-9A71-BC7BAC0B1C3D}" srcOrd="2" destOrd="0" presId="urn:microsoft.com/office/officeart/2005/8/layout/hList7#2"/>
    <dgm:cxn modelId="{EB1A78C4-45E4-4519-A47E-806463D21D87}" type="presParOf" srcId="{043B2F3D-FBFA-4EEB-BDC9-2FDC9B8EF931}" destId="{1F9FCAB6-9255-414D-BD96-8DD99667CED3}" srcOrd="3" destOrd="0" presId="urn:microsoft.com/office/officeart/2005/8/layout/hList7#2"/>
    <dgm:cxn modelId="{1973CFA4-E124-4FA6-9BA7-48F8F3090E80}" type="presParOf" srcId="{ED7E809C-1CA2-4C97-84D6-672A977EDB67}" destId="{085C2C15-5A9F-4648-9844-A79B5618E4DF}" srcOrd="1" destOrd="0" presId="urn:microsoft.com/office/officeart/2005/8/layout/hList7#2"/>
    <dgm:cxn modelId="{C027ADF0-A3B1-4C2C-BBCB-354C313FDA0F}" type="presParOf" srcId="{ED7E809C-1CA2-4C97-84D6-672A977EDB67}" destId="{AED5D7C8-B82B-425A-83F1-68301FB1C4A9}" srcOrd="2" destOrd="0" presId="urn:microsoft.com/office/officeart/2005/8/layout/hList7#2"/>
    <dgm:cxn modelId="{2E9FCE13-D37D-46D0-8436-6F748566FA12}" type="presParOf" srcId="{AED5D7C8-B82B-425A-83F1-68301FB1C4A9}" destId="{2CDC3FB1-1E1A-4466-B45E-FD482AFB2572}" srcOrd="0" destOrd="0" presId="urn:microsoft.com/office/officeart/2005/8/layout/hList7#2"/>
    <dgm:cxn modelId="{6E30942A-10B7-49E2-85A9-20ABDF26386D}" type="presParOf" srcId="{AED5D7C8-B82B-425A-83F1-68301FB1C4A9}" destId="{B502458A-8B7E-4F6F-B31F-F2047A8B4703}" srcOrd="1" destOrd="0" presId="urn:microsoft.com/office/officeart/2005/8/layout/hList7#2"/>
    <dgm:cxn modelId="{9CAF0CC0-8196-41DE-B569-99797330D4C4}" type="presParOf" srcId="{AED5D7C8-B82B-425A-83F1-68301FB1C4A9}" destId="{EB8C1AF0-5CB1-4C68-B707-6268842B2368}" srcOrd="2" destOrd="0" presId="urn:microsoft.com/office/officeart/2005/8/layout/hList7#2"/>
    <dgm:cxn modelId="{DF201363-8955-4EF7-8765-4E65386BC29C}" type="presParOf" srcId="{AED5D7C8-B82B-425A-83F1-68301FB1C4A9}" destId="{C23D6D62-910F-4061-810A-D089D04D7393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7B98169-273A-4309-A32A-C86834786AEA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101A7-FFA1-44A9-A980-3F3DD3057FBE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Поворотним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пунктом у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системі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Євросоюзі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стали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підписання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ратифікація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Лісабонського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договору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2007 р.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0233885-A9D1-4973-AC58-EDC3070EF989}" type="parTrans" cxnId="{E142A92A-FCE6-420E-ABA1-0F009A6C6545}">
      <dgm:prSet/>
      <dgm:spPr/>
      <dgm:t>
        <a:bodyPr/>
        <a:lstStyle/>
        <a:p>
          <a:endParaRPr lang="ru-RU"/>
        </a:p>
      </dgm:t>
    </dgm:pt>
    <dgm:pt modelId="{E2A3ECCB-2A2F-4EFB-975D-8FA00902A0E9}" type="sibTrans" cxnId="{E142A92A-FCE6-420E-ABA1-0F009A6C6545}">
      <dgm:prSet/>
      <dgm:spPr/>
      <dgm:t>
        <a:bodyPr/>
        <a:lstStyle/>
        <a:p>
          <a:endParaRPr lang="ru-RU"/>
        </a:p>
      </dgm:t>
    </dgm:pt>
    <dgm:pt modelId="{F35CEF69-3DA9-4922-8640-E73A1C71F8B0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 моменту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чинності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Лісабонським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договором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установчі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договори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містять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такі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стосовно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У ст. 2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закріплено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принцип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поваги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свобод. У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ДФЄС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містяться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норми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регулюють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інститут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громадянства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Вони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становлять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предмет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окремої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другої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Недискримінація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громадянство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Союзу",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яка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закріплює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низку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особистості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право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петицій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свободу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пересування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вибору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місця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проживання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).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6A8FD88-6E08-424F-BFBD-8AA36C4A4416}" type="parTrans" cxnId="{3DCEFE32-2C17-4BCE-912E-4EBC05ADA5B4}">
      <dgm:prSet/>
      <dgm:spPr/>
      <dgm:t>
        <a:bodyPr/>
        <a:lstStyle/>
        <a:p>
          <a:endParaRPr lang="ru-RU"/>
        </a:p>
      </dgm:t>
    </dgm:pt>
    <dgm:pt modelId="{D0E78459-A68E-42BB-BB5E-C863E2394E12}" type="sibTrans" cxnId="{3DCEFE32-2C17-4BCE-912E-4EBC05ADA5B4}">
      <dgm:prSet/>
      <dgm:spPr/>
      <dgm:t>
        <a:bodyPr/>
        <a:lstStyle/>
        <a:p>
          <a:endParaRPr lang="ru-RU"/>
        </a:p>
      </dgm:t>
    </dgm:pt>
    <dgm:pt modelId="{B4D8704F-79EE-4C48-89B7-12580223389A}" type="pres">
      <dgm:prSet presAssocID="{67B98169-273A-4309-A32A-C86834786A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FC7ED-533B-4837-A045-9A4CB493766B}" type="pres">
      <dgm:prSet presAssocID="{6BB101A7-FFA1-44A9-A980-3F3DD3057FBE}" presName="composite" presStyleCnt="0"/>
      <dgm:spPr/>
    </dgm:pt>
    <dgm:pt modelId="{A5B18874-CA2C-46A3-99C0-D59CE7627A15}" type="pres">
      <dgm:prSet presAssocID="{6BB101A7-FFA1-44A9-A980-3F3DD3057FBE}" presName="imgShp" presStyleLbl="fgImgPlace1" presStyleIdx="0" presStyleCnt="2" custLinFactNeighborX="1757" custLinFactNeighborY="33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54BB97-09A0-4607-BF7A-430DE324AFD3}" type="pres">
      <dgm:prSet presAssocID="{6BB101A7-FFA1-44A9-A980-3F3DD3057FBE}" presName="txShp" presStyleLbl="node1" presStyleIdx="0" presStyleCnt="2" custScaleX="105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13606-6B07-43E0-8C92-BC38B9CEC0BE}" type="pres">
      <dgm:prSet presAssocID="{E2A3ECCB-2A2F-4EFB-975D-8FA00902A0E9}" presName="spacing" presStyleCnt="0"/>
      <dgm:spPr/>
    </dgm:pt>
    <dgm:pt modelId="{F71DB3FB-F64D-400F-B650-79F67A6D0565}" type="pres">
      <dgm:prSet presAssocID="{F35CEF69-3DA9-4922-8640-E73A1C71F8B0}" presName="composite" presStyleCnt="0"/>
      <dgm:spPr/>
    </dgm:pt>
    <dgm:pt modelId="{578E2791-7C7C-4930-88F1-9CBD3D378EBB}" type="pres">
      <dgm:prSet presAssocID="{F35CEF69-3DA9-4922-8640-E73A1C71F8B0}" presName="imgShp" presStyleLbl="fgImgPlace1" presStyleIdx="1" presStyleCnt="2" custScaleX="123953" custScaleY="110754" custLinFactNeighborX="-5988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2041B4-0B1E-4802-80F3-A339CAEFB9D3}" type="pres">
      <dgm:prSet presAssocID="{F35CEF69-3DA9-4922-8640-E73A1C71F8B0}" presName="txShp" presStyleLbl="node1" presStyleIdx="1" presStyleCnt="2" custScaleX="102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CEFE32-2C17-4BCE-912E-4EBC05ADA5B4}" srcId="{67B98169-273A-4309-A32A-C86834786AEA}" destId="{F35CEF69-3DA9-4922-8640-E73A1C71F8B0}" srcOrd="1" destOrd="0" parTransId="{76A8FD88-6E08-424F-BFBD-8AA36C4A4416}" sibTransId="{D0E78459-A68E-42BB-BB5E-C863E2394E12}"/>
    <dgm:cxn modelId="{09BAC01A-69CB-460B-B3CB-789B95FB01DC}" type="presOf" srcId="{67B98169-273A-4309-A32A-C86834786AEA}" destId="{B4D8704F-79EE-4C48-89B7-12580223389A}" srcOrd="0" destOrd="0" presId="urn:microsoft.com/office/officeart/2005/8/layout/vList3#4"/>
    <dgm:cxn modelId="{CE8CC774-5C3C-4699-A9AC-BFAB63E8D6BD}" type="presOf" srcId="{6BB101A7-FFA1-44A9-A980-3F3DD3057FBE}" destId="{BA54BB97-09A0-4607-BF7A-430DE324AFD3}" srcOrd="0" destOrd="0" presId="urn:microsoft.com/office/officeart/2005/8/layout/vList3#4"/>
    <dgm:cxn modelId="{AE27BE0B-0F40-469D-BD23-8D123CFB6584}" type="presOf" srcId="{F35CEF69-3DA9-4922-8640-E73A1C71F8B0}" destId="{CA2041B4-0B1E-4802-80F3-A339CAEFB9D3}" srcOrd="0" destOrd="0" presId="urn:microsoft.com/office/officeart/2005/8/layout/vList3#4"/>
    <dgm:cxn modelId="{E142A92A-FCE6-420E-ABA1-0F009A6C6545}" srcId="{67B98169-273A-4309-A32A-C86834786AEA}" destId="{6BB101A7-FFA1-44A9-A980-3F3DD3057FBE}" srcOrd="0" destOrd="0" parTransId="{00233885-A9D1-4973-AC58-EDC3070EF989}" sibTransId="{E2A3ECCB-2A2F-4EFB-975D-8FA00902A0E9}"/>
    <dgm:cxn modelId="{72E6DA9D-5BE3-49FB-AD99-BBBEC8B4E361}" type="presParOf" srcId="{B4D8704F-79EE-4C48-89B7-12580223389A}" destId="{299FC7ED-533B-4837-A045-9A4CB493766B}" srcOrd="0" destOrd="0" presId="urn:microsoft.com/office/officeart/2005/8/layout/vList3#4"/>
    <dgm:cxn modelId="{A59EE927-401B-4A7B-AE30-862149436467}" type="presParOf" srcId="{299FC7ED-533B-4837-A045-9A4CB493766B}" destId="{A5B18874-CA2C-46A3-99C0-D59CE7627A15}" srcOrd="0" destOrd="0" presId="urn:microsoft.com/office/officeart/2005/8/layout/vList3#4"/>
    <dgm:cxn modelId="{8899989F-9207-4400-985E-49B90DE75A31}" type="presParOf" srcId="{299FC7ED-533B-4837-A045-9A4CB493766B}" destId="{BA54BB97-09A0-4607-BF7A-430DE324AFD3}" srcOrd="1" destOrd="0" presId="urn:microsoft.com/office/officeart/2005/8/layout/vList3#4"/>
    <dgm:cxn modelId="{98B13A45-5085-438C-9188-D10AE1A8F294}" type="presParOf" srcId="{B4D8704F-79EE-4C48-89B7-12580223389A}" destId="{5A313606-6B07-43E0-8C92-BC38B9CEC0BE}" srcOrd="1" destOrd="0" presId="urn:microsoft.com/office/officeart/2005/8/layout/vList3#4"/>
    <dgm:cxn modelId="{4573FCC5-34F8-4C8F-B188-FD583AB73B02}" type="presParOf" srcId="{B4D8704F-79EE-4C48-89B7-12580223389A}" destId="{F71DB3FB-F64D-400F-B650-79F67A6D0565}" srcOrd="2" destOrd="0" presId="urn:microsoft.com/office/officeart/2005/8/layout/vList3#4"/>
    <dgm:cxn modelId="{84B80130-F8FB-41E4-B3F6-930C16BEAD21}" type="presParOf" srcId="{F71DB3FB-F64D-400F-B650-79F67A6D0565}" destId="{578E2791-7C7C-4930-88F1-9CBD3D378EBB}" srcOrd="0" destOrd="0" presId="urn:microsoft.com/office/officeart/2005/8/layout/vList3#4"/>
    <dgm:cxn modelId="{C7C28C72-AB2D-4594-B249-B0E072235046}" type="presParOf" srcId="{F71DB3FB-F64D-400F-B650-79F67A6D0565}" destId="{CA2041B4-0B1E-4802-80F3-A339CAEFB9D3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0EBD788-643E-4BE6-9252-CBABC8F818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09737B-8D6A-4A24-944A-D59C07A234BE}">
      <dgm:prSet custT="1"/>
      <dgm:spPr/>
      <dgm:t>
        <a:bodyPr/>
        <a:lstStyle/>
        <a:p>
          <a:pPr rtl="0"/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члени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ЄС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приєдналися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конвенції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з прав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Питання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приєднання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Конвенції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обговорювалося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якого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веде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свій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початок ЄС) і Радою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починаючи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з 1979 року.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Однак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Союз не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міг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приєднатися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Конвенції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односторонньому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порядку.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Юридична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основа для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приєднання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Конвенції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була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створена Радою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ще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в 2004 р. шляхом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включення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в Протокол № 14 до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Конвенції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ст. 18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наступного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змісту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"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Союз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приєднатися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Конвенції"1. Протокол № 14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набув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чинності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лише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червня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2010 р.,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того як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47 держав -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Ради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ратифікували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цей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документ.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Незважаючи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на все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питання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приєднання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лишається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відкритим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8C97D64-6BC3-45A4-9064-AA5FAA3145DA}" type="parTrans" cxnId="{AABEB87F-47EF-4D96-A290-48241C4D4EB8}">
      <dgm:prSet/>
      <dgm:spPr/>
      <dgm:t>
        <a:bodyPr/>
        <a:lstStyle/>
        <a:p>
          <a:endParaRPr lang="ru-RU"/>
        </a:p>
      </dgm:t>
    </dgm:pt>
    <dgm:pt modelId="{1839829F-ED3C-433D-A1B3-784958E9B69A}" type="sibTrans" cxnId="{AABEB87F-47EF-4D96-A290-48241C4D4EB8}">
      <dgm:prSet/>
      <dgm:spPr/>
      <dgm:t>
        <a:bodyPr/>
        <a:lstStyle/>
        <a:p>
          <a:endParaRPr lang="ru-RU"/>
        </a:p>
      </dgm:t>
    </dgm:pt>
    <dgm:pt modelId="{B2294689-C842-4822-8D89-44E6D18F82F1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Відсутність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нормативно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вплинуло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посади омбудсмена.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омбудсмен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займається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скаргами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приватних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юридичних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інститути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установи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AD453C-A73A-44E2-B168-0FE53E81037E}" type="parTrans" cxnId="{93762660-59C4-45A3-B38F-4F6E9A906768}">
      <dgm:prSet/>
      <dgm:spPr/>
      <dgm:t>
        <a:bodyPr/>
        <a:lstStyle/>
        <a:p>
          <a:endParaRPr lang="ru-RU"/>
        </a:p>
      </dgm:t>
    </dgm:pt>
    <dgm:pt modelId="{9699704F-D609-4DB4-8C59-466D63C6D461}" type="sibTrans" cxnId="{93762660-59C4-45A3-B38F-4F6E9A906768}">
      <dgm:prSet/>
      <dgm:spPr/>
      <dgm:t>
        <a:bodyPr/>
        <a:lstStyle/>
        <a:p>
          <a:endParaRPr lang="ru-RU"/>
        </a:p>
      </dgm:t>
    </dgm:pt>
    <dgm:pt modelId="{C27EEDE5-BB33-44BB-BACB-EC48FA590EED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Підводячи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підсумки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зробити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висновок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галузі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національне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більш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досконале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79B271-0E98-4C0C-A9BB-D1FE84B768F3}" type="parTrans" cxnId="{88CFBE84-190C-480E-B30F-A7937D57AE97}">
      <dgm:prSet/>
      <dgm:spPr/>
      <dgm:t>
        <a:bodyPr/>
        <a:lstStyle/>
        <a:p>
          <a:endParaRPr lang="ru-RU"/>
        </a:p>
      </dgm:t>
    </dgm:pt>
    <dgm:pt modelId="{8936854D-F9DC-4252-9E01-C5A02F0878C0}" type="sibTrans" cxnId="{88CFBE84-190C-480E-B30F-A7937D57AE97}">
      <dgm:prSet/>
      <dgm:spPr/>
      <dgm:t>
        <a:bodyPr/>
        <a:lstStyle/>
        <a:p>
          <a:endParaRPr lang="ru-RU"/>
        </a:p>
      </dgm:t>
    </dgm:pt>
    <dgm:pt modelId="{E0CECB1C-4A0D-43B5-B4A4-F6E1B57A3044}" type="pres">
      <dgm:prSet presAssocID="{70EBD788-643E-4BE6-9252-CBABC8F8183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C259BB-85E7-4564-BBB2-F0900C48C6DB}" type="pres">
      <dgm:prSet presAssocID="{70EBD788-643E-4BE6-9252-CBABC8F81839}" presName="arrow" presStyleLbl="bgShp" presStyleIdx="0" presStyleCnt="1"/>
      <dgm:spPr/>
    </dgm:pt>
    <dgm:pt modelId="{C3492D71-0ADA-49B2-8C4E-B49C0826328D}" type="pres">
      <dgm:prSet presAssocID="{70EBD788-643E-4BE6-9252-CBABC8F81839}" presName="linearProcess" presStyleCnt="0"/>
      <dgm:spPr/>
    </dgm:pt>
    <dgm:pt modelId="{B515A5DE-B19F-40BA-B6B0-ABFBCE2BA8CA}" type="pres">
      <dgm:prSet presAssocID="{8709737B-8D6A-4A24-944A-D59C07A234BE}" presName="textNode" presStyleLbl="node1" presStyleIdx="0" presStyleCnt="3" custScaleX="109890" custScaleY="131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3FD45-A5AF-43D8-A008-E11EDC939215}" type="pres">
      <dgm:prSet presAssocID="{1839829F-ED3C-433D-A1B3-784958E9B69A}" presName="sibTrans" presStyleCnt="0"/>
      <dgm:spPr/>
    </dgm:pt>
    <dgm:pt modelId="{054ACAFE-58D5-4CAC-9E5C-A96855BC4A5C}" type="pres">
      <dgm:prSet presAssocID="{B2294689-C842-4822-8D89-44E6D18F82F1}" presName="textNode" presStyleLbl="node1" presStyleIdx="1" presStyleCnt="3" custScaleX="101964" custScaleY="11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97D0E-E1E8-4D13-8644-89679FC9F239}" type="pres">
      <dgm:prSet presAssocID="{9699704F-D609-4DB4-8C59-466D63C6D461}" presName="sibTrans" presStyleCnt="0"/>
      <dgm:spPr/>
    </dgm:pt>
    <dgm:pt modelId="{A197217D-9237-4D00-B5B4-1CC5D18F3D90}" type="pres">
      <dgm:prSet presAssocID="{C27EEDE5-BB33-44BB-BACB-EC48FA590EED}" presName="textNode" presStyleLbl="node1" presStyleIdx="2" presStyleCnt="3" custScaleX="102873" custScaleY="11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CFBE84-190C-480E-B30F-A7937D57AE97}" srcId="{70EBD788-643E-4BE6-9252-CBABC8F81839}" destId="{C27EEDE5-BB33-44BB-BACB-EC48FA590EED}" srcOrd="2" destOrd="0" parTransId="{2279B271-0E98-4C0C-A9BB-D1FE84B768F3}" sibTransId="{8936854D-F9DC-4252-9E01-C5A02F0878C0}"/>
    <dgm:cxn modelId="{517FA38E-7F78-4DE2-B551-80831BF0E2EA}" type="presOf" srcId="{B2294689-C842-4822-8D89-44E6D18F82F1}" destId="{054ACAFE-58D5-4CAC-9E5C-A96855BC4A5C}" srcOrd="0" destOrd="0" presId="urn:microsoft.com/office/officeart/2005/8/layout/hProcess9"/>
    <dgm:cxn modelId="{DAFD5E76-2EEA-4D29-93ED-E55325BFFCE4}" type="presOf" srcId="{70EBD788-643E-4BE6-9252-CBABC8F81839}" destId="{E0CECB1C-4A0D-43B5-B4A4-F6E1B57A3044}" srcOrd="0" destOrd="0" presId="urn:microsoft.com/office/officeart/2005/8/layout/hProcess9"/>
    <dgm:cxn modelId="{B583BFC8-33E2-49E5-A323-C26B943E8132}" type="presOf" srcId="{C27EEDE5-BB33-44BB-BACB-EC48FA590EED}" destId="{A197217D-9237-4D00-B5B4-1CC5D18F3D90}" srcOrd="0" destOrd="0" presId="urn:microsoft.com/office/officeart/2005/8/layout/hProcess9"/>
    <dgm:cxn modelId="{AABEB87F-47EF-4D96-A290-48241C4D4EB8}" srcId="{70EBD788-643E-4BE6-9252-CBABC8F81839}" destId="{8709737B-8D6A-4A24-944A-D59C07A234BE}" srcOrd="0" destOrd="0" parTransId="{48C97D64-6BC3-45A4-9064-AA5FAA3145DA}" sibTransId="{1839829F-ED3C-433D-A1B3-784958E9B69A}"/>
    <dgm:cxn modelId="{93762660-59C4-45A3-B38F-4F6E9A906768}" srcId="{70EBD788-643E-4BE6-9252-CBABC8F81839}" destId="{B2294689-C842-4822-8D89-44E6D18F82F1}" srcOrd="1" destOrd="0" parTransId="{25AD453C-A73A-44E2-B168-0FE53E81037E}" sibTransId="{9699704F-D609-4DB4-8C59-466D63C6D461}"/>
    <dgm:cxn modelId="{21BE6D0F-1268-47C2-87CC-C6060F8449A9}" type="presOf" srcId="{8709737B-8D6A-4A24-944A-D59C07A234BE}" destId="{B515A5DE-B19F-40BA-B6B0-ABFBCE2BA8CA}" srcOrd="0" destOrd="0" presId="urn:microsoft.com/office/officeart/2005/8/layout/hProcess9"/>
    <dgm:cxn modelId="{4B79EAA6-7A88-4F50-A448-2AC0659E5D89}" type="presParOf" srcId="{E0CECB1C-4A0D-43B5-B4A4-F6E1B57A3044}" destId="{BBC259BB-85E7-4564-BBB2-F0900C48C6DB}" srcOrd="0" destOrd="0" presId="urn:microsoft.com/office/officeart/2005/8/layout/hProcess9"/>
    <dgm:cxn modelId="{0B873185-A698-44E9-8EA4-8BA6C5508641}" type="presParOf" srcId="{E0CECB1C-4A0D-43B5-B4A4-F6E1B57A3044}" destId="{C3492D71-0ADA-49B2-8C4E-B49C0826328D}" srcOrd="1" destOrd="0" presId="urn:microsoft.com/office/officeart/2005/8/layout/hProcess9"/>
    <dgm:cxn modelId="{CD3B83DE-0373-44CE-A029-0EA6ED9B2A42}" type="presParOf" srcId="{C3492D71-0ADA-49B2-8C4E-B49C0826328D}" destId="{B515A5DE-B19F-40BA-B6B0-ABFBCE2BA8CA}" srcOrd="0" destOrd="0" presId="urn:microsoft.com/office/officeart/2005/8/layout/hProcess9"/>
    <dgm:cxn modelId="{2E87C8CA-6130-4FFD-B1DA-4DC7858CF363}" type="presParOf" srcId="{C3492D71-0ADA-49B2-8C4E-B49C0826328D}" destId="{9833FD45-A5AF-43D8-A008-E11EDC939215}" srcOrd="1" destOrd="0" presId="urn:microsoft.com/office/officeart/2005/8/layout/hProcess9"/>
    <dgm:cxn modelId="{3576D6F6-A8A3-439D-B1B1-C20E36AD2150}" type="presParOf" srcId="{C3492D71-0ADA-49B2-8C4E-B49C0826328D}" destId="{054ACAFE-58D5-4CAC-9E5C-A96855BC4A5C}" srcOrd="2" destOrd="0" presId="urn:microsoft.com/office/officeart/2005/8/layout/hProcess9"/>
    <dgm:cxn modelId="{2E6839C0-9992-41CA-8133-DEE84987F4C4}" type="presParOf" srcId="{C3492D71-0ADA-49B2-8C4E-B49C0826328D}" destId="{7CF97D0E-E1E8-4D13-8644-89679FC9F239}" srcOrd="3" destOrd="0" presId="urn:microsoft.com/office/officeart/2005/8/layout/hProcess9"/>
    <dgm:cxn modelId="{D1431573-8788-4647-A683-0D6B1C51AEAA}" type="presParOf" srcId="{C3492D71-0ADA-49B2-8C4E-B49C0826328D}" destId="{A197217D-9237-4D00-B5B4-1CC5D18F3D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F193E3A-8626-4228-8F6B-BADBFB3D85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B21B6-A56F-4023-9666-D32797DD5724}">
      <dgm:prSet custT="1"/>
      <dgm:spPr/>
      <dgm:t>
        <a:bodyPr/>
        <a:lstStyle/>
        <a:p>
          <a:pPr rtl="0"/>
          <a:endParaRPr lang="en-US" sz="2800" b="0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8-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ЦІННОСТІ ОБ’ЄДНАНОЇ ЄВРОПИ І УКРАЇНА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800" b="1" dirty="0" smtClean="0">
              <a:latin typeface="Times New Roman" pitchFamily="18" charset="0"/>
              <a:cs typeface="Times New Roman" pitchFamily="18" charset="0"/>
            </a:rPr>
          </a:b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B71D00E-2AC5-4456-A6AC-8AE699C62267}" type="parTrans" cxnId="{645431B1-5B3C-44D0-B8BA-347E4025E567}">
      <dgm:prSet/>
      <dgm:spPr/>
      <dgm:t>
        <a:bodyPr/>
        <a:lstStyle/>
        <a:p>
          <a:endParaRPr lang="ru-RU"/>
        </a:p>
      </dgm:t>
    </dgm:pt>
    <dgm:pt modelId="{524243FF-1000-45AD-A75E-6F981FEC3689}" type="sibTrans" cxnId="{645431B1-5B3C-44D0-B8BA-347E4025E567}">
      <dgm:prSet/>
      <dgm:spPr/>
      <dgm:t>
        <a:bodyPr/>
        <a:lstStyle/>
        <a:p>
          <a:endParaRPr lang="ru-RU"/>
        </a:p>
      </dgm:t>
    </dgm:pt>
    <dgm:pt modelId="{8CC87E83-06DF-41D4-AEFF-893C1F62EEA1}" type="pres">
      <dgm:prSet presAssocID="{7F193E3A-8626-4228-8F6B-BADBFB3D85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627465-CACD-48D3-A191-A8E51AFB92E9}" type="pres">
      <dgm:prSet presAssocID="{495B21B6-A56F-4023-9666-D32797DD5724}" presName="circle1" presStyleLbl="node1" presStyleIdx="0" presStyleCnt="1"/>
      <dgm:spPr/>
    </dgm:pt>
    <dgm:pt modelId="{0471CD34-8A47-47CC-B670-A2B5EB7C8A63}" type="pres">
      <dgm:prSet presAssocID="{495B21B6-A56F-4023-9666-D32797DD5724}" presName="space" presStyleCnt="0"/>
      <dgm:spPr/>
    </dgm:pt>
    <dgm:pt modelId="{8FEC107B-16AA-437A-8995-87534AD79F6C}" type="pres">
      <dgm:prSet presAssocID="{495B21B6-A56F-4023-9666-D32797DD5724}" presName="rect1" presStyleLbl="alignAcc1" presStyleIdx="0" presStyleCnt="1"/>
      <dgm:spPr/>
      <dgm:t>
        <a:bodyPr/>
        <a:lstStyle/>
        <a:p>
          <a:endParaRPr lang="ru-RU"/>
        </a:p>
      </dgm:t>
    </dgm:pt>
    <dgm:pt modelId="{90898BFE-6A27-49BE-9E6D-F99853A9501F}" type="pres">
      <dgm:prSet presAssocID="{495B21B6-A56F-4023-9666-D32797DD572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0C09B7-2F48-4983-B331-B4137E9A21FE}" type="presOf" srcId="{495B21B6-A56F-4023-9666-D32797DD5724}" destId="{90898BFE-6A27-49BE-9E6D-F99853A9501F}" srcOrd="1" destOrd="0" presId="urn:microsoft.com/office/officeart/2005/8/layout/target3"/>
    <dgm:cxn modelId="{645431B1-5B3C-44D0-B8BA-347E4025E567}" srcId="{7F193E3A-8626-4228-8F6B-BADBFB3D8557}" destId="{495B21B6-A56F-4023-9666-D32797DD5724}" srcOrd="0" destOrd="0" parTransId="{9B71D00E-2AC5-4456-A6AC-8AE699C62267}" sibTransId="{524243FF-1000-45AD-A75E-6F981FEC3689}"/>
    <dgm:cxn modelId="{1AEB53B9-6393-4A06-BBB6-282199A0DDB8}" type="presOf" srcId="{7F193E3A-8626-4228-8F6B-BADBFB3D8557}" destId="{8CC87E83-06DF-41D4-AEFF-893C1F62EEA1}" srcOrd="0" destOrd="0" presId="urn:microsoft.com/office/officeart/2005/8/layout/target3"/>
    <dgm:cxn modelId="{36A96698-82E4-4281-B1EA-3D71BA472EF4}" type="presOf" srcId="{495B21B6-A56F-4023-9666-D32797DD5724}" destId="{8FEC107B-16AA-437A-8995-87534AD79F6C}" srcOrd="0" destOrd="0" presId="urn:microsoft.com/office/officeart/2005/8/layout/target3"/>
    <dgm:cxn modelId="{B171922E-2083-42D3-9F9D-C3100FC61136}" type="presParOf" srcId="{8CC87E83-06DF-41D4-AEFF-893C1F62EEA1}" destId="{9D627465-CACD-48D3-A191-A8E51AFB92E9}" srcOrd="0" destOrd="0" presId="urn:microsoft.com/office/officeart/2005/8/layout/target3"/>
    <dgm:cxn modelId="{DE6A2240-B707-472D-B01B-F23EBD3FFE6E}" type="presParOf" srcId="{8CC87E83-06DF-41D4-AEFF-893C1F62EEA1}" destId="{0471CD34-8A47-47CC-B670-A2B5EB7C8A63}" srcOrd="1" destOrd="0" presId="urn:microsoft.com/office/officeart/2005/8/layout/target3"/>
    <dgm:cxn modelId="{CB3C78A2-A6C5-4366-B918-18CB38FD0727}" type="presParOf" srcId="{8CC87E83-06DF-41D4-AEFF-893C1F62EEA1}" destId="{8FEC107B-16AA-437A-8995-87534AD79F6C}" srcOrd="2" destOrd="0" presId="urn:microsoft.com/office/officeart/2005/8/layout/target3"/>
    <dgm:cxn modelId="{343214BC-6C10-4A1A-BA78-D38E962C74E3}" type="presParOf" srcId="{8CC87E83-06DF-41D4-AEFF-893C1F62EEA1}" destId="{90898BFE-6A27-49BE-9E6D-F99853A950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DFDE1C-6BD7-4B19-8E79-CB9E767508D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231D1-37E5-4A97-BD21-BBA1B6515D8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114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Угоди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наголосили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важливості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чинного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Союзу.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погодилася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забезпечити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чинні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майбутнє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поступово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досягли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сумісності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ЄС.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розпочатися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підписання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Угоди і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поступово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поширитися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елементи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зазначені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Додатку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XV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ІІ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Угоди.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93A13A-790B-4D46-9787-BDEF1233CC49}" type="parTrans" cxnId="{3470D38F-93DE-4260-BB48-71AC2FF39491}">
      <dgm:prSet/>
      <dgm:spPr/>
      <dgm:t>
        <a:bodyPr/>
        <a:lstStyle/>
        <a:p>
          <a:endParaRPr lang="ru-RU"/>
        </a:p>
      </dgm:t>
    </dgm:pt>
    <dgm:pt modelId="{F10B48D7-64B4-426E-82B3-0CD23963DFD5}" type="sibTrans" cxnId="{3470D38F-93DE-4260-BB48-71AC2FF39491}">
      <dgm:prSet/>
      <dgm:spPr/>
      <dgm:t>
        <a:bodyPr/>
        <a:lstStyle/>
        <a:p>
          <a:endParaRPr lang="ru-RU"/>
        </a:p>
      </dgm:t>
    </dgm:pt>
    <dgm:pt modelId="{2821E410-1788-4EAE-8BFB-0F782674F635}">
      <dgm:prSet custT="1"/>
      <dgm:spPr/>
      <dgm:t>
        <a:bodyPr/>
        <a:lstStyle/>
        <a:p>
          <a:pPr rtl="0"/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Щоправда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до права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розпочався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задовго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чинності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Угоди. Так,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ще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18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березня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2004 року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Верховна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Рада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прийняла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Закон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№1629-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IV,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яким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затвердила «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Загальнодержавну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програму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Союзу» (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далі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Загальнодержавна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програма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задля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Союзу,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проголошено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пріоритетним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напрямом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української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спрямоване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приведення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en-US" sz="1050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050" dirty="0" err="1" smtClean="0">
              <a:latin typeface="Times New Roman" pitchFamily="18" charset="0"/>
              <a:cs typeface="Times New Roman" pitchFamily="18" charset="0"/>
            </a:rPr>
            <a:t>communautaire</a:t>
          </a:r>
          <a:r>
            <a:rPr lang="en-US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відповідності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третьому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Копенгагенському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Мадридському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критеріям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членства в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Європейському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Союзі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розділ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Загальнодержавної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25A2C422-59AC-4763-AA48-9F4BB89A5E52}" type="parTrans" cxnId="{8FABE74F-CE88-4A11-92AE-EA40CB0F1A88}">
      <dgm:prSet/>
      <dgm:spPr/>
      <dgm:t>
        <a:bodyPr/>
        <a:lstStyle/>
        <a:p>
          <a:endParaRPr lang="ru-RU"/>
        </a:p>
      </dgm:t>
    </dgm:pt>
    <dgm:pt modelId="{8DD0D370-3141-4115-9438-227B11503FFC}" type="sibTrans" cxnId="{8FABE74F-CE88-4A11-92AE-EA40CB0F1A88}">
      <dgm:prSet/>
      <dgm:spPr/>
      <dgm:t>
        <a:bodyPr/>
        <a:lstStyle/>
        <a:p>
          <a:endParaRPr lang="ru-RU"/>
        </a:p>
      </dgm:t>
    </dgm:pt>
    <dgm:pt modelId="{D45344B6-4DA6-4B1A-B655-3936BA9701D8}" type="pres">
      <dgm:prSet presAssocID="{92DFDE1C-6BD7-4B19-8E79-CB9E767508D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1F55FF-B44A-410A-B113-754821838F22}" type="pres">
      <dgm:prSet presAssocID="{92DFDE1C-6BD7-4B19-8E79-CB9E767508D5}" presName="arrow" presStyleLbl="bgShp" presStyleIdx="0" presStyleCnt="1"/>
      <dgm:spPr/>
    </dgm:pt>
    <dgm:pt modelId="{1459929F-60CF-4710-939A-D567A66A155F}" type="pres">
      <dgm:prSet presAssocID="{92DFDE1C-6BD7-4B19-8E79-CB9E767508D5}" presName="linearProcess" presStyleCnt="0"/>
      <dgm:spPr/>
    </dgm:pt>
    <dgm:pt modelId="{318DFACC-C860-49A3-BA7E-9CA8EA059B32}" type="pres">
      <dgm:prSet presAssocID="{724231D1-37E5-4A97-BD21-BBA1B6515D89}" presName="textNode" presStyleLbl="node1" presStyleIdx="0" presStyleCnt="2" custScaleY="10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F5AED-7D05-4E38-8A0B-989DA39E783C}" type="pres">
      <dgm:prSet presAssocID="{F10B48D7-64B4-426E-82B3-0CD23963DFD5}" presName="sibTrans" presStyleCnt="0"/>
      <dgm:spPr/>
    </dgm:pt>
    <dgm:pt modelId="{03E35A01-24CB-4FF0-929D-D1DBD2BEAF80}" type="pres">
      <dgm:prSet presAssocID="{2821E410-1788-4EAE-8BFB-0F782674F635}" presName="textNode" presStyleLbl="node1" presStyleIdx="1" presStyleCnt="2" custScaleY="108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1989F-9A92-42CE-8DE4-80D127B740A3}" type="presOf" srcId="{2821E410-1788-4EAE-8BFB-0F782674F635}" destId="{03E35A01-24CB-4FF0-929D-D1DBD2BEAF80}" srcOrd="0" destOrd="0" presId="urn:microsoft.com/office/officeart/2005/8/layout/hProcess9"/>
    <dgm:cxn modelId="{9906E467-4EF4-471E-B5F8-F2445EAD206F}" type="presOf" srcId="{724231D1-37E5-4A97-BD21-BBA1B6515D89}" destId="{318DFACC-C860-49A3-BA7E-9CA8EA059B32}" srcOrd="0" destOrd="0" presId="urn:microsoft.com/office/officeart/2005/8/layout/hProcess9"/>
    <dgm:cxn modelId="{8FABE74F-CE88-4A11-92AE-EA40CB0F1A88}" srcId="{92DFDE1C-6BD7-4B19-8E79-CB9E767508D5}" destId="{2821E410-1788-4EAE-8BFB-0F782674F635}" srcOrd="1" destOrd="0" parTransId="{25A2C422-59AC-4763-AA48-9F4BB89A5E52}" sibTransId="{8DD0D370-3141-4115-9438-227B11503FFC}"/>
    <dgm:cxn modelId="{3470D38F-93DE-4260-BB48-71AC2FF39491}" srcId="{92DFDE1C-6BD7-4B19-8E79-CB9E767508D5}" destId="{724231D1-37E5-4A97-BD21-BBA1B6515D89}" srcOrd="0" destOrd="0" parTransId="{EF93A13A-790B-4D46-9787-BDEF1233CC49}" sibTransId="{F10B48D7-64B4-426E-82B3-0CD23963DFD5}"/>
    <dgm:cxn modelId="{26108B12-0162-463C-BC32-2DB1A3AA35D5}" type="presOf" srcId="{92DFDE1C-6BD7-4B19-8E79-CB9E767508D5}" destId="{D45344B6-4DA6-4B1A-B655-3936BA9701D8}" srcOrd="0" destOrd="0" presId="urn:microsoft.com/office/officeart/2005/8/layout/hProcess9"/>
    <dgm:cxn modelId="{D538EEB6-1E06-4FD9-9E14-78CF94C6AEE3}" type="presParOf" srcId="{D45344B6-4DA6-4B1A-B655-3936BA9701D8}" destId="{F81F55FF-B44A-410A-B113-754821838F22}" srcOrd="0" destOrd="0" presId="urn:microsoft.com/office/officeart/2005/8/layout/hProcess9"/>
    <dgm:cxn modelId="{87DF16D4-8BC2-4227-BBE7-C4D829F70215}" type="presParOf" srcId="{D45344B6-4DA6-4B1A-B655-3936BA9701D8}" destId="{1459929F-60CF-4710-939A-D567A66A155F}" srcOrd="1" destOrd="0" presId="urn:microsoft.com/office/officeart/2005/8/layout/hProcess9"/>
    <dgm:cxn modelId="{CC5CB3F3-3864-4AF4-9A10-963EA385F264}" type="presParOf" srcId="{1459929F-60CF-4710-939A-D567A66A155F}" destId="{318DFACC-C860-49A3-BA7E-9CA8EA059B32}" srcOrd="0" destOrd="0" presId="urn:microsoft.com/office/officeart/2005/8/layout/hProcess9"/>
    <dgm:cxn modelId="{FBE8AEC4-1754-4ADB-BF3F-0E0FAACC7E91}" type="presParOf" srcId="{1459929F-60CF-4710-939A-D567A66A155F}" destId="{DE6F5AED-7D05-4E38-8A0B-989DA39E783C}" srcOrd="1" destOrd="0" presId="urn:microsoft.com/office/officeart/2005/8/layout/hProcess9"/>
    <dgm:cxn modelId="{AB32D9B7-6E31-45C9-82EA-1B304985F980}" type="presParOf" srcId="{1459929F-60CF-4710-939A-D567A66A155F}" destId="{03E35A01-24CB-4FF0-929D-D1DBD2BEAF8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675D14B-A1B2-48F2-BD14-9BBDFBC00C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079911B-78C3-4A46-B6F5-C84DFFBC29DE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жахіть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двох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світових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війн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почали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об’єднуватись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задля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стабільності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безпеки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добробуту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орієнтиром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вказаних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цілей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став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набір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фундаментальних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цінностей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об’єднують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людей,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слугують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певним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клеєм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структури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суспільства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багатоликої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083F072-6CCE-4DFF-9217-24944C3D7485}" type="parTrans" cxnId="{B3C29472-7932-4ED0-85CC-CB29383449E3}">
      <dgm:prSet/>
      <dgm:spPr/>
      <dgm:t>
        <a:bodyPr/>
        <a:lstStyle/>
        <a:p>
          <a:endParaRPr lang="ru-RU"/>
        </a:p>
      </dgm:t>
    </dgm:pt>
    <dgm:pt modelId="{93E734B6-37FE-4D05-9944-3A83EF6AD9F6}" type="sibTrans" cxnId="{B3C29472-7932-4ED0-85CC-CB29383449E3}">
      <dgm:prSet/>
      <dgm:spPr/>
      <dgm:t>
        <a:bodyPr/>
        <a:lstStyle/>
        <a:p>
          <a:endParaRPr lang="ru-RU"/>
        </a:p>
      </dgm:t>
    </dgm:pt>
    <dgm:pt modelId="{B9F7CB72-418D-4131-AC3C-EA7CF5F2D57F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Правового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закріплення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цінності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набули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ст. 2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Договору про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далі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),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зазначається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цінностями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об’єднаної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повага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людської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гідності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демократії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рівності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верховенства права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поваги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прав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належать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меншин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Наголошується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цінності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спільними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всіх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суспільстві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де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панує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плюралізм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недискримінація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толерантність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правосуддя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солідарність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рівність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жінок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чоловіків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Вказані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цінності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похідними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ментальності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традицій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мистецтва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Вони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визрівали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історичного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D31902-5334-472E-A903-15FBB360ED5F}" type="parTrans" cxnId="{FF369B15-F007-4F69-B069-29C7C42F103D}">
      <dgm:prSet/>
      <dgm:spPr/>
      <dgm:t>
        <a:bodyPr/>
        <a:lstStyle/>
        <a:p>
          <a:endParaRPr lang="ru-RU"/>
        </a:p>
      </dgm:t>
    </dgm:pt>
    <dgm:pt modelId="{F4DD4286-5A56-4ACC-B749-2EFEF64F7526}" type="sibTrans" cxnId="{FF369B15-F007-4F69-B069-29C7C42F103D}">
      <dgm:prSet/>
      <dgm:spPr/>
      <dgm:t>
        <a:bodyPr/>
        <a:lstStyle/>
        <a:p>
          <a:endParaRPr lang="ru-RU"/>
        </a:p>
      </dgm:t>
    </dgm:pt>
    <dgm:pt modelId="{E0BEBC8C-42A2-416D-BE48-2D7E102413C3}" type="pres">
      <dgm:prSet presAssocID="{6675D14B-A1B2-48F2-BD14-9BBDFBC00C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B60A79-036F-47FB-894C-279603C58B85}" type="pres">
      <dgm:prSet presAssocID="{E079911B-78C3-4A46-B6F5-C84DFFBC29D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A49A5-DE3C-4182-B7A2-721976C7458E}" type="pres">
      <dgm:prSet presAssocID="{93E734B6-37FE-4D05-9944-3A83EF6AD9F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EC8717A-5D1E-4164-AFEC-C85F880ED881}" type="pres">
      <dgm:prSet presAssocID="{93E734B6-37FE-4D05-9944-3A83EF6AD9F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ABBAF11-9B40-4653-8D76-9E61A05055AA}" type="pres">
      <dgm:prSet presAssocID="{B9F7CB72-418D-4131-AC3C-EA7CF5F2D57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A7DFE2-775C-4BD3-A82C-47DBB21FD66D}" type="presOf" srcId="{E079911B-78C3-4A46-B6F5-C84DFFBC29DE}" destId="{1EB60A79-036F-47FB-894C-279603C58B85}" srcOrd="0" destOrd="0" presId="urn:microsoft.com/office/officeart/2005/8/layout/process1"/>
    <dgm:cxn modelId="{B3C29472-7932-4ED0-85CC-CB29383449E3}" srcId="{6675D14B-A1B2-48F2-BD14-9BBDFBC00CA7}" destId="{E079911B-78C3-4A46-B6F5-C84DFFBC29DE}" srcOrd="0" destOrd="0" parTransId="{6083F072-6CCE-4DFF-9217-24944C3D7485}" sibTransId="{93E734B6-37FE-4D05-9944-3A83EF6AD9F6}"/>
    <dgm:cxn modelId="{FF369B15-F007-4F69-B069-29C7C42F103D}" srcId="{6675D14B-A1B2-48F2-BD14-9BBDFBC00CA7}" destId="{B9F7CB72-418D-4131-AC3C-EA7CF5F2D57F}" srcOrd="1" destOrd="0" parTransId="{B3D31902-5334-472E-A903-15FBB360ED5F}" sibTransId="{F4DD4286-5A56-4ACC-B749-2EFEF64F7526}"/>
    <dgm:cxn modelId="{1FE8EC3E-ABEF-4ECC-B74D-11E434303FF7}" type="presOf" srcId="{93E734B6-37FE-4D05-9944-3A83EF6AD9F6}" destId="{2EC8717A-5D1E-4164-AFEC-C85F880ED881}" srcOrd="1" destOrd="0" presId="urn:microsoft.com/office/officeart/2005/8/layout/process1"/>
    <dgm:cxn modelId="{E1F16A38-2E4D-4345-844B-CCCAAF5DFB99}" type="presOf" srcId="{93E734B6-37FE-4D05-9944-3A83EF6AD9F6}" destId="{D5CA49A5-DE3C-4182-B7A2-721976C7458E}" srcOrd="0" destOrd="0" presId="urn:microsoft.com/office/officeart/2005/8/layout/process1"/>
    <dgm:cxn modelId="{75092B1C-E31D-453E-9F73-3C541B4A344E}" type="presOf" srcId="{6675D14B-A1B2-48F2-BD14-9BBDFBC00CA7}" destId="{E0BEBC8C-42A2-416D-BE48-2D7E102413C3}" srcOrd="0" destOrd="0" presId="urn:microsoft.com/office/officeart/2005/8/layout/process1"/>
    <dgm:cxn modelId="{0392C805-CFD1-4EB3-926B-BDC9ED7B752F}" type="presOf" srcId="{B9F7CB72-418D-4131-AC3C-EA7CF5F2D57F}" destId="{3ABBAF11-9B40-4653-8D76-9E61A05055AA}" srcOrd="0" destOrd="0" presId="urn:microsoft.com/office/officeart/2005/8/layout/process1"/>
    <dgm:cxn modelId="{6BEEC097-C1B7-4473-8B54-3E76EF1F8ED0}" type="presParOf" srcId="{E0BEBC8C-42A2-416D-BE48-2D7E102413C3}" destId="{1EB60A79-036F-47FB-894C-279603C58B85}" srcOrd="0" destOrd="0" presId="urn:microsoft.com/office/officeart/2005/8/layout/process1"/>
    <dgm:cxn modelId="{0CA95B71-1CFC-4369-977F-6E1BC62444D9}" type="presParOf" srcId="{E0BEBC8C-42A2-416D-BE48-2D7E102413C3}" destId="{D5CA49A5-DE3C-4182-B7A2-721976C7458E}" srcOrd="1" destOrd="0" presId="urn:microsoft.com/office/officeart/2005/8/layout/process1"/>
    <dgm:cxn modelId="{07DC7D90-DF6A-482D-8AF1-34F28126982C}" type="presParOf" srcId="{D5CA49A5-DE3C-4182-B7A2-721976C7458E}" destId="{2EC8717A-5D1E-4164-AFEC-C85F880ED881}" srcOrd="0" destOrd="0" presId="urn:microsoft.com/office/officeart/2005/8/layout/process1"/>
    <dgm:cxn modelId="{CA4C4702-6AE3-4CA4-AA7E-FC92F00DFB51}" type="presParOf" srcId="{E0BEBC8C-42A2-416D-BE48-2D7E102413C3}" destId="{3ABBAF11-9B40-4653-8D76-9E61A05055A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2506837-D954-46AA-B8E5-84CB9A37867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0848D2-831E-40EA-BC05-CA42F027D95E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З моменту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проголошення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своєї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незалежності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задекларувала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прагнення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побудови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демократичної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орієнтованої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визнала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зовнішньополітичним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вектором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інтеграцію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політико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-правового простору.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Конституції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ознаменувало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собою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закріплення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найвищому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законодавчому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тих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цінностей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навколо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власне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об’єдналась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аналіз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цінностей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свідчить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вони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концентрованому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вигляді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зосередженні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Розділі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Конституції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своїм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змістом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засадами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ладу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Розділі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ІІ,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закріплює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обов’язки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громадянина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B29FFB-7A0C-44D8-88AA-5B3F62660376}" type="parTrans" cxnId="{063A09FD-F79C-42F8-8F91-19EDE4901ABD}">
      <dgm:prSet/>
      <dgm:spPr/>
      <dgm:t>
        <a:bodyPr/>
        <a:lstStyle/>
        <a:p>
          <a:endParaRPr lang="ru-RU"/>
        </a:p>
      </dgm:t>
    </dgm:pt>
    <dgm:pt modelId="{8365E788-0D1C-4B1A-9302-0914B501494F}" type="sibTrans" cxnId="{063A09FD-F79C-42F8-8F91-19EDE4901ABD}">
      <dgm:prSet/>
      <dgm:spPr/>
      <dgm:t>
        <a:bodyPr/>
        <a:lstStyle/>
        <a:p>
          <a:endParaRPr lang="ru-RU"/>
        </a:p>
      </dgm:t>
    </dgm:pt>
    <dgm:pt modelId="{F61FB00B-FE21-495F-AB86-CB7BB639C9DE}" type="pres">
      <dgm:prSet presAssocID="{E2506837-D954-46AA-B8E5-84CB9A3786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4B326-7436-4C7A-81CD-EAF77704B574}" type="pres">
      <dgm:prSet presAssocID="{AF0848D2-831E-40EA-BC05-CA42F027D95E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888B6-03FD-4546-8381-438CE1A98649}" type="presOf" srcId="{AF0848D2-831E-40EA-BC05-CA42F027D95E}" destId="{D974B326-7436-4C7A-81CD-EAF77704B574}" srcOrd="0" destOrd="0" presId="urn:microsoft.com/office/officeart/2005/8/layout/hChevron3"/>
    <dgm:cxn modelId="{26E02CAC-76F8-47CD-B377-C0099FB281B7}" type="presOf" srcId="{E2506837-D954-46AA-B8E5-84CB9A37867A}" destId="{F61FB00B-FE21-495F-AB86-CB7BB639C9DE}" srcOrd="0" destOrd="0" presId="urn:microsoft.com/office/officeart/2005/8/layout/hChevron3"/>
    <dgm:cxn modelId="{063A09FD-F79C-42F8-8F91-19EDE4901ABD}" srcId="{E2506837-D954-46AA-B8E5-84CB9A37867A}" destId="{AF0848D2-831E-40EA-BC05-CA42F027D95E}" srcOrd="0" destOrd="0" parTransId="{1BB29FFB-7A0C-44D8-88AA-5B3F62660376}" sibTransId="{8365E788-0D1C-4B1A-9302-0914B501494F}"/>
    <dgm:cxn modelId="{A04155E5-E5CD-47DF-91FF-E5A0A66C6ADD}" type="presParOf" srcId="{F61FB00B-FE21-495F-AB86-CB7BB639C9DE}" destId="{D974B326-7436-4C7A-81CD-EAF77704B57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8DE70C7-09A4-4CDC-8AAB-B873EBA861C3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C4120CC-3880-4DBB-A41E-239B9EB4425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хоча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de jure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взяла курс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євроінтеграцію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de facto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глобальної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поліцентричності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головним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центром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сили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впливу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нашої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недавнього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часу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залишалася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Росія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Як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наслідок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в 2013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році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тодішня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політична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еліта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країни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виявилися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не готовою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прийняти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себе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зобов’язань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перед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народом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підписання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Асоціації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з 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en-US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спровокувало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об’єднатися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мирних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зібраннях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протестах по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Тим самим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суспільство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продемонструвало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свою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відданість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вектору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нашої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цінностей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українську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політико-правову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дійсність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Не дарма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революція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2013-2014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ввійшла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підручники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історії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Революція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Гідності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 одним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головних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лозунгів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».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D851693-3D42-48E1-AEA8-4DD8806E6097}" type="parTrans" cxnId="{87F9AB9B-97CB-4A0E-B6ED-C856474C07FF}">
      <dgm:prSet/>
      <dgm:spPr/>
      <dgm:t>
        <a:bodyPr/>
        <a:lstStyle/>
        <a:p>
          <a:endParaRPr lang="ru-RU"/>
        </a:p>
      </dgm:t>
    </dgm:pt>
    <dgm:pt modelId="{B0A9695E-E866-45D4-9BD8-FC5D7F1919AE}" type="sibTrans" cxnId="{87F9AB9B-97CB-4A0E-B6ED-C856474C07FF}">
      <dgm:prSet/>
      <dgm:spPr/>
      <dgm:t>
        <a:bodyPr/>
        <a:lstStyle/>
        <a:p>
          <a:endParaRPr lang="ru-RU"/>
        </a:p>
      </dgm:t>
    </dgm:pt>
    <dgm:pt modelId="{3532FA11-621D-4061-ABE0-297948B77CA5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Нині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ведучи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війну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 свою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незалежність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бореться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у тому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за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західноєвропейський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напрям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свого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даному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державотворення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перед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нашою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країною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суспільством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стоїть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стільки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законодавчого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закріплення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фундаментальних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цінностей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скільки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вітчизняне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повсякденне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життя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424771A-163B-4309-8D99-5E52E9B7B0E7}" type="parTrans" cxnId="{3CE61C89-0E4D-4A90-A38F-92EB08021A34}">
      <dgm:prSet/>
      <dgm:spPr/>
      <dgm:t>
        <a:bodyPr/>
        <a:lstStyle/>
        <a:p>
          <a:endParaRPr lang="ru-RU"/>
        </a:p>
      </dgm:t>
    </dgm:pt>
    <dgm:pt modelId="{8A885FCD-5713-45E4-839D-A3F2A0389CC4}" type="sibTrans" cxnId="{3CE61C89-0E4D-4A90-A38F-92EB08021A34}">
      <dgm:prSet/>
      <dgm:spPr/>
      <dgm:t>
        <a:bodyPr/>
        <a:lstStyle/>
        <a:p>
          <a:endParaRPr lang="ru-RU"/>
        </a:p>
      </dgm:t>
    </dgm:pt>
    <dgm:pt modelId="{BD839E80-E5B0-429E-AABD-54F6D489CAC8}" type="pres">
      <dgm:prSet presAssocID="{58DE70C7-09A4-4CDC-8AAB-B873EBA861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98AD2-28AF-498C-891D-E586CB0E050F}" type="pres">
      <dgm:prSet presAssocID="{3532FA11-621D-4061-ABE0-297948B77CA5}" presName="boxAndChildren" presStyleCnt="0"/>
      <dgm:spPr/>
    </dgm:pt>
    <dgm:pt modelId="{AF118FD1-5DC4-48A4-801A-9449414A31E8}" type="pres">
      <dgm:prSet presAssocID="{3532FA11-621D-4061-ABE0-297948B77CA5}" presName="parentTextBox" presStyleLbl="node1" presStyleIdx="0" presStyleCnt="2"/>
      <dgm:spPr/>
      <dgm:t>
        <a:bodyPr/>
        <a:lstStyle/>
        <a:p>
          <a:endParaRPr lang="ru-RU"/>
        </a:p>
      </dgm:t>
    </dgm:pt>
    <dgm:pt modelId="{B5AB49AD-B099-4AC9-A849-40DE6104590B}" type="pres">
      <dgm:prSet presAssocID="{B0A9695E-E866-45D4-9BD8-FC5D7F1919AE}" presName="sp" presStyleCnt="0"/>
      <dgm:spPr/>
    </dgm:pt>
    <dgm:pt modelId="{D5FE051D-07AA-4F99-8851-070C01644B62}" type="pres">
      <dgm:prSet presAssocID="{9C4120CC-3880-4DBB-A41E-239B9EB44251}" presName="arrowAndChildren" presStyleCnt="0"/>
      <dgm:spPr/>
    </dgm:pt>
    <dgm:pt modelId="{FB749620-C7C9-4278-91F1-D172B99591E6}" type="pres">
      <dgm:prSet presAssocID="{9C4120CC-3880-4DBB-A41E-239B9EB44251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3CE61C89-0E4D-4A90-A38F-92EB08021A34}" srcId="{58DE70C7-09A4-4CDC-8AAB-B873EBA861C3}" destId="{3532FA11-621D-4061-ABE0-297948B77CA5}" srcOrd="1" destOrd="0" parTransId="{D424771A-163B-4309-8D99-5E52E9B7B0E7}" sibTransId="{8A885FCD-5713-45E4-839D-A3F2A0389CC4}"/>
    <dgm:cxn modelId="{58CC068E-C627-47FD-AB1B-584FF77BC0AD}" type="presOf" srcId="{3532FA11-621D-4061-ABE0-297948B77CA5}" destId="{AF118FD1-5DC4-48A4-801A-9449414A31E8}" srcOrd="0" destOrd="0" presId="urn:microsoft.com/office/officeart/2005/8/layout/process4"/>
    <dgm:cxn modelId="{FEAB319F-932E-499D-8255-D1BB3B37D302}" type="presOf" srcId="{58DE70C7-09A4-4CDC-8AAB-B873EBA861C3}" destId="{BD839E80-E5B0-429E-AABD-54F6D489CAC8}" srcOrd="0" destOrd="0" presId="urn:microsoft.com/office/officeart/2005/8/layout/process4"/>
    <dgm:cxn modelId="{87F9AB9B-97CB-4A0E-B6ED-C856474C07FF}" srcId="{58DE70C7-09A4-4CDC-8AAB-B873EBA861C3}" destId="{9C4120CC-3880-4DBB-A41E-239B9EB44251}" srcOrd="0" destOrd="0" parTransId="{6D851693-3D42-48E1-AEA8-4DD8806E6097}" sibTransId="{B0A9695E-E866-45D4-9BD8-FC5D7F1919AE}"/>
    <dgm:cxn modelId="{CD1919EC-5FD3-4130-9332-B60E752CEAF2}" type="presOf" srcId="{9C4120CC-3880-4DBB-A41E-239B9EB44251}" destId="{FB749620-C7C9-4278-91F1-D172B99591E6}" srcOrd="0" destOrd="0" presId="urn:microsoft.com/office/officeart/2005/8/layout/process4"/>
    <dgm:cxn modelId="{5656DB8C-CEB2-482F-AB61-34DB77F483C3}" type="presParOf" srcId="{BD839E80-E5B0-429E-AABD-54F6D489CAC8}" destId="{C6198AD2-28AF-498C-891D-E586CB0E050F}" srcOrd="0" destOrd="0" presId="urn:microsoft.com/office/officeart/2005/8/layout/process4"/>
    <dgm:cxn modelId="{16FC08B0-EF16-4238-B6C1-2F49BCDABB95}" type="presParOf" srcId="{C6198AD2-28AF-498C-891D-E586CB0E050F}" destId="{AF118FD1-5DC4-48A4-801A-9449414A31E8}" srcOrd="0" destOrd="0" presId="urn:microsoft.com/office/officeart/2005/8/layout/process4"/>
    <dgm:cxn modelId="{A77587FE-C86D-49EA-A87C-20E8DC84988A}" type="presParOf" srcId="{BD839E80-E5B0-429E-AABD-54F6D489CAC8}" destId="{B5AB49AD-B099-4AC9-A849-40DE6104590B}" srcOrd="1" destOrd="0" presId="urn:microsoft.com/office/officeart/2005/8/layout/process4"/>
    <dgm:cxn modelId="{A75AF3C5-3C83-4A9A-B7AB-F5DFB9756227}" type="presParOf" srcId="{BD839E80-E5B0-429E-AABD-54F6D489CAC8}" destId="{D5FE051D-07AA-4F99-8851-070C01644B62}" srcOrd="2" destOrd="0" presId="urn:microsoft.com/office/officeart/2005/8/layout/process4"/>
    <dgm:cxn modelId="{86027AAA-E627-48ED-B7B5-6FB1D7BF1DC4}" type="presParOf" srcId="{D5FE051D-07AA-4F99-8851-070C01644B62}" destId="{FB749620-C7C9-4278-91F1-D172B99591E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C65A99F-DAFE-4C7A-85A7-CD111980631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61C4F-EAB3-41D0-83BD-20953F0C8479}">
      <dgm:prSet custT="1"/>
      <dgm:spPr/>
      <dgm:t>
        <a:bodyPr/>
        <a:lstStyle/>
        <a:p>
          <a:pPr rtl="0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9-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ПРИНЦИПИ ПРАВА ЄС У КОНТЕКСТІ ЗАКОНОДАВСТВА ПРО ПРАВОВІ РЕЖИМИ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379B323-2538-47C8-B093-E756C6435664}" type="parTrans" cxnId="{AAEEF59D-6DF6-44BE-8584-4B3093ECEB2B}">
      <dgm:prSet/>
      <dgm:spPr/>
      <dgm:t>
        <a:bodyPr/>
        <a:lstStyle/>
        <a:p>
          <a:endParaRPr lang="ru-RU"/>
        </a:p>
      </dgm:t>
    </dgm:pt>
    <dgm:pt modelId="{CB96DAD1-1D57-412B-B64E-07A5D9BD4C7F}" type="sibTrans" cxnId="{AAEEF59D-6DF6-44BE-8584-4B3093ECEB2B}">
      <dgm:prSet/>
      <dgm:spPr/>
      <dgm:t>
        <a:bodyPr/>
        <a:lstStyle/>
        <a:p>
          <a:endParaRPr lang="ru-RU"/>
        </a:p>
      </dgm:t>
    </dgm:pt>
    <dgm:pt modelId="{21106A21-7B54-41C5-B7D5-FFDC25C22482}" type="pres">
      <dgm:prSet presAssocID="{6C65A99F-DAFE-4C7A-85A7-CD111980631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7C25FA-6CD8-4E79-B788-522A14991282}" type="pres">
      <dgm:prSet presAssocID="{D4961C4F-EAB3-41D0-83BD-20953F0C8479}" presName="circle1" presStyleLbl="node1" presStyleIdx="0" presStyleCnt="1"/>
      <dgm:spPr/>
    </dgm:pt>
    <dgm:pt modelId="{7F3ED3A5-6B1E-4F42-BEAF-E25236C04822}" type="pres">
      <dgm:prSet presAssocID="{D4961C4F-EAB3-41D0-83BD-20953F0C8479}" presName="space" presStyleCnt="0"/>
      <dgm:spPr/>
    </dgm:pt>
    <dgm:pt modelId="{632BD676-C83C-4A1F-A160-98333BD6F417}" type="pres">
      <dgm:prSet presAssocID="{D4961C4F-EAB3-41D0-83BD-20953F0C8479}" presName="rect1" presStyleLbl="alignAcc1" presStyleIdx="0" presStyleCnt="1"/>
      <dgm:spPr/>
      <dgm:t>
        <a:bodyPr/>
        <a:lstStyle/>
        <a:p>
          <a:endParaRPr lang="ru-RU"/>
        </a:p>
      </dgm:t>
    </dgm:pt>
    <dgm:pt modelId="{336D7FB7-2F09-4283-A0B7-84A88EAADCDA}" type="pres">
      <dgm:prSet presAssocID="{D4961C4F-EAB3-41D0-83BD-20953F0C847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00917-5308-4CD9-AA76-50B19526F27D}" type="presOf" srcId="{D4961C4F-EAB3-41D0-83BD-20953F0C8479}" destId="{336D7FB7-2F09-4283-A0B7-84A88EAADCDA}" srcOrd="1" destOrd="0" presId="urn:microsoft.com/office/officeart/2005/8/layout/target3"/>
    <dgm:cxn modelId="{AAEEF59D-6DF6-44BE-8584-4B3093ECEB2B}" srcId="{6C65A99F-DAFE-4C7A-85A7-CD1119806311}" destId="{D4961C4F-EAB3-41D0-83BD-20953F0C8479}" srcOrd="0" destOrd="0" parTransId="{6379B323-2538-47C8-B093-E756C6435664}" sibTransId="{CB96DAD1-1D57-412B-B64E-07A5D9BD4C7F}"/>
    <dgm:cxn modelId="{E760EB61-45C6-4D19-8483-66C71302D57A}" type="presOf" srcId="{6C65A99F-DAFE-4C7A-85A7-CD1119806311}" destId="{21106A21-7B54-41C5-B7D5-FFDC25C22482}" srcOrd="0" destOrd="0" presId="urn:microsoft.com/office/officeart/2005/8/layout/target3"/>
    <dgm:cxn modelId="{94486094-2505-4F37-B262-67EABE772A67}" type="presOf" srcId="{D4961C4F-EAB3-41D0-83BD-20953F0C8479}" destId="{632BD676-C83C-4A1F-A160-98333BD6F417}" srcOrd="0" destOrd="0" presId="urn:microsoft.com/office/officeart/2005/8/layout/target3"/>
    <dgm:cxn modelId="{2CCA3C5D-6033-414A-8111-A281E34DB06B}" type="presParOf" srcId="{21106A21-7B54-41C5-B7D5-FFDC25C22482}" destId="{1D7C25FA-6CD8-4E79-B788-522A14991282}" srcOrd="0" destOrd="0" presId="urn:microsoft.com/office/officeart/2005/8/layout/target3"/>
    <dgm:cxn modelId="{3D70ED13-7FF9-4AE3-9AEF-273408508C08}" type="presParOf" srcId="{21106A21-7B54-41C5-B7D5-FFDC25C22482}" destId="{7F3ED3A5-6B1E-4F42-BEAF-E25236C04822}" srcOrd="1" destOrd="0" presId="urn:microsoft.com/office/officeart/2005/8/layout/target3"/>
    <dgm:cxn modelId="{F856A957-98F2-41C1-A505-000C04AE5A7B}" type="presParOf" srcId="{21106A21-7B54-41C5-B7D5-FFDC25C22482}" destId="{632BD676-C83C-4A1F-A160-98333BD6F417}" srcOrd="2" destOrd="0" presId="urn:microsoft.com/office/officeart/2005/8/layout/target3"/>
    <dgm:cxn modelId="{25C3BE9A-7A08-40D4-8FAC-56379AB3337B}" type="presParOf" srcId="{21106A21-7B54-41C5-B7D5-FFDC25C22482}" destId="{336D7FB7-2F09-4283-A0B7-84A88EAADCD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4A37215-A235-4BD1-8862-FF21E02F723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E4169-7DC8-4A59-8E61-27F87DE33A5D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є одним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визначальних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фундаментом, 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якому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будується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вся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архітектура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інституційних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всередині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важливість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цього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принципу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вказує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те,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безпосередньо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закріплено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тексті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Договору про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Союз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8618E7D-0BE3-4069-87FD-EC33AE758AB4}" type="parTrans" cxnId="{5BBF5805-B8BC-45BE-A051-892E94562AAF}">
      <dgm:prSet/>
      <dgm:spPr/>
      <dgm:t>
        <a:bodyPr/>
        <a:lstStyle/>
        <a:p>
          <a:endParaRPr lang="ru-RU"/>
        </a:p>
      </dgm:t>
    </dgm:pt>
    <dgm:pt modelId="{28F4B704-135B-4DBE-9D14-BC4CF34A7A64}" type="sibTrans" cxnId="{5BBF5805-B8BC-45BE-A051-892E94562AAF}">
      <dgm:prSet/>
      <dgm:spPr/>
      <dgm:t>
        <a:bodyPr/>
        <a:lstStyle/>
        <a:p>
          <a:endParaRPr lang="ru-RU"/>
        </a:p>
      </dgm:t>
    </dgm:pt>
    <dgm:pt modelId="{9CFBCBA7-20EC-4D51-BD3C-DC57AA0339A2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за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статтею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5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ДЄС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принципу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заходи Союзу за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змістом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та формою не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виходять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межі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того,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необхідним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досягнення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цілей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dirty="0" err="1" smtClean="0">
              <a:latin typeface="Times New Roman" pitchFamily="18" charset="0"/>
              <a:cs typeface="Times New Roman" pitchFamily="18" charset="0"/>
            </a:rPr>
            <a:t>Договорів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4042BC9-22E2-43B6-9BC0-6EFF9EB20FA9}" type="parTrans" cxnId="{97DCF82A-5CD5-4C6A-98CC-10F942BB9AF0}">
      <dgm:prSet/>
      <dgm:spPr/>
      <dgm:t>
        <a:bodyPr/>
        <a:lstStyle/>
        <a:p>
          <a:endParaRPr lang="ru-RU"/>
        </a:p>
      </dgm:t>
    </dgm:pt>
    <dgm:pt modelId="{B6B28324-507F-4E8B-98C1-5FEB8096E026}" type="sibTrans" cxnId="{97DCF82A-5CD5-4C6A-98CC-10F942BB9AF0}">
      <dgm:prSet/>
      <dgm:spPr/>
      <dgm:t>
        <a:bodyPr/>
        <a:lstStyle/>
        <a:p>
          <a:endParaRPr lang="ru-RU"/>
        </a:p>
      </dgm:t>
    </dgm:pt>
    <dgm:pt modelId="{750946C3-BAE1-4DA6-8922-D648E9D789E9}" type="pres">
      <dgm:prSet presAssocID="{B4A37215-A235-4BD1-8862-FF21E02F723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D2AABA-CDF2-458B-8D55-E84B3B752342}" type="pres">
      <dgm:prSet presAssocID="{A96E4169-7DC8-4A59-8E61-27F87DE33A5D}" presName="linNode" presStyleCnt="0"/>
      <dgm:spPr/>
    </dgm:pt>
    <dgm:pt modelId="{ABCC985C-584A-4833-AB97-F2B2285C033F}" type="pres">
      <dgm:prSet presAssocID="{A96E4169-7DC8-4A59-8E61-27F87DE33A5D}" presName="parentShp" presStyleLbl="node1" presStyleIdx="0" presStyleCnt="2" custScaleX="23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46772-AB36-4E66-AF7E-9F78653D1C51}" type="pres">
      <dgm:prSet presAssocID="{A96E4169-7DC8-4A59-8E61-27F87DE33A5D}" presName="childShp" presStyleLbl="bgAccFollowNode1" presStyleIdx="0" presStyleCnt="2">
        <dgm:presLayoutVars>
          <dgm:bulletEnabled val="1"/>
        </dgm:presLayoutVars>
      </dgm:prSet>
      <dgm:spPr/>
    </dgm:pt>
    <dgm:pt modelId="{1B475DB5-294C-432A-836F-37D7EE6CAA1E}" type="pres">
      <dgm:prSet presAssocID="{28F4B704-135B-4DBE-9D14-BC4CF34A7A64}" presName="spacing" presStyleCnt="0"/>
      <dgm:spPr/>
    </dgm:pt>
    <dgm:pt modelId="{317B011E-20E1-4AEB-8363-D8024157F467}" type="pres">
      <dgm:prSet presAssocID="{9CFBCBA7-20EC-4D51-BD3C-DC57AA0339A2}" presName="linNode" presStyleCnt="0"/>
      <dgm:spPr/>
    </dgm:pt>
    <dgm:pt modelId="{D10389F8-8B44-42D6-8ED7-EA7BEC00BF20}" type="pres">
      <dgm:prSet presAssocID="{9CFBCBA7-20EC-4D51-BD3C-DC57AA0339A2}" presName="parentShp" presStyleLbl="node1" presStyleIdx="1" presStyleCnt="2" custScaleX="228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351CC-4225-4B88-A30F-C7DDD1D13621}" type="pres">
      <dgm:prSet presAssocID="{9CFBCBA7-20EC-4D51-BD3C-DC57AA0339A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9C671D1-D079-4F55-A785-D90374DD3BA9}" type="presOf" srcId="{B4A37215-A235-4BD1-8862-FF21E02F7238}" destId="{750946C3-BAE1-4DA6-8922-D648E9D789E9}" srcOrd="0" destOrd="0" presId="urn:microsoft.com/office/officeart/2005/8/layout/vList6"/>
    <dgm:cxn modelId="{5BBF5805-B8BC-45BE-A051-892E94562AAF}" srcId="{B4A37215-A235-4BD1-8862-FF21E02F7238}" destId="{A96E4169-7DC8-4A59-8E61-27F87DE33A5D}" srcOrd="0" destOrd="0" parTransId="{38618E7D-0BE3-4069-87FD-EC33AE758AB4}" sibTransId="{28F4B704-135B-4DBE-9D14-BC4CF34A7A64}"/>
    <dgm:cxn modelId="{6C563517-7B83-4BE2-84DA-C85B22DC6E94}" type="presOf" srcId="{9CFBCBA7-20EC-4D51-BD3C-DC57AA0339A2}" destId="{D10389F8-8B44-42D6-8ED7-EA7BEC00BF20}" srcOrd="0" destOrd="0" presId="urn:microsoft.com/office/officeart/2005/8/layout/vList6"/>
    <dgm:cxn modelId="{97DCF82A-5CD5-4C6A-98CC-10F942BB9AF0}" srcId="{B4A37215-A235-4BD1-8862-FF21E02F7238}" destId="{9CFBCBA7-20EC-4D51-BD3C-DC57AA0339A2}" srcOrd="1" destOrd="0" parTransId="{14042BC9-22E2-43B6-9BC0-6EFF9EB20FA9}" sibTransId="{B6B28324-507F-4E8B-98C1-5FEB8096E026}"/>
    <dgm:cxn modelId="{02164A1C-227E-4EA9-A14A-8599517631F9}" type="presOf" srcId="{A96E4169-7DC8-4A59-8E61-27F87DE33A5D}" destId="{ABCC985C-584A-4833-AB97-F2B2285C033F}" srcOrd="0" destOrd="0" presId="urn:microsoft.com/office/officeart/2005/8/layout/vList6"/>
    <dgm:cxn modelId="{EC21454A-63E7-4489-BC7D-CE5535881DD0}" type="presParOf" srcId="{750946C3-BAE1-4DA6-8922-D648E9D789E9}" destId="{42D2AABA-CDF2-458B-8D55-E84B3B752342}" srcOrd="0" destOrd="0" presId="urn:microsoft.com/office/officeart/2005/8/layout/vList6"/>
    <dgm:cxn modelId="{EAFD5B37-FD80-4766-8935-62CF03EB7A97}" type="presParOf" srcId="{42D2AABA-CDF2-458B-8D55-E84B3B752342}" destId="{ABCC985C-584A-4833-AB97-F2B2285C033F}" srcOrd="0" destOrd="0" presId="urn:microsoft.com/office/officeart/2005/8/layout/vList6"/>
    <dgm:cxn modelId="{7CC29A5E-C968-4E9B-B319-52C2B5B8DA59}" type="presParOf" srcId="{42D2AABA-CDF2-458B-8D55-E84B3B752342}" destId="{0A646772-AB36-4E66-AF7E-9F78653D1C51}" srcOrd="1" destOrd="0" presId="urn:microsoft.com/office/officeart/2005/8/layout/vList6"/>
    <dgm:cxn modelId="{FF6E6272-4B4C-4250-879F-B2B1E0D099B2}" type="presParOf" srcId="{750946C3-BAE1-4DA6-8922-D648E9D789E9}" destId="{1B475DB5-294C-432A-836F-37D7EE6CAA1E}" srcOrd="1" destOrd="0" presId="urn:microsoft.com/office/officeart/2005/8/layout/vList6"/>
    <dgm:cxn modelId="{607BFAF0-7B79-4499-9AE4-154918ADF138}" type="presParOf" srcId="{750946C3-BAE1-4DA6-8922-D648E9D789E9}" destId="{317B011E-20E1-4AEB-8363-D8024157F467}" srcOrd="2" destOrd="0" presId="urn:microsoft.com/office/officeart/2005/8/layout/vList6"/>
    <dgm:cxn modelId="{EE2D7863-8BED-4C9A-A840-BE5AC608324B}" type="presParOf" srcId="{317B011E-20E1-4AEB-8363-D8024157F467}" destId="{D10389F8-8B44-42D6-8ED7-EA7BEC00BF20}" srcOrd="0" destOrd="0" presId="urn:microsoft.com/office/officeart/2005/8/layout/vList6"/>
    <dgm:cxn modelId="{749394C7-F6A3-4062-9E5B-A49F614AE217}" type="presParOf" srcId="{317B011E-20E1-4AEB-8363-D8024157F467}" destId="{50E351CC-4225-4B88-A30F-C7DDD1D136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C3379F1-B580-43B7-BD09-5A080E8D3F79}" type="doc">
      <dgm:prSet loTypeId="urn:microsoft.com/office/officeart/2005/8/layout/hList7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F97D2-9A46-4528-B0E4-66B59A438A33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Як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зауважує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Джоана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Длугош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закріплення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принципу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Установчих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договорах автоматично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надає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Суду ЄС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повноваження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перевіряти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ЄС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цьому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принципу.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Крім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того,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дослідниця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припускає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функція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принципу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полягає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контролі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як ЄС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здійснює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свої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повноваження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як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розрізі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відносин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державами-членами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окремими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особами, так і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розрізі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оцінки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держав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3D9C300-4AD2-4FD5-A026-C96A4D1D6C74}" type="parTrans" cxnId="{52DEF4FE-DF45-44FA-BFAF-2D18DB056F6E}">
      <dgm:prSet/>
      <dgm:spPr/>
      <dgm:t>
        <a:bodyPr/>
        <a:lstStyle/>
        <a:p>
          <a:endParaRPr lang="ru-RU"/>
        </a:p>
      </dgm:t>
    </dgm:pt>
    <dgm:pt modelId="{6E71FA1F-FCB1-4861-B9AB-54F00F7A9FC8}" type="sibTrans" cxnId="{52DEF4FE-DF45-44FA-BFAF-2D18DB056F6E}">
      <dgm:prSet/>
      <dgm:spPr/>
      <dgm:t>
        <a:bodyPr/>
        <a:lstStyle/>
        <a:p>
          <a:endParaRPr lang="ru-RU"/>
        </a:p>
      </dgm:t>
    </dgm:pt>
    <dgm:pt modelId="{A2AFE84D-7FBC-4CF9-9837-561A3595F63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Так само, принцип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застосовується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країн-членів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Загалом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являє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собою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доволі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зручний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механізм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зобов’язує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певного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суб’єкта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владних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повноважень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тільки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діяти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межах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своєї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компетенції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враховувати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вимоги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адекватності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розумності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Можна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вважати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принцип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інструментом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запобігає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зловживанню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правом з боку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суб’єктів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владних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повноважень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захищає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юридичних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фізичних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приватного права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свавілля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боку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представників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публічної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адміністрації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F32B017-CDA0-4FC2-B183-122F1499EC5A}" type="parTrans" cxnId="{675EB880-18BA-4B52-B1C4-4ACC1A7989A5}">
      <dgm:prSet/>
      <dgm:spPr/>
      <dgm:t>
        <a:bodyPr/>
        <a:lstStyle/>
        <a:p>
          <a:endParaRPr lang="ru-RU"/>
        </a:p>
      </dgm:t>
    </dgm:pt>
    <dgm:pt modelId="{212C9744-CB6B-4D61-9542-06D9B3436E02}" type="sibTrans" cxnId="{675EB880-18BA-4B52-B1C4-4ACC1A7989A5}">
      <dgm:prSet/>
      <dgm:spPr/>
      <dgm:t>
        <a:bodyPr/>
        <a:lstStyle/>
        <a:p>
          <a:endParaRPr lang="ru-RU"/>
        </a:p>
      </dgm:t>
    </dgm:pt>
    <dgm:pt modelId="{CF018111-5BB7-4726-8FD1-64B426B4D6AE}" type="pres">
      <dgm:prSet presAssocID="{3C3379F1-B580-43B7-BD09-5A080E8D3F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65DD86-930F-4405-BE61-FE90D280ED7E}" type="pres">
      <dgm:prSet presAssocID="{3C3379F1-B580-43B7-BD09-5A080E8D3F79}" presName="fgShape" presStyleLbl="fgShp" presStyleIdx="0" presStyleCnt="1"/>
      <dgm:spPr/>
    </dgm:pt>
    <dgm:pt modelId="{B6B67F20-AE19-467D-A798-DBA3F76DD65F}" type="pres">
      <dgm:prSet presAssocID="{3C3379F1-B580-43B7-BD09-5A080E8D3F79}" presName="linComp" presStyleCnt="0"/>
      <dgm:spPr/>
    </dgm:pt>
    <dgm:pt modelId="{11FEC9B6-C9F7-4CA5-8F6B-2249A370AA81}" type="pres">
      <dgm:prSet presAssocID="{30EF97D2-9A46-4528-B0E4-66B59A438A33}" presName="compNode" presStyleCnt="0"/>
      <dgm:spPr/>
    </dgm:pt>
    <dgm:pt modelId="{A8992F6E-66E3-4D40-8EC1-C3DD8EA4B998}" type="pres">
      <dgm:prSet presAssocID="{30EF97D2-9A46-4528-B0E4-66B59A438A33}" presName="bkgdShape" presStyleLbl="node1" presStyleIdx="0" presStyleCnt="2"/>
      <dgm:spPr/>
      <dgm:t>
        <a:bodyPr/>
        <a:lstStyle/>
        <a:p>
          <a:endParaRPr lang="ru-RU"/>
        </a:p>
      </dgm:t>
    </dgm:pt>
    <dgm:pt modelId="{F40A6ECA-0725-4A39-ADAE-2D1F3E319491}" type="pres">
      <dgm:prSet presAssocID="{30EF97D2-9A46-4528-B0E4-66B59A438A3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CD400-096E-4579-A927-E0E951E82867}" type="pres">
      <dgm:prSet presAssocID="{30EF97D2-9A46-4528-B0E4-66B59A438A33}" presName="invisiNode" presStyleLbl="node1" presStyleIdx="0" presStyleCnt="2"/>
      <dgm:spPr/>
    </dgm:pt>
    <dgm:pt modelId="{AF532C82-6202-45B1-8D75-FAB3037BD2B6}" type="pres">
      <dgm:prSet presAssocID="{30EF97D2-9A46-4528-B0E4-66B59A438A33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B3C93B-9123-4ED0-9926-D7E4D6A7A379}" type="pres">
      <dgm:prSet presAssocID="{6E71FA1F-FCB1-4861-B9AB-54F00F7A9F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D5B614-A255-46B8-B2A4-675635A9D505}" type="pres">
      <dgm:prSet presAssocID="{A2AFE84D-7FBC-4CF9-9837-561A3595F639}" presName="compNode" presStyleCnt="0"/>
      <dgm:spPr/>
    </dgm:pt>
    <dgm:pt modelId="{A5134FA9-1E3B-4EFF-A2F8-9A301FE385C1}" type="pres">
      <dgm:prSet presAssocID="{A2AFE84D-7FBC-4CF9-9837-561A3595F639}" presName="bkgdShape" presStyleLbl="node1" presStyleIdx="1" presStyleCnt="2"/>
      <dgm:spPr/>
      <dgm:t>
        <a:bodyPr/>
        <a:lstStyle/>
        <a:p>
          <a:endParaRPr lang="ru-RU"/>
        </a:p>
      </dgm:t>
    </dgm:pt>
    <dgm:pt modelId="{DC9B4E77-A717-41BF-AF6A-B6678E29EBE1}" type="pres">
      <dgm:prSet presAssocID="{A2AFE84D-7FBC-4CF9-9837-561A3595F63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43F06-701F-4E6E-8C38-2CBBF87D007B}" type="pres">
      <dgm:prSet presAssocID="{A2AFE84D-7FBC-4CF9-9837-561A3595F639}" presName="invisiNode" presStyleLbl="node1" presStyleIdx="1" presStyleCnt="2"/>
      <dgm:spPr/>
    </dgm:pt>
    <dgm:pt modelId="{D2386137-C6BB-4933-B63F-DC13AB12C1DC}" type="pres">
      <dgm:prSet presAssocID="{A2AFE84D-7FBC-4CF9-9837-561A3595F639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2DEF4FE-DF45-44FA-BFAF-2D18DB056F6E}" srcId="{3C3379F1-B580-43B7-BD09-5A080E8D3F79}" destId="{30EF97D2-9A46-4528-B0E4-66B59A438A33}" srcOrd="0" destOrd="0" parTransId="{73D9C300-4AD2-4FD5-A026-C96A4D1D6C74}" sibTransId="{6E71FA1F-FCB1-4861-B9AB-54F00F7A9FC8}"/>
    <dgm:cxn modelId="{13067E18-F1DE-49CB-A5CE-5865A2A31ED0}" type="presOf" srcId="{A2AFE84D-7FBC-4CF9-9837-561A3595F639}" destId="{DC9B4E77-A717-41BF-AF6A-B6678E29EBE1}" srcOrd="1" destOrd="0" presId="urn:microsoft.com/office/officeart/2005/8/layout/hList7#3"/>
    <dgm:cxn modelId="{675EB880-18BA-4B52-B1C4-4ACC1A7989A5}" srcId="{3C3379F1-B580-43B7-BD09-5A080E8D3F79}" destId="{A2AFE84D-7FBC-4CF9-9837-561A3595F639}" srcOrd="1" destOrd="0" parTransId="{0F32B017-CDA0-4FC2-B183-122F1499EC5A}" sibTransId="{212C9744-CB6B-4D61-9542-06D9B3436E02}"/>
    <dgm:cxn modelId="{C915D2E6-D124-4726-A181-13CFD43AAB7A}" type="presOf" srcId="{6E71FA1F-FCB1-4861-B9AB-54F00F7A9FC8}" destId="{6FB3C93B-9123-4ED0-9926-D7E4D6A7A379}" srcOrd="0" destOrd="0" presId="urn:microsoft.com/office/officeart/2005/8/layout/hList7#3"/>
    <dgm:cxn modelId="{C6FCE668-53A3-449E-9523-5C0E0C410588}" type="presOf" srcId="{3C3379F1-B580-43B7-BD09-5A080E8D3F79}" destId="{CF018111-5BB7-4726-8FD1-64B426B4D6AE}" srcOrd="0" destOrd="0" presId="urn:microsoft.com/office/officeart/2005/8/layout/hList7#3"/>
    <dgm:cxn modelId="{5D95BD0B-A314-4993-B56C-7FA3F313E035}" type="presOf" srcId="{A2AFE84D-7FBC-4CF9-9837-561A3595F639}" destId="{A5134FA9-1E3B-4EFF-A2F8-9A301FE385C1}" srcOrd="0" destOrd="0" presId="urn:microsoft.com/office/officeart/2005/8/layout/hList7#3"/>
    <dgm:cxn modelId="{9C65430A-EBED-4CE5-8883-87E8146FEF14}" type="presOf" srcId="{30EF97D2-9A46-4528-B0E4-66B59A438A33}" destId="{A8992F6E-66E3-4D40-8EC1-C3DD8EA4B998}" srcOrd="0" destOrd="0" presId="urn:microsoft.com/office/officeart/2005/8/layout/hList7#3"/>
    <dgm:cxn modelId="{ED3DFE27-B6A6-40B8-84F5-2572DB9681B9}" type="presOf" srcId="{30EF97D2-9A46-4528-B0E4-66B59A438A33}" destId="{F40A6ECA-0725-4A39-ADAE-2D1F3E319491}" srcOrd="1" destOrd="0" presId="urn:microsoft.com/office/officeart/2005/8/layout/hList7#3"/>
    <dgm:cxn modelId="{C6E7429E-0ED0-4903-B2B8-2CA75203526E}" type="presParOf" srcId="{CF018111-5BB7-4726-8FD1-64B426B4D6AE}" destId="{4165DD86-930F-4405-BE61-FE90D280ED7E}" srcOrd="0" destOrd="0" presId="urn:microsoft.com/office/officeart/2005/8/layout/hList7#3"/>
    <dgm:cxn modelId="{2D610133-9ED4-4730-8E43-C59A40C8BC32}" type="presParOf" srcId="{CF018111-5BB7-4726-8FD1-64B426B4D6AE}" destId="{B6B67F20-AE19-467D-A798-DBA3F76DD65F}" srcOrd="1" destOrd="0" presId="urn:microsoft.com/office/officeart/2005/8/layout/hList7#3"/>
    <dgm:cxn modelId="{BDD15162-99E3-46AE-B22B-EE7C1AF84CF4}" type="presParOf" srcId="{B6B67F20-AE19-467D-A798-DBA3F76DD65F}" destId="{11FEC9B6-C9F7-4CA5-8F6B-2249A370AA81}" srcOrd="0" destOrd="0" presId="urn:microsoft.com/office/officeart/2005/8/layout/hList7#3"/>
    <dgm:cxn modelId="{BE2FE246-F914-4A6D-9FA4-D170FACCA7DA}" type="presParOf" srcId="{11FEC9B6-C9F7-4CA5-8F6B-2249A370AA81}" destId="{A8992F6E-66E3-4D40-8EC1-C3DD8EA4B998}" srcOrd="0" destOrd="0" presId="urn:microsoft.com/office/officeart/2005/8/layout/hList7#3"/>
    <dgm:cxn modelId="{E68E99B0-6998-4046-BE27-FAF8AE8A7F43}" type="presParOf" srcId="{11FEC9B6-C9F7-4CA5-8F6B-2249A370AA81}" destId="{F40A6ECA-0725-4A39-ADAE-2D1F3E319491}" srcOrd="1" destOrd="0" presId="urn:microsoft.com/office/officeart/2005/8/layout/hList7#3"/>
    <dgm:cxn modelId="{95DA6A78-606E-4B38-9DE1-34AAE772BEBD}" type="presParOf" srcId="{11FEC9B6-C9F7-4CA5-8F6B-2249A370AA81}" destId="{2F8CD400-096E-4579-A927-E0E951E82867}" srcOrd="2" destOrd="0" presId="urn:microsoft.com/office/officeart/2005/8/layout/hList7#3"/>
    <dgm:cxn modelId="{38B1ABD1-3E62-4261-B035-0EE7DE638A53}" type="presParOf" srcId="{11FEC9B6-C9F7-4CA5-8F6B-2249A370AA81}" destId="{AF532C82-6202-45B1-8D75-FAB3037BD2B6}" srcOrd="3" destOrd="0" presId="urn:microsoft.com/office/officeart/2005/8/layout/hList7#3"/>
    <dgm:cxn modelId="{F2348B93-38B0-442E-A24B-359EF2D5267A}" type="presParOf" srcId="{B6B67F20-AE19-467D-A798-DBA3F76DD65F}" destId="{6FB3C93B-9123-4ED0-9926-D7E4D6A7A379}" srcOrd="1" destOrd="0" presId="urn:microsoft.com/office/officeart/2005/8/layout/hList7#3"/>
    <dgm:cxn modelId="{BFB872AA-F82B-40E5-B1AC-7DED53876CED}" type="presParOf" srcId="{B6B67F20-AE19-467D-A798-DBA3F76DD65F}" destId="{ACD5B614-A255-46B8-B2A4-675635A9D505}" srcOrd="2" destOrd="0" presId="urn:microsoft.com/office/officeart/2005/8/layout/hList7#3"/>
    <dgm:cxn modelId="{6E20F0CD-8CD8-41A0-9BFF-AC24D3B2F315}" type="presParOf" srcId="{ACD5B614-A255-46B8-B2A4-675635A9D505}" destId="{A5134FA9-1E3B-4EFF-A2F8-9A301FE385C1}" srcOrd="0" destOrd="0" presId="urn:microsoft.com/office/officeart/2005/8/layout/hList7#3"/>
    <dgm:cxn modelId="{7AA4A9A7-2CA8-442C-8E45-C5F54B799E5B}" type="presParOf" srcId="{ACD5B614-A255-46B8-B2A4-675635A9D505}" destId="{DC9B4E77-A717-41BF-AF6A-B6678E29EBE1}" srcOrd="1" destOrd="0" presId="urn:microsoft.com/office/officeart/2005/8/layout/hList7#3"/>
    <dgm:cxn modelId="{629285F7-D145-41F9-9BA1-E7C7BD1A140B}" type="presParOf" srcId="{ACD5B614-A255-46B8-B2A4-675635A9D505}" destId="{7D543F06-701F-4E6E-8C38-2CBBF87D007B}" srcOrd="2" destOrd="0" presId="urn:microsoft.com/office/officeart/2005/8/layout/hList7#3"/>
    <dgm:cxn modelId="{7002864B-5EE2-4FC8-828E-F3D1B12FDA8A}" type="presParOf" srcId="{ACD5B614-A255-46B8-B2A4-675635A9D505}" destId="{D2386137-C6BB-4933-B63F-DC13AB12C1DC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4A88600-8821-4788-91FC-02007D38CA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51958-036E-41BD-A77D-3D6E0E2C336B}">
      <dgm:prSet custT="1"/>
      <dgm:spPr/>
      <dgm:t>
        <a:bodyPr/>
        <a:lstStyle/>
        <a:p>
          <a:pPr rtl="0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вітчизняному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принцип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закріплено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КАСУ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стаття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КАСУ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передбачає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у справах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оскарження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дій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бездіяльності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суб'єктів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владних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повноважень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адміністративні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суди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перевіряють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прийняті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вчинені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) вони …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пропорційно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дотриманням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необхідного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балансу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будь-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якими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несприятливими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наслідками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для прав, свобод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особи і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цілями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на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досягнення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яких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спрямоване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рішення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дія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).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A352528-EE55-4BC3-9F35-D3FD9A323C99}" type="parTrans" cxnId="{D74F1303-5A49-44C2-A034-4CFF69B79DF5}">
      <dgm:prSet/>
      <dgm:spPr/>
      <dgm:t>
        <a:bodyPr/>
        <a:lstStyle/>
        <a:p>
          <a:endParaRPr lang="ru-RU"/>
        </a:p>
      </dgm:t>
    </dgm:pt>
    <dgm:pt modelId="{815CC1C0-8993-4392-AD43-4CD8D2ACCD2A}" type="sibTrans" cxnId="{D74F1303-5A49-44C2-A034-4CFF69B79DF5}">
      <dgm:prSet/>
      <dgm:spPr/>
      <dgm:t>
        <a:bodyPr/>
        <a:lstStyle/>
        <a:p>
          <a:endParaRPr lang="ru-RU"/>
        </a:p>
      </dgm:t>
    </dgm:pt>
    <dgm:pt modelId="{6DBDFDBD-4A5A-45D2-B673-30C6E8A8DAA3}">
      <dgm:prSet custT="1"/>
      <dgm:spPr/>
      <dgm:t>
        <a:bodyPr/>
        <a:lstStyle/>
        <a:p>
          <a:pPr rtl="0"/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Варто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зауважити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останнім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часом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актуальність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аспектів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надзвичайні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режими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режим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надзвичайного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стану, режим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воєнного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стану, режим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окупованої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території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тощо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) не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викликає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жодних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сумнівів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Крім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того,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реалізація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таких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режимів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тісно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пов’язана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обмеженням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прав і свобод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громадянина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традиційною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цариною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застосування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принципу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8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ЗУ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«Про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правовий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режим </a:t>
          </a:r>
          <a:r>
            <a:rPr lang="ru-RU" sz="1100" b="1" dirty="0" err="1" smtClean="0">
              <a:latin typeface="Times New Roman" pitchFamily="18" charset="0"/>
              <a:cs typeface="Times New Roman" pitchFamily="18" charset="0"/>
            </a:rPr>
            <a:t>воєнного</a:t>
          </a:r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стану»,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обмеженню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підлягають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: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F51FE21-F679-4500-B691-B9543C683D0F}" type="parTrans" cxnId="{9C617B28-6FBB-47CD-A74B-43438D57DBDD}">
      <dgm:prSet/>
      <dgm:spPr/>
      <dgm:t>
        <a:bodyPr/>
        <a:lstStyle/>
        <a:p>
          <a:endParaRPr lang="ru-RU"/>
        </a:p>
      </dgm:t>
    </dgm:pt>
    <dgm:pt modelId="{A294D672-B06B-477C-9080-B9C752B13298}" type="sibTrans" cxnId="{9C617B28-6FBB-47CD-A74B-43438D57DBDD}">
      <dgm:prSet/>
      <dgm:spPr/>
      <dgm:t>
        <a:bodyPr/>
        <a:lstStyle/>
        <a:p>
          <a:endParaRPr lang="ru-RU"/>
        </a:p>
      </dgm:t>
    </dgm:pt>
    <dgm:pt modelId="{932C5366-EDCF-4621-BF36-98874D020E21}">
      <dgm:prSet/>
      <dgm:spPr/>
      <dgm:t>
        <a:bodyPr/>
        <a:lstStyle/>
        <a:p>
          <a:pPr rtl="0"/>
          <a:r>
            <a:rPr lang="ru-RU" smtClean="0"/>
            <a:t>право на працю,</a:t>
          </a:r>
          <a:endParaRPr lang="ru-RU"/>
        </a:p>
      </dgm:t>
    </dgm:pt>
    <dgm:pt modelId="{851BC291-2585-473E-A299-70183DE96A91}" type="parTrans" cxnId="{27A80E66-8344-4E7A-BC3B-889B03B0261F}">
      <dgm:prSet/>
      <dgm:spPr/>
      <dgm:t>
        <a:bodyPr/>
        <a:lstStyle/>
        <a:p>
          <a:endParaRPr lang="ru-RU"/>
        </a:p>
      </dgm:t>
    </dgm:pt>
    <dgm:pt modelId="{F0BF8AA7-F07E-4E1A-B4B9-5F21BD3280AF}" type="sibTrans" cxnId="{27A80E66-8344-4E7A-BC3B-889B03B0261F}">
      <dgm:prSet/>
      <dgm:spPr/>
      <dgm:t>
        <a:bodyPr/>
        <a:lstStyle/>
        <a:p>
          <a:endParaRPr lang="ru-RU"/>
        </a:p>
      </dgm:t>
    </dgm:pt>
    <dgm:pt modelId="{809BAF7C-0A39-49D3-ACAF-F449991522A8}">
      <dgm:prSet/>
      <dgm:spPr/>
      <dgm:t>
        <a:bodyPr/>
        <a:lstStyle/>
        <a:p>
          <a:pPr rtl="0"/>
          <a:r>
            <a:rPr lang="ru-RU" smtClean="0"/>
            <a:t>право вільно обирати місце роботи або на неї погоджуватись (можливе запровадження трудової повинності для праце знадних осіб); </a:t>
          </a:r>
          <a:endParaRPr lang="ru-RU"/>
        </a:p>
      </dgm:t>
    </dgm:pt>
    <dgm:pt modelId="{DF4773B0-ACFE-44E0-B2B3-52ED04044BC8}" type="parTrans" cxnId="{8955D081-0410-4DCA-85D0-48F9085D169D}">
      <dgm:prSet/>
      <dgm:spPr/>
      <dgm:t>
        <a:bodyPr/>
        <a:lstStyle/>
        <a:p>
          <a:endParaRPr lang="ru-RU"/>
        </a:p>
      </dgm:t>
    </dgm:pt>
    <dgm:pt modelId="{F279C66D-5C2A-432E-A737-5FD595581595}" type="sibTrans" cxnId="{8955D081-0410-4DCA-85D0-48F9085D169D}">
      <dgm:prSet/>
      <dgm:spPr/>
      <dgm:t>
        <a:bodyPr/>
        <a:lstStyle/>
        <a:p>
          <a:endParaRPr lang="ru-RU"/>
        </a:p>
      </dgm:t>
    </dgm:pt>
    <dgm:pt modelId="{18529FE3-349B-4612-B6CE-A72C547CDDD7}">
      <dgm:prSet/>
      <dgm:spPr/>
      <dgm:t>
        <a:bodyPr/>
        <a:lstStyle/>
        <a:p>
          <a:pPr rtl="0"/>
          <a:r>
            <a:rPr lang="ru-RU" smtClean="0"/>
            <a:t>право власності (можливість проведення реквізицій); </a:t>
          </a:r>
          <a:endParaRPr lang="ru-RU"/>
        </a:p>
      </dgm:t>
    </dgm:pt>
    <dgm:pt modelId="{3029439C-A2D5-45FA-B261-DEBC78AF0E85}" type="parTrans" cxnId="{324EB8E8-05F1-4916-9222-71AA594B2395}">
      <dgm:prSet/>
      <dgm:spPr/>
      <dgm:t>
        <a:bodyPr/>
        <a:lstStyle/>
        <a:p>
          <a:endParaRPr lang="ru-RU"/>
        </a:p>
      </dgm:t>
    </dgm:pt>
    <dgm:pt modelId="{FFF96814-C537-4863-8273-515A88EF9922}" type="sibTrans" cxnId="{324EB8E8-05F1-4916-9222-71AA594B2395}">
      <dgm:prSet/>
      <dgm:spPr/>
      <dgm:t>
        <a:bodyPr/>
        <a:lstStyle/>
        <a:p>
          <a:endParaRPr lang="ru-RU"/>
        </a:p>
      </dgm:t>
    </dgm:pt>
    <dgm:pt modelId="{61F87770-52DF-427F-B532-8B32CBABE920}">
      <dgm:prSet/>
      <dgm:spPr/>
      <dgm:t>
        <a:bodyPr/>
        <a:lstStyle/>
        <a:p>
          <a:pPr rtl="0"/>
          <a:r>
            <a:rPr lang="ru-RU" smtClean="0"/>
            <a:t>свобода пересування (запровадження комендантської години, примусове інтернування іноземців, встановлення спеціальних правил в’їзду – виїзду); </a:t>
          </a:r>
          <a:endParaRPr lang="ru-RU"/>
        </a:p>
      </dgm:t>
    </dgm:pt>
    <dgm:pt modelId="{EBA29A8D-7DFD-45C5-89A7-AB11A3E7B2C7}" type="parTrans" cxnId="{170E3FA1-C903-4123-843B-F4078B635CB8}">
      <dgm:prSet/>
      <dgm:spPr/>
      <dgm:t>
        <a:bodyPr/>
        <a:lstStyle/>
        <a:p>
          <a:endParaRPr lang="ru-RU"/>
        </a:p>
      </dgm:t>
    </dgm:pt>
    <dgm:pt modelId="{6ABDDED6-7AA5-4F7B-9190-A1781909DA31}" type="sibTrans" cxnId="{170E3FA1-C903-4123-843B-F4078B635CB8}">
      <dgm:prSet/>
      <dgm:spPr/>
      <dgm:t>
        <a:bodyPr/>
        <a:lstStyle/>
        <a:p>
          <a:endParaRPr lang="ru-RU"/>
        </a:p>
      </dgm:t>
    </dgm:pt>
    <dgm:pt modelId="{83ED4D1A-928B-4F1D-8C7F-09F133273D4E}">
      <dgm:prSet/>
      <dgm:spPr/>
      <dgm:t>
        <a:bodyPr/>
        <a:lstStyle/>
        <a:p>
          <a:pPr rtl="0"/>
          <a:r>
            <a:rPr lang="ru-RU" smtClean="0"/>
            <a:t>недоторканість житла (запровадження військово-квартирної повинності); </a:t>
          </a:r>
          <a:endParaRPr lang="ru-RU"/>
        </a:p>
      </dgm:t>
    </dgm:pt>
    <dgm:pt modelId="{8CF819C1-F964-4AC3-81ED-7A695A4FE9D4}" type="parTrans" cxnId="{87FE60F0-2953-4EBF-8382-D6065FF96E12}">
      <dgm:prSet/>
      <dgm:spPr/>
      <dgm:t>
        <a:bodyPr/>
        <a:lstStyle/>
        <a:p>
          <a:endParaRPr lang="ru-RU"/>
        </a:p>
      </dgm:t>
    </dgm:pt>
    <dgm:pt modelId="{4C568120-DFED-47CA-9144-2142A67C8AE2}" type="sibTrans" cxnId="{87FE60F0-2953-4EBF-8382-D6065FF96E12}">
      <dgm:prSet/>
      <dgm:spPr/>
      <dgm:t>
        <a:bodyPr/>
        <a:lstStyle/>
        <a:p>
          <a:endParaRPr lang="ru-RU"/>
        </a:p>
      </dgm:t>
    </dgm:pt>
    <dgm:pt modelId="{A31451AA-E2C6-40E3-995B-F13D4FC65FCF}">
      <dgm:prSet/>
      <dgm:spPr/>
      <dgm:t>
        <a:bodyPr/>
        <a:lstStyle/>
        <a:p>
          <a:pPr rtl="0"/>
          <a:r>
            <a:rPr lang="ru-RU" dirty="0" smtClean="0"/>
            <a:t>свобода </a:t>
          </a:r>
          <a:r>
            <a:rPr lang="ru-RU" dirty="0" err="1" smtClean="0"/>
            <a:t>зборів</a:t>
          </a:r>
          <a:r>
            <a:rPr lang="ru-RU" dirty="0" smtClean="0"/>
            <a:t> та </a:t>
          </a:r>
          <a:r>
            <a:rPr lang="ru-RU" dirty="0" err="1" smtClean="0"/>
            <a:t>маніфестацій</a:t>
          </a:r>
          <a:r>
            <a:rPr lang="ru-RU" dirty="0" smtClean="0"/>
            <a:t> (заборона </a:t>
          </a:r>
          <a:r>
            <a:rPr lang="ru-RU" dirty="0" err="1" smtClean="0"/>
            <a:t>проведення</a:t>
          </a:r>
          <a:r>
            <a:rPr lang="ru-RU" dirty="0" smtClean="0"/>
            <a:t> </a:t>
          </a:r>
          <a:r>
            <a:rPr lang="ru-RU" dirty="0" err="1" smtClean="0"/>
            <a:t>мирних</a:t>
          </a:r>
          <a:r>
            <a:rPr lang="ru-RU" dirty="0" smtClean="0"/>
            <a:t> </a:t>
          </a:r>
          <a:r>
            <a:rPr lang="ru-RU" dirty="0" err="1" smtClean="0"/>
            <a:t>зборів</a:t>
          </a:r>
          <a:r>
            <a:rPr lang="ru-RU" dirty="0" smtClean="0"/>
            <a:t>, </a:t>
          </a:r>
          <a:r>
            <a:rPr lang="ru-RU" dirty="0" err="1" smtClean="0"/>
            <a:t>мітингів</a:t>
          </a:r>
          <a:r>
            <a:rPr lang="ru-RU" dirty="0" smtClean="0"/>
            <a:t>, </a:t>
          </a:r>
          <a:r>
            <a:rPr lang="ru-RU" dirty="0" err="1" smtClean="0"/>
            <a:t>походів</a:t>
          </a:r>
          <a:r>
            <a:rPr lang="ru-RU" dirty="0" smtClean="0"/>
            <a:t> і </a:t>
          </a:r>
          <a:r>
            <a:rPr lang="ru-RU" dirty="0" err="1" smtClean="0"/>
            <a:t>демонстрацій</a:t>
          </a:r>
          <a:r>
            <a:rPr lang="ru-RU" dirty="0" smtClean="0"/>
            <a:t>,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масових</a:t>
          </a:r>
          <a:r>
            <a:rPr lang="ru-RU" dirty="0" smtClean="0"/>
            <a:t> </a:t>
          </a:r>
          <a:r>
            <a:rPr lang="ru-RU" dirty="0" err="1" smtClean="0"/>
            <a:t>заходів</a:t>
          </a:r>
          <a:r>
            <a:rPr lang="ru-RU" dirty="0" smtClean="0"/>
            <a:t>);</a:t>
          </a:r>
          <a:endParaRPr lang="ru-RU" dirty="0"/>
        </a:p>
      </dgm:t>
    </dgm:pt>
    <dgm:pt modelId="{5C80456A-C752-4C12-BDA1-080B39F33C67}" type="parTrans" cxnId="{5D58EFC1-19EC-4DBB-95EC-07D83A118F00}">
      <dgm:prSet/>
      <dgm:spPr/>
      <dgm:t>
        <a:bodyPr/>
        <a:lstStyle/>
        <a:p>
          <a:endParaRPr lang="ru-RU"/>
        </a:p>
      </dgm:t>
    </dgm:pt>
    <dgm:pt modelId="{2D9B1426-3734-49FA-ADF5-849871A63D58}" type="sibTrans" cxnId="{5D58EFC1-19EC-4DBB-95EC-07D83A118F00}">
      <dgm:prSet/>
      <dgm:spPr/>
      <dgm:t>
        <a:bodyPr/>
        <a:lstStyle/>
        <a:p>
          <a:endParaRPr lang="ru-RU"/>
        </a:p>
      </dgm:t>
    </dgm:pt>
    <dgm:pt modelId="{BE8B0E02-420F-410E-A245-69C347E896F4}">
      <dgm:prSet/>
      <dgm:spPr/>
      <dgm:t>
        <a:bodyPr/>
        <a:lstStyle/>
        <a:p>
          <a:pPr rtl="0"/>
          <a:r>
            <a:rPr lang="ru-RU" smtClean="0"/>
            <a:t>свобода асоціацій (заборона діяльності окремих політичних партій, громадських об’єднань тощо).</a:t>
          </a:r>
          <a:endParaRPr lang="ru-RU"/>
        </a:p>
      </dgm:t>
    </dgm:pt>
    <dgm:pt modelId="{0EEE51CC-23F2-4232-8D2A-55A4B8D3E940}" type="parTrans" cxnId="{48549440-5C23-4C68-9D42-5CA382D99759}">
      <dgm:prSet/>
      <dgm:spPr/>
      <dgm:t>
        <a:bodyPr/>
        <a:lstStyle/>
        <a:p>
          <a:endParaRPr lang="ru-RU"/>
        </a:p>
      </dgm:t>
    </dgm:pt>
    <dgm:pt modelId="{CB8BC13A-C667-45B5-92EF-E2DA1FC2A9FD}" type="sibTrans" cxnId="{48549440-5C23-4C68-9D42-5CA382D99759}">
      <dgm:prSet/>
      <dgm:spPr/>
      <dgm:t>
        <a:bodyPr/>
        <a:lstStyle/>
        <a:p>
          <a:endParaRPr lang="ru-RU"/>
        </a:p>
      </dgm:t>
    </dgm:pt>
    <dgm:pt modelId="{7552D676-935E-42EE-BFBD-12D687145542}" type="pres">
      <dgm:prSet presAssocID="{C4A88600-8821-4788-91FC-02007D38CA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BE84C4-8687-4EB0-8032-3124D0494518}" type="pres">
      <dgm:prSet presAssocID="{C8951958-036E-41BD-A77D-3D6E0E2C336B}" presName="thickLine" presStyleLbl="alignNode1" presStyleIdx="0" presStyleCnt="9"/>
      <dgm:spPr/>
    </dgm:pt>
    <dgm:pt modelId="{68FB9A01-538C-4526-BC56-1557CDA7D423}" type="pres">
      <dgm:prSet presAssocID="{C8951958-036E-41BD-A77D-3D6E0E2C336B}" presName="horz1" presStyleCnt="0"/>
      <dgm:spPr/>
    </dgm:pt>
    <dgm:pt modelId="{DBFC5EB9-ED42-47B8-9C88-B1B1DA873361}" type="pres">
      <dgm:prSet presAssocID="{C8951958-036E-41BD-A77D-3D6E0E2C336B}" presName="tx1" presStyleLbl="revTx" presStyleIdx="0" presStyleCnt="9" custScaleY="131266"/>
      <dgm:spPr/>
      <dgm:t>
        <a:bodyPr/>
        <a:lstStyle/>
        <a:p>
          <a:endParaRPr lang="ru-RU"/>
        </a:p>
      </dgm:t>
    </dgm:pt>
    <dgm:pt modelId="{4F96BA2A-1824-4DE0-8080-E34C65417B87}" type="pres">
      <dgm:prSet presAssocID="{C8951958-036E-41BD-A77D-3D6E0E2C336B}" presName="vert1" presStyleCnt="0"/>
      <dgm:spPr/>
    </dgm:pt>
    <dgm:pt modelId="{B7C0116C-AC63-4B22-B8C1-F7C35B9F125C}" type="pres">
      <dgm:prSet presAssocID="{6DBDFDBD-4A5A-45D2-B673-30C6E8A8DAA3}" presName="thickLine" presStyleLbl="alignNode1" presStyleIdx="1" presStyleCnt="9"/>
      <dgm:spPr/>
    </dgm:pt>
    <dgm:pt modelId="{06FB0E38-070A-4976-958F-E66F2B1AB0CF}" type="pres">
      <dgm:prSet presAssocID="{6DBDFDBD-4A5A-45D2-B673-30C6E8A8DAA3}" presName="horz1" presStyleCnt="0"/>
      <dgm:spPr/>
    </dgm:pt>
    <dgm:pt modelId="{618AE28A-FA1F-441F-BBCE-48FC0194DDC7}" type="pres">
      <dgm:prSet presAssocID="{6DBDFDBD-4A5A-45D2-B673-30C6E8A8DAA3}" presName="tx1" presStyleLbl="revTx" presStyleIdx="1" presStyleCnt="9" custScaleY="142692"/>
      <dgm:spPr/>
      <dgm:t>
        <a:bodyPr/>
        <a:lstStyle/>
        <a:p>
          <a:endParaRPr lang="ru-RU"/>
        </a:p>
      </dgm:t>
    </dgm:pt>
    <dgm:pt modelId="{752D25A7-D2B2-4ED3-B938-C8DCC7BE053F}" type="pres">
      <dgm:prSet presAssocID="{6DBDFDBD-4A5A-45D2-B673-30C6E8A8DAA3}" presName="vert1" presStyleCnt="0"/>
      <dgm:spPr/>
    </dgm:pt>
    <dgm:pt modelId="{96C45CAD-2171-42AB-998C-0919FF7C303F}" type="pres">
      <dgm:prSet presAssocID="{932C5366-EDCF-4621-BF36-98874D020E21}" presName="thickLine" presStyleLbl="alignNode1" presStyleIdx="2" presStyleCnt="9"/>
      <dgm:spPr/>
    </dgm:pt>
    <dgm:pt modelId="{B2DD589C-30EA-4329-A157-7DC0F1FBCAAF}" type="pres">
      <dgm:prSet presAssocID="{932C5366-EDCF-4621-BF36-98874D020E21}" presName="horz1" presStyleCnt="0"/>
      <dgm:spPr/>
    </dgm:pt>
    <dgm:pt modelId="{9E74B82F-438D-4EC7-8B74-A933F94BE5CB}" type="pres">
      <dgm:prSet presAssocID="{932C5366-EDCF-4621-BF36-98874D020E21}" presName="tx1" presStyleLbl="revTx" presStyleIdx="2" presStyleCnt="9"/>
      <dgm:spPr/>
      <dgm:t>
        <a:bodyPr/>
        <a:lstStyle/>
        <a:p>
          <a:endParaRPr lang="ru-RU"/>
        </a:p>
      </dgm:t>
    </dgm:pt>
    <dgm:pt modelId="{C6B24ED5-D5C3-41BC-B462-DDECAEF57BDA}" type="pres">
      <dgm:prSet presAssocID="{932C5366-EDCF-4621-BF36-98874D020E21}" presName="vert1" presStyleCnt="0"/>
      <dgm:spPr/>
    </dgm:pt>
    <dgm:pt modelId="{07988C61-4733-4E73-94DA-746E02878EB0}" type="pres">
      <dgm:prSet presAssocID="{809BAF7C-0A39-49D3-ACAF-F449991522A8}" presName="thickLine" presStyleLbl="alignNode1" presStyleIdx="3" presStyleCnt="9"/>
      <dgm:spPr/>
    </dgm:pt>
    <dgm:pt modelId="{87AD966A-CCB2-45BF-A040-87B33E218A3E}" type="pres">
      <dgm:prSet presAssocID="{809BAF7C-0A39-49D3-ACAF-F449991522A8}" presName="horz1" presStyleCnt="0"/>
      <dgm:spPr/>
    </dgm:pt>
    <dgm:pt modelId="{9C98BDD4-7D97-431B-B218-29FC7723C4CF}" type="pres">
      <dgm:prSet presAssocID="{809BAF7C-0A39-49D3-ACAF-F449991522A8}" presName="tx1" presStyleLbl="revTx" presStyleIdx="3" presStyleCnt="9"/>
      <dgm:spPr/>
      <dgm:t>
        <a:bodyPr/>
        <a:lstStyle/>
        <a:p>
          <a:endParaRPr lang="ru-RU"/>
        </a:p>
      </dgm:t>
    </dgm:pt>
    <dgm:pt modelId="{B573817E-A268-4B6F-A93B-014273AA8D72}" type="pres">
      <dgm:prSet presAssocID="{809BAF7C-0A39-49D3-ACAF-F449991522A8}" presName="vert1" presStyleCnt="0"/>
      <dgm:spPr/>
    </dgm:pt>
    <dgm:pt modelId="{14675158-0CE4-45C2-8B32-235F77CEECC7}" type="pres">
      <dgm:prSet presAssocID="{18529FE3-349B-4612-B6CE-A72C547CDDD7}" presName="thickLine" presStyleLbl="alignNode1" presStyleIdx="4" presStyleCnt="9"/>
      <dgm:spPr/>
    </dgm:pt>
    <dgm:pt modelId="{252EFFF2-79F6-43DA-BEFF-2474529D2FC9}" type="pres">
      <dgm:prSet presAssocID="{18529FE3-349B-4612-B6CE-A72C547CDDD7}" presName="horz1" presStyleCnt="0"/>
      <dgm:spPr/>
    </dgm:pt>
    <dgm:pt modelId="{058CBC4B-0E2C-47AE-A9D9-7FD44856ADF6}" type="pres">
      <dgm:prSet presAssocID="{18529FE3-349B-4612-B6CE-A72C547CDDD7}" presName="tx1" presStyleLbl="revTx" presStyleIdx="4" presStyleCnt="9"/>
      <dgm:spPr/>
      <dgm:t>
        <a:bodyPr/>
        <a:lstStyle/>
        <a:p>
          <a:endParaRPr lang="ru-RU"/>
        </a:p>
      </dgm:t>
    </dgm:pt>
    <dgm:pt modelId="{1E30D077-6F02-46C4-B857-CF036476FA01}" type="pres">
      <dgm:prSet presAssocID="{18529FE3-349B-4612-B6CE-A72C547CDDD7}" presName="vert1" presStyleCnt="0"/>
      <dgm:spPr/>
    </dgm:pt>
    <dgm:pt modelId="{0D5F78D2-2277-45AE-8822-C3547DE48370}" type="pres">
      <dgm:prSet presAssocID="{61F87770-52DF-427F-B532-8B32CBABE920}" presName="thickLine" presStyleLbl="alignNode1" presStyleIdx="5" presStyleCnt="9"/>
      <dgm:spPr/>
    </dgm:pt>
    <dgm:pt modelId="{560F3C8D-BE5F-4A8B-A01B-E34991BDE17F}" type="pres">
      <dgm:prSet presAssocID="{61F87770-52DF-427F-B532-8B32CBABE920}" presName="horz1" presStyleCnt="0"/>
      <dgm:spPr/>
    </dgm:pt>
    <dgm:pt modelId="{53FE0965-BCBB-4370-B793-8B7BE1C02880}" type="pres">
      <dgm:prSet presAssocID="{61F87770-52DF-427F-B532-8B32CBABE920}" presName="tx1" presStyleLbl="revTx" presStyleIdx="5" presStyleCnt="9"/>
      <dgm:spPr/>
      <dgm:t>
        <a:bodyPr/>
        <a:lstStyle/>
        <a:p>
          <a:endParaRPr lang="ru-RU"/>
        </a:p>
      </dgm:t>
    </dgm:pt>
    <dgm:pt modelId="{9B6C0FFD-B280-43E7-A18E-C9E0B706D58D}" type="pres">
      <dgm:prSet presAssocID="{61F87770-52DF-427F-B532-8B32CBABE920}" presName="vert1" presStyleCnt="0"/>
      <dgm:spPr/>
    </dgm:pt>
    <dgm:pt modelId="{09765970-AF18-4CD7-A4F8-0A51664F2D84}" type="pres">
      <dgm:prSet presAssocID="{83ED4D1A-928B-4F1D-8C7F-09F133273D4E}" presName="thickLine" presStyleLbl="alignNode1" presStyleIdx="6" presStyleCnt="9"/>
      <dgm:spPr/>
    </dgm:pt>
    <dgm:pt modelId="{AB7CCFD8-3B7B-470F-8542-38370CE6F0E1}" type="pres">
      <dgm:prSet presAssocID="{83ED4D1A-928B-4F1D-8C7F-09F133273D4E}" presName="horz1" presStyleCnt="0"/>
      <dgm:spPr/>
    </dgm:pt>
    <dgm:pt modelId="{320F4EAC-DA9F-4DD0-BA2D-D96F7BABF3A9}" type="pres">
      <dgm:prSet presAssocID="{83ED4D1A-928B-4F1D-8C7F-09F133273D4E}" presName="tx1" presStyleLbl="revTx" presStyleIdx="6" presStyleCnt="9"/>
      <dgm:spPr/>
      <dgm:t>
        <a:bodyPr/>
        <a:lstStyle/>
        <a:p>
          <a:endParaRPr lang="ru-RU"/>
        </a:p>
      </dgm:t>
    </dgm:pt>
    <dgm:pt modelId="{533C3EB7-7A2B-4044-8611-D2917CEE1518}" type="pres">
      <dgm:prSet presAssocID="{83ED4D1A-928B-4F1D-8C7F-09F133273D4E}" presName="vert1" presStyleCnt="0"/>
      <dgm:spPr/>
    </dgm:pt>
    <dgm:pt modelId="{D2BBE70C-8170-4688-9D5E-4E3EC5ED8667}" type="pres">
      <dgm:prSet presAssocID="{A31451AA-E2C6-40E3-995B-F13D4FC65FCF}" presName="thickLine" presStyleLbl="alignNode1" presStyleIdx="7" presStyleCnt="9"/>
      <dgm:spPr/>
    </dgm:pt>
    <dgm:pt modelId="{FEF49C0E-398A-4C66-AA73-EAF2B766533B}" type="pres">
      <dgm:prSet presAssocID="{A31451AA-E2C6-40E3-995B-F13D4FC65FCF}" presName="horz1" presStyleCnt="0"/>
      <dgm:spPr/>
    </dgm:pt>
    <dgm:pt modelId="{B4321CCD-E25F-49A5-83F8-13C3DAC0EA74}" type="pres">
      <dgm:prSet presAssocID="{A31451AA-E2C6-40E3-995B-F13D4FC65FCF}" presName="tx1" presStyleLbl="revTx" presStyleIdx="7" presStyleCnt="9"/>
      <dgm:spPr/>
      <dgm:t>
        <a:bodyPr/>
        <a:lstStyle/>
        <a:p>
          <a:endParaRPr lang="ru-RU"/>
        </a:p>
      </dgm:t>
    </dgm:pt>
    <dgm:pt modelId="{9E02D2B9-1427-43FF-B777-BDC483750635}" type="pres">
      <dgm:prSet presAssocID="{A31451AA-E2C6-40E3-995B-F13D4FC65FCF}" presName="vert1" presStyleCnt="0"/>
      <dgm:spPr/>
    </dgm:pt>
    <dgm:pt modelId="{7D7F387D-2923-492D-83F5-B90172C743B3}" type="pres">
      <dgm:prSet presAssocID="{BE8B0E02-420F-410E-A245-69C347E896F4}" presName="thickLine" presStyleLbl="alignNode1" presStyleIdx="8" presStyleCnt="9"/>
      <dgm:spPr/>
    </dgm:pt>
    <dgm:pt modelId="{E5878BA9-B68D-4A19-B73A-3F93D9BE3CE0}" type="pres">
      <dgm:prSet presAssocID="{BE8B0E02-420F-410E-A245-69C347E896F4}" presName="horz1" presStyleCnt="0"/>
      <dgm:spPr/>
    </dgm:pt>
    <dgm:pt modelId="{BA3DF411-CABE-4A10-8C63-72FA5F3FCCD0}" type="pres">
      <dgm:prSet presAssocID="{BE8B0E02-420F-410E-A245-69C347E896F4}" presName="tx1" presStyleLbl="revTx" presStyleIdx="8" presStyleCnt="9"/>
      <dgm:spPr/>
      <dgm:t>
        <a:bodyPr/>
        <a:lstStyle/>
        <a:p>
          <a:endParaRPr lang="ru-RU"/>
        </a:p>
      </dgm:t>
    </dgm:pt>
    <dgm:pt modelId="{00BC2BE0-E83D-44C3-9059-94DE3949F1B0}" type="pres">
      <dgm:prSet presAssocID="{BE8B0E02-420F-410E-A245-69C347E896F4}" presName="vert1" presStyleCnt="0"/>
      <dgm:spPr/>
    </dgm:pt>
  </dgm:ptLst>
  <dgm:cxnLst>
    <dgm:cxn modelId="{5D58EFC1-19EC-4DBB-95EC-07D83A118F00}" srcId="{C4A88600-8821-4788-91FC-02007D38CA19}" destId="{A31451AA-E2C6-40E3-995B-F13D4FC65FCF}" srcOrd="7" destOrd="0" parTransId="{5C80456A-C752-4C12-BDA1-080B39F33C67}" sibTransId="{2D9B1426-3734-49FA-ADF5-849871A63D58}"/>
    <dgm:cxn modelId="{94E6B610-C31A-4CE0-9AEA-0CD0112D2EDA}" type="presOf" srcId="{18529FE3-349B-4612-B6CE-A72C547CDDD7}" destId="{058CBC4B-0E2C-47AE-A9D9-7FD44856ADF6}" srcOrd="0" destOrd="0" presId="urn:microsoft.com/office/officeart/2008/layout/LinedList"/>
    <dgm:cxn modelId="{846476E3-3DE3-43EC-8503-3455AD03EA65}" type="presOf" srcId="{61F87770-52DF-427F-B532-8B32CBABE920}" destId="{53FE0965-BCBB-4370-B793-8B7BE1C02880}" srcOrd="0" destOrd="0" presId="urn:microsoft.com/office/officeart/2008/layout/LinedList"/>
    <dgm:cxn modelId="{F6641C6C-22D9-4C0F-BAF1-5A16CCFF3D99}" type="presOf" srcId="{BE8B0E02-420F-410E-A245-69C347E896F4}" destId="{BA3DF411-CABE-4A10-8C63-72FA5F3FCCD0}" srcOrd="0" destOrd="0" presId="urn:microsoft.com/office/officeart/2008/layout/LinedList"/>
    <dgm:cxn modelId="{8955D081-0410-4DCA-85D0-48F9085D169D}" srcId="{C4A88600-8821-4788-91FC-02007D38CA19}" destId="{809BAF7C-0A39-49D3-ACAF-F449991522A8}" srcOrd="3" destOrd="0" parTransId="{DF4773B0-ACFE-44E0-B2B3-52ED04044BC8}" sibTransId="{F279C66D-5C2A-432E-A737-5FD595581595}"/>
    <dgm:cxn modelId="{6705C1E3-4F6A-4E3D-8591-7D53EC4B8AC4}" type="presOf" srcId="{A31451AA-E2C6-40E3-995B-F13D4FC65FCF}" destId="{B4321CCD-E25F-49A5-83F8-13C3DAC0EA74}" srcOrd="0" destOrd="0" presId="urn:microsoft.com/office/officeart/2008/layout/LinedList"/>
    <dgm:cxn modelId="{57BF5273-6E00-4F46-849B-883BEB28DDF9}" type="presOf" srcId="{6DBDFDBD-4A5A-45D2-B673-30C6E8A8DAA3}" destId="{618AE28A-FA1F-441F-BBCE-48FC0194DDC7}" srcOrd="0" destOrd="0" presId="urn:microsoft.com/office/officeart/2008/layout/LinedList"/>
    <dgm:cxn modelId="{C89756A5-4058-422A-9131-01FF5EA74270}" type="presOf" srcId="{809BAF7C-0A39-49D3-ACAF-F449991522A8}" destId="{9C98BDD4-7D97-431B-B218-29FC7723C4CF}" srcOrd="0" destOrd="0" presId="urn:microsoft.com/office/officeart/2008/layout/LinedList"/>
    <dgm:cxn modelId="{48549440-5C23-4C68-9D42-5CA382D99759}" srcId="{C4A88600-8821-4788-91FC-02007D38CA19}" destId="{BE8B0E02-420F-410E-A245-69C347E896F4}" srcOrd="8" destOrd="0" parTransId="{0EEE51CC-23F2-4232-8D2A-55A4B8D3E940}" sibTransId="{CB8BC13A-C667-45B5-92EF-E2DA1FC2A9FD}"/>
    <dgm:cxn modelId="{9B204A21-DCBF-4D7F-B30D-FC5D5401D6E7}" type="presOf" srcId="{C4A88600-8821-4788-91FC-02007D38CA19}" destId="{7552D676-935E-42EE-BFBD-12D687145542}" srcOrd="0" destOrd="0" presId="urn:microsoft.com/office/officeart/2008/layout/LinedList"/>
    <dgm:cxn modelId="{9C617B28-6FBB-47CD-A74B-43438D57DBDD}" srcId="{C4A88600-8821-4788-91FC-02007D38CA19}" destId="{6DBDFDBD-4A5A-45D2-B673-30C6E8A8DAA3}" srcOrd="1" destOrd="0" parTransId="{EF51FE21-F679-4500-B691-B9543C683D0F}" sibTransId="{A294D672-B06B-477C-9080-B9C752B13298}"/>
    <dgm:cxn modelId="{27A80E66-8344-4E7A-BC3B-889B03B0261F}" srcId="{C4A88600-8821-4788-91FC-02007D38CA19}" destId="{932C5366-EDCF-4621-BF36-98874D020E21}" srcOrd="2" destOrd="0" parTransId="{851BC291-2585-473E-A299-70183DE96A91}" sibTransId="{F0BF8AA7-F07E-4E1A-B4B9-5F21BD3280AF}"/>
    <dgm:cxn modelId="{D74F1303-5A49-44C2-A034-4CFF69B79DF5}" srcId="{C4A88600-8821-4788-91FC-02007D38CA19}" destId="{C8951958-036E-41BD-A77D-3D6E0E2C336B}" srcOrd="0" destOrd="0" parTransId="{0A352528-EE55-4BC3-9F35-D3FD9A323C99}" sibTransId="{815CC1C0-8993-4392-AD43-4CD8D2ACCD2A}"/>
    <dgm:cxn modelId="{7AC41B88-14EC-43F8-BDAE-D76EE4BD9957}" type="presOf" srcId="{83ED4D1A-928B-4F1D-8C7F-09F133273D4E}" destId="{320F4EAC-DA9F-4DD0-BA2D-D96F7BABF3A9}" srcOrd="0" destOrd="0" presId="urn:microsoft.com/office/officeart/2008/layout/LinedList"/>
    <dgm:cxn modelId="{170E3FA1-C903-4123-843B-F4078B635CB8}" srcId="{C4A88600-8821-4788-91FC-02007D38CA19}" destId="{61F87770-52DF-427F-B532-8B32CBABE920}" srcOrd="5" destOrd="0" parTransId="{EBA29A8D-7DFD-45C5-89A7-AB11A3E7B2C7}" sibTransId="{6ABDDED6-7AA5-4F7B-9190-A1781909DA31}"/>
    <dgm:cxn modelId="{87FE60F0-2953-4EBF-8382-D6065FF96E12}" srcId="{C4A88600-8821-4788-91FC-02007D38CA19}" destId="{83ED4D1A-928B-4F1D-8C7F-09F133273D4E}" srcOrd="6" destOrd="0" parTransId="{8CF819C1-F964-4AC3-81ED-7A695A4FE9D4}" sibTransId="{4C568120-DFED-47CA-9144-2142A67C8AE2}"/>
    <dgm:cxn modelId="{324EB8E8-05F1-4916-9222-71AA594B2395}" srcId="{C4A88600-8821-4788-91FC-02007D38CA19}" destId="{18529FE3-349B-4612-B6CE-A72C547CDDD7}" srcOrd="4" destOrd="0" parTransId="{3029439C-A2D5-45FA-B261-DEBC78AF0E85}" sibTransId="{FFF96814-C537-4863-8273-515A88EF9922}"/>
    <dgm:cxn modelId="{7DDFEFAC-9143-4B86-BAEC-2E99B5FB5D3C}" type="presOf" srcId="{C8951958-036E-41BD-A77D-3D6E0E2C336B}" destId="{DBFC5EB9-ED42-47B8-9C88-B1B1DA873361}" srcOrd="0" destOrd="0" presId="urn:microsoft.com/office/officeart/2008/layout/LinedList"/>
    <dgm:cxn modelId="{59818558-2DA7-4B3A-A42A-B48E881B501A}" type="presOf" srcId="{932C5366-EDCF-4621-BF36-98874D020E21}" destId="{9E74B82F-438D-4EC7-8B74-A933F94BE5CB}" srcOrd="0" destOrd="0" presId="urn:microsoft.com/office/officeart/2008/layout/LinedList"/>
    <dgm:cxn modelId="{AD432152-FC69-4532-BE93-E6F7BACB6D51}" type="presParOf" srcId="{7552D676-935E-42EE-BFBD-12D687145542}" destId="{BFBE84C4-8687-4EB0-8032-3124D0494518}" srcOrd="0" destOrd="0" presId="urn:microsoft.com/office/officeart/2008/layout/LinedList"/>
    <dgm:cxn modelId="{39288394-7C69-4C80-A66F-069A279FC79F}" type="presParOf" srcId="{7552D676-935E-42EE-BFBD-12D687145542}" destId="{68FB9A01-538C-4526-BC56-1557CDA7D423}" srcOrd="1" destOrd="0" presId="urn:microsoft.com/office/officeart/2008/layout/LinedList"/>
    <dgm:cxn modelId="{04B6CC8C-9D9A-4CB2-B451-C5A6D08FDF00}" type="presParOf" srcId="{68FB9A01-538C-4526-BC56-1557CDA7D423}" destId="{DBFC5EB9-ED42-47B8-9C88-B1B1DA873361}" srcOrd="0" destOrd="0" presId="urn:microsoft.com/office/officeart/2008/layout/LinedList"/>
    <dgm:cxn modelId="{3A21E45C-F792-4DE1-9D86-3DB597BA8229}" type="presParOf" srcId="{68FB9A01-538C-4526-BC56-1557CDA7D423}" destId="{4F96BA2A-1824-4DE0-8080-E34C65417B87}" srcOrd="1" destOrd="0" presId="urn:microsoft.com/office/officeart/2008/layout/LinedList"/>
    <dgm:cxn modelId="{3F301BB8-8AA9-4BFB-8614-D97E35D92AFE}" type="presParOf" srcId="{7552D676-935E-42EE-BFBD-12D687145542}" destId="{B7C0116C-AC63-4B22-B8C1-F7C35B9F125C}" srcOrd="2" destOrd="0" presId="urn:microsoft.com/office/officeart/2008/layout/LinedList"/>
    <dgm:cxn modelId="{262E8FFA-36D5-4B23-89AA-92C160AF5FA8}" type="presParOf" srcId="{7552D676-935E-42EE-BFBD-12D687145542}" destId="{06FB0E38-070A-4976-958F-E66F2B1AB0CF}" srcOrd="3" destOrd="0" presId="urn:microsoft.com/office/officeart/2008/layout/LinedList"/>
    <dgm:cxn modelId="{88D0E847-8172-46DE-8E6A-4D413C73611A}" type="presParOf" srcId="{06FB0E38-070A-4976-958F-E66F2B1AB0CF}" destId="{618AE28A-FA1F-441F-BBCE-48FC0194DDC7}" srcOrd="0" destOrd="0" presId="urn:microsoft.com/office/officeart/2008/layout/LinedList"/>
    <dgm:cxn modelId="{FA37930F-C292-4014-9D03-64ED5963EB52}" type="presParOf" srcId="{06FB0E38-070A-4976-958F-E66F2B1AB0CF}" destId="{752D25A7-D2B2-4ED3-B938-C8DCC7BE053F}" srcOrd="1" destOrd="0" presId="urn:microsoft.com/office/officeart/2008/layout/LinedList"/>
    <dgm:cxn modelId="{8DE9749B-2B6A-4A84-AB05-B8D8532F869A}" type="presParOf" srcId="{7552D676-935E-42EE-BFBD-12D687145542}" destId="{96C45CAD-2171-42AB-998C-0919FF7C303F}" srcOrd="4" destOrd="0" presId="urn:microsoft.com/office/officeart/2008/layout/LinedList"/>
    <dgm:cxn modelId="{9B3C7916-E207-4A85-9976-95B9DBC0141D}" type="presParOf" srcId="{7552D676-935E-42EE-BFBD-12D687145542}" destId="{B2DD589C-30EA-4329-A157-7DC0F1FBCAAF}" srcOrd="5" destOrd="0" presId="urn:microsoft.com/office/officeart/2008/layout/LinedList"/>
    <dgm:cxn modelId="{A5102C68-3D7B-48C5-AEBA-D2D4B689ECB2}" type="presParOf" srcId="{B2DD589C-30EA-4329-A157-7DC0F1FBCAAF}" destId="{9E74B82F-438D-4EC7-8B74-A933F94BE5CB}" srcOrd="0" destOrd="0" presId="urn:microsoft.com/office/officeart/2008/layout/LinedList"/>
    <dgm:cxn modelId="{71659AFC-6654-4C36-AB4C-40EDE5F6DABE}" type="presParOf" srcId="{B2DD589C-30EA-4329-A157-7DC0F1FBCAAF}" destId="{C6B24ED5-D5C3-41BC-B462-DDECAEF57BDA}" srcOrd="1" destOrd="0" presId="urn:microsoft.com/office/officeart/2008/layout/LinedList"/>
    <dgm:cxn modelId="{55527851-BA5B-4F64-A029-873552D9FB9C}" type="presParOf" srcId="{7552D676-935E-42EE-BFBD-12D687145542}" destId="{07988C61-4733-4E73-94DA-746E02878EB0}" srcOrd="6" destOrd="0" presId="urn:microsoft.com/office/officeart/2008/layout/LinedList"/>
    <dgm:cxn modelId="{22B78C14-FED5-40ED-9CCE-3FFB07C82FF6}" type="presParOf" srcId="{7552D676-935E-42EE-BFBD-12D687145542}" destId="{87AD966A-CCB2-45BF-A040-87B33E218A3E}" srcOrd="7" destOrd="0" presId="urn:microsoft.com/office/officeart/2008/layout/LinedList"/>
    <dgm:cxn modelId="{BC89C653-7948-4586-8E4E-21C0203D313B}" type="presParOf" srcId="{87AD966A-CCB2-45BF-A040-87B33E218A3E}" destId="{9C98BDD4-7D97-431B-B218-29FC7723C4CF}" srcOrd="0" destOrd="0" presId="urn:microsoft.com/office/officeart/2008/layout/LinedList"/>
    <dgm:cxn modelId="{8C87FE1B-6073-4055-A55D-009689D65990}" type="presParOf" srcId="{87AD966A-CCB2-45BF-A040-87B33E218A3E}" destId="{B573817E-A268-4B6F-A93B-014273AA8D72}" srcOrd="1" destOrd="0" presId="urn:microsoft.com/office/officeart/2008/layout/LinedList"/>
    <dgm:cxn modelId="{4CEFA84A-5EE6-495D-A55A-E4D7108E8946}" type="presParOf" srcId="{7552D676-935E-42EE-BFBD-12D687145542}" destId="{14675158-0CE4-45C2-8B32-235F77CEECC7}" srcOrd="8" destOrd="0" presId="urn:microsoft.com/office/officeart/2008/layout/LinedList"/>
    <dgm:cxn modelId="{DA4432DC-CF55-4AE6-8834-E06268A44DEE}" type="presParOf" srcId="{7552D676-935E-42EE-BFBD-12D687145542}" destId="{252EFFF2-79F6-43DA-BEFF-2474529D2FC9}" srcOrd="9" destOrd="0" presId="urn:microsoft.com/office/officeart/2008/layout/LinedList"/>
    <dgm:cxn modelId="{252F91B3-FC37-4873-9A8C-DC868EE61F9E}" type="presParOf" srcId="{252EFFF2-79F6-43DA-BEFF-2474529D2FC9}" destId="{058CBC4B-0E2C-47AE-A9D9-7FD44856ADF6}" srcOrd="0" destOrd="0" presId="urn:microsoft.com/office/officeart/2008/layout/LinedList"/>
    <dgm:cxn modelId="{502FDFF5-BDF7-4A46-A8BE-1F4B946DC2B8}" type="presParOf" srcId="{252EFFF2-79F6-43DA-BEFF-2474529D2FC9}" destId="{1E30D077-6F02-46C4-B857-CF036476FA01}" srcOrd="1" destOrd="0" presId="urn:microsoft.com/office/officeart/2008/layout/LinedList"/>
    <dgm:cxn modelId="{0AEE348E-DD73-44D5-8C3B-DDFBAC4C7EFE}" type="presParOf" srcId="{7552D676-935E-42EE-BFBD-12D687145542}" destId="{0D5F78D2-2277-45AE-8822-C3547DE48370}" srcOrd="10" destOrd="0" presId="urn:microsoft.com/office/officeart/2008/layout/LinedList"/>
    <dgm:cxn modelId="{2C442A7A-95D2-4DA6-BC71-217CAE839196}" type="presParOf" srcId="{7552D676-935E-42EE-BFBD-12D687145542}" destId="{560F3C8D-BE5F-4A8B-A01B-E34991BDE17F}" srcOrd="11" destOrd="0" presId="urn:microsoft.com/office/officeart/2008/layout/LinedList"/>
    <dgm:cxn modelId="{C4140EAF-C3C2-40D8-ADD2-C1F2F7A46B81}" type="presParOf" srcId="{560F3C8D-BE5F-4A8B-A01B-E34991BDE17F}" destId="{53FE0965-BCBB-4370-B793-8B7BE1C02880}" srcOrd="0" destOrd="0" presId="urn:microsoft.com/office/officeart/2008/layout/LinedList"/>
    <dgm:cxn modelId="{90BBF04D-8B27-4C7C-8EBF-AAEFB5331284}" type="presParOf" srcId="{560F3C8D-BE5F-4A8B-A01B-E34991BDE17F}" destId="{9B6C0FFD-B280-43E7-A18E-C9E0B706D58D}" srcOrd="1" destOrd="0" presId="urn:microsoft.com/office/officeart/2008/layout/LinedList"/>
    <dgm:cxn modelId="{B6509918-1636-4FEF-AC42-ABA5F2691CEB}" type="presParOf" srcId="{7552D676-935E-42EE-BFBD-12D687145542}" destId="{09765970-AF18-4CD7-A4F8-0A51664F2D84}" srcOrd="12" destOrd="0" presId="urn:microsoft.com/office/officeart/2008/layout/LinedList"/>
    <dgm:cxn modelId="{F79861BF-E30E-4B33-AADB-9E7AA270C4A7}" type="presParOf" srcId="{7552D676-935E-42EE-BFBD-12D687145542}" destId="{AB7CCFD8-3B7B-470F-8542-38370CE6F0E1}" srcOrd="13" destOrd="0" presId="urn:microsoft.com/office/officeart/2008/layout/LinedList"/>
    <dgm:cxn modelId="{669577A3-6388-4D8F-AC70-70F31B189872}" type="presParOf" srcId="{AB7CCFD8-3B7B-470F-8542-38370CE6F0E1}" destId="{320F4EAC-DA9F-4DD0-BA2D-D96F7BABF3A9}" srcOrd="0" destOrd="0" presId="urn:microsoft.com/office/officeart/2008/layout/LinedList"/>
    <dgm:cxn modelId="{574EF63D-8861-448B-B911-16A8F9428820}" type="presParOf" srcId="{AB7CCFD8-3B7B-470F-8542-38370CE6F0E1}" destId="{533C3EB7-7A2B-4044-8611-D2917CEE1518}" srcOrd="1" destOrd="0" presId="urn:microsoft.com/office/officeart/2008/layout/LinedList"/>
    <dgm:cxn modelId="{80097608-89E0-46D8-A8A7-21D668C77C5E}" type="presParOf" srcId="{7552D676-935E-42EE-BFBD-12D687145542}" destId="{D2BBE70C-8170-4688-9D5E-4E3EC5ED8667}" srcOrd="14" destOrd="0" presId="urn:microsoft.com/office/officeart/2008/layout/LinedList"/>
    <dgm:cxn modelId="{2A3A60ED-F7D8-4686-BDB5-CD901FCE39A9}" type="presParOf" srcId="{7552D676-935E-42EE-BFBD-12D687145542}" destId="{FEF49C0E-398A-4C66-AA73-EAF2B766533B}" srcOrd="15" destOrd="0" presId="urn:microsoft.com/office/officeart/2008/layout/LinedList"/>
    <dgm:cxn modelId="{27EBD958-70C3-478C-8517-D9E62C46B363}" type="presParOf" srcId="{FEF49C0E-398A-4C66-AA73-EAF2B766533B}" destId="{B4321CCD-E25F-49A5-83F8-13C3DAC0EA74}" srcOrd="0" destOrd="0" presId="urn:microsoft.com/office/officeart/2008/layout/LinedList"/>
    <dgm:cxn modelId="{B85AE502-7319-4CA3-9B4B-007EABE82AB1}" type="presParOf" srcId="{FEF49C0E-398A-4C66-AA73-EAF2B766533B}" destId="{9E02D2B9-1427-43FF-B777-BDC483750635}" srcOrd="1" destOrd="0" presId="urn:microsoft.com/office/officeart/2008/layout/LinedList"/>
    <dgm:cxn modelId="{83669ED5-70FB-4FBF-A452-A47FD0976A05}" type="presParOf" srcId="{7552D676-935E-42EE-BFBD-12D687145542}" destId="{7D7F387D-2923-492D-83F5-B90172C743B3}" srcOrd="16" destOrd="0" presId="urn:microsoft.com/office/officeart/2008/layout/LinedList"/>
    <dgm:cxn modelId="{35F116DC-6EF5-447E-9D5B-8AC11CD83C5A}" type="presParOf" srcId="{7552D676-935E-42EE-BFBD-12D687145542}" destId="{E5878BA9-B68D-4A19-B73A-3F93D9BE3CE0}" srcOrd="17" destOrd="0" presId="urn:microsoft.com/office/officeart/2008/layout/LinedList"/>
    <dgm:cxn modelId="{2F852C92-DCA3-4382-947C-053F33844426}" type="presParOf" srcId="{E5878BA9-B68D-4A19-B73A-3F93D9BE3CE0}" destId="{BA3DF411-CABE-4A10-8C63-72FA5F3FCCD0}" srcOrd="0" destOrd="0" presId="urn:microsoft.com/office/officeart/2008/layout/LinedList"/>
    <dgm:cxn modelId="{8AD92FA2-8698-42FE-A49F-D36CA8E580E4}" type="presParOf" srcId="{E5878BA9-B68D-4A19-B73A-3F93D9BE3CE0}" destId="{00BC2BE0-E83D-44C3-9059-94DE3949F1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CB81E68-C00E-4E6E-AD40-D325F79918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00DA2FD-4882-44BD-842D-8A9E744476AB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Тому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пропонуємо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3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8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ЗУ «Про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правовий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режим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воєнного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стану»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викласти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такій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редакції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Запровадження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здійснення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заходів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правового режиму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воєнного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стану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провадиться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затвердженого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Кабінетом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типового плану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запровадження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заходів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правового режиму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воєнного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стану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окремих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місцевостях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врахуванням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принципу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пропорційності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10C18E-5195-4D81-BF42-FB2B83125193}" type="parTrans" cxnId="{DE412099-5835-4C05-9327-84950B3814A1}">
      <dgm:prSet/>
      <dgm:spPr/>
      <dgm:t>
        <a:bodyPr/>
        <a:lstStyle/>
        <a:p>
          <a:endParaRPr lang="ru-RU"/>
        </a:p>
      </dgm:t>
    </dgm:pt>
    <dgm:pt modelId="{58CCA43E-ED42-4FBD-BE23-1E7158D6631C}" type="sibTrans" cxnId="{DE412099-5835-4C05-9327-84950B3814A1}">
      <dgm:prSet/>
      <dgm:spPr/>
      <dgm:t>
        <a:bodyPr/>
        <a:lstStyle/>
        <a:p>
          <a:endParaRPr lang="ru-RU"/>
        </a:p>
      </dgm:t>
    </dgm:pt>
    <dgm:pt modelId="{E699F207-678E-401B-AF70-1D3F102A97C1}" type="pres">
      <dgm:prSet presAssocID="{DCB81E68-C00E-4E6E-AD40-D325F79918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D72780-5628-43E4-A2F5-18C4E478EFF2}" type="pres">
      <dgm:prSet presAssocID="{800DA2FD-4882-44BD-842D-8A9E744476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412099-5835-4C05-9327-84950B3814A1}" srcId="{DCB81E68-C00E-4E6E-AD40-D325F799183A}" destId="{800DA2FD-4882-44BD-842D-8A9E744476AB}" srcOrd="0" destOrd="0" parTransId="{EA10C18E-5195-4D81-BF42-FB2B83125193}" sibTransId="{58CCA43E-ED42-4FBD-BE23-1E7158D6631C}"/>
    <dgm:cxn modelId="{33E87C15-AFAB-424F-A943-A41AF92148D4}" type="presOf" srcId="{DCB81E68-C00E-4E6E-AD40-D325F799183A}" destId="{E699F207-678E-401B-AF70-1D3F102A97C1}" srcOrd="0" destOrd="0" presId="urn:microsoft.com/office/officeart/2005/8/layout/vList2"/>
    <dgm:cxn modelId="{440B4EB8-F807-4B10-960B-990834EA52AD}" type="presOf" srcId="{800DA2FD-4882-44BD-842D-8A9E744476AB}" destId="{D2D72780-5628-43E4-A2F5-18C4E478EFF2}" srcOrd="0" destOrd="0" presId="urn:microsoft.com/office/officeart/2005/8/layout/vList2"/>
    <dgm:cxn modelId="{A6F68E62-69E9-4F9C-8745-1966AD66B14E}" type="presParOf" srcId="{E699F207-678E-401B-AF70-1D3F102A97C1}" destId="{D2D72780-5628-43E4-A2F5-18C4E478EF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1B83435-86E9-47F3-B49B-36CDA7B5EBE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5FF11-B924-4422-B032-8881A7A3AC2C}">
      <dgm:prSet custT="1"/>
      <dgm:spPr/>
      <dgm:t>
        <a:bodyPr/>
        <a:lstStyle/>
        <a:p>
          <a:pPr rtl="0"/>
          <a:endParaRPr lang="en-US" sz="2400" b="0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10-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АДАПТАЦІЯ ПРАВОВОЇ СИСТЕМИ УКРАЇНИ ДО ПРАВОВОЇ СИСТЕМИ ЄВРОПЕЙСЬКОГО СОЮЗУ: ОКРЕМІ ЗАГАЛЬНОТЕОРЕТИЧНІ АСПЕКТИ</a:t>
          </a:r>
          <a:br>
            <a:rPr lang="ru-RU" sz="2400" b="1" dirty="0" smtClean="0">
              <a:latin typeface="Times New Roman" pitchFamily="18" charset="0"/>
              <a:cs typeface="Times New Roman" pitchFamily="18" charset="0"/>
            </a:rPr>
          </a:b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00A9EB1-D3B9-4C51-9A5B-C049FCD892B0}" type="parTrans" cxnId="{017BE7E3-4B41-47FB-83F2-2509B1B29C93}">
      <dgm:prSet/>
      <dgm:spPr/>
      <dgm:t>
        <a:bodyPr/>
        <a:lstStyle/>
        <a:p>
          <a:endParaRPr lang="ru-RU"/>
        </a:p>
      </dgm:t>
    </dgm:pt>
    <dgm:pt modelId="{8F736170-BE04-409A-87D6-737372B4BBA6}" type="sibTrans" cxnId="{017BE7E3-4B41-47FB-83F2-2509B1B29C93}">
      <dgm:prSet/>
      <dgm:spPr/>
      <dgm:t>
        <a:bodyPr/>
        <a:lstStyle/>
        <a:p>
          <a:endParaRPr lang="ru-RU"/>
        </a:p>
      </dgm:t>
    </dgm:pt>
    <dgm:pt modelId="{2290B7EC-0DAF-4428-B0D0-1643EFB0E499}" type="pres">
      <dgm:prSet presAssocID="{61B83435-86E9-47F3-B49B-36CDA7B5EBE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7A8F8-2C3C-4A34-B74A-24597DBBE723}" type="pres">
      <dgm:prSet presAssocID="{CE25FF11-B924-4422-B032-8881A7A3AC2C}" presName="circle1" presStyleLbl="node1" presStyleIdx="0" presStyleCnt="1"/>
      <dgm:spPr/>
    </dgm:pt>
    <dgm:pt modelId="{1B848C0D-F43C-4AFA-846A-58E701608B17}" type="pres">
      <dgm:prSet presAssocID="{CE25FF11-B924-4422-B032-8881A7A3AC2C}" presName="space" presStyleCnt="0"/>
      <dgm:spPr/>
    </dgm:pt>
    <dgm:pt modelId="{6EB9EBE2-5E03-44B5-9C88-27C5A8B25F72}" type="pres">
      <dgm:prSet presAssocID="{CE25FF11-B924-4422-B032-8881A7A3AC2C}" presName="rect1" presStyleLbl="alignAcc1" presStyleIdx="0" presStyleCnt="1"/>
      <dgm:spPr/>
      <dgm:t>
        <a:bodyPr/>
        <a:lstStyle/>
        <a:p>
          <a:endParaRPr lang="ru-RU"/>
        </a:p>
      </dgm:t>
    </dgm:pt>
    <dgm:pt modelId="{2720477A-E91D-4648-B4E5-94911C0542DE}" type="pres">
      <dgm:prSet presAssocID="{CE25FF11-B924-4422-B032-8881A7A3AC2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E0CC2-83B7-48BF-916D-B45ADC98FBD4}" type="presOf" srcId="{CE25FF11-B924-4422-B032-8881A7A3AC2C}" destId="{6EB9EBE2-5E03-44B5-9C88-27C5A8B25F72}" srcOrd="0" destOrd="0" presId="urn:microsoft.com/office/officeart/2005/8/layout/target3"/>
    <dgm:cxn modelId="{7FF06FAF-F2EF-422C-B34E-764BD34BFE79}" type="presOf" srcId="{CE25FF11-B924-4422-B032-8881A7A3AC2C}" destId="{2720477A-E91D-4648-B4E5-94911C0542DE}" srcOrd="1" destOrd="0" presId="urn:microsoft.com/office/officeart/2005/8/layout/target3"/>
    <dgm:cxn modelId="{017BE7E3-4B41-47FB-83F2-2509B1B29C93}" srcId="{61B83435-86E9-47F3-B49B-36CDA7B5EBE0}" destId="{CE25FF11-B924-4422-B032-8881A7A3AC2C}" srcOrd="0" destOrd="0" parTransId="{D00A9EB1-D3B9-4C51-9A5B-C049FCD892B0}" sibTransId="{8F736170-BE04-409A-87D6-737372B4BBA6}"/>
    <dgm:cxn modelId="{6F54DDAD-ECC2-4CE0-BA49-E8998FFE9A14}" type="presOf" srcId="{61B83435-86E9-47F3-B49B-36CDA7B5EBE0}" destId="{2290B7EC-0DAF-4428-B0D0-1643EFB0E499}" srcOrd="0" destOrd="0" presId="urn:microsoft.com/office/officeart/2005/8/layout/target3"/>
    <dgm:cxn modelId="{DF247497-EB26-4D27-9D01-F6BA2036F872}" type="presParOf" srcId="{2290B7EC-0DAF-4428-B0D0-1643EFB0E499}" destId="{C507A8F8-2C3C-4A34-B74A-24597DBBE723}" srcOrd="0" destOrd="0" presId="urn:microsoft.com/office/officeart/2005/8/layout/target3"/>
    <dgm:cxn modelId="{5CE5C0CF-3A71-4F5C-971C-3B88D913C6EA}" type="presParOf" srcId="{2290B7EC-0DAF-4428-B0D0-1643EFB0E499}" destId="{1B848C0D-F43C-4AFA-846A-58E701608B17}" srcOrd="1" destOrd="0" presId="urn:microsoft.com/office/officeart/2005/8/layout/target3"/>
    <dgm:cxn modelId="{F02B83B7-46D5-42C7-8CC2-EAF1523B7021}" type="presParOf" srcId="{2290B7EC-0DAF-4428-B0D0-1643EFB0E499}" destId="{6EB9EBE2-5E03-44B5-9C88-27C5A8B25F72}" srcOrd="2" destOrd="0" presId="urn:microsoft.com/office/officeart/2005/8/layout/target3"/>
    <dgm:cxn modelId="{DD23DCE4-45F2-483B-A1DC-93F98A55EA5A}" type="presParOf" srcId="{2290B7EC-0DAF-4428-B0D0-1643EFB0E499}" destId="{2720477A-E91D-4648-B4E5-94911C0542D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45C028E-21D4-421F-8797-47FFF9C1A623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321538F0-9BEA-4806-97A9-80220FE59B6A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Сучасний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етап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визначається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спрямуванням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повноцінне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входження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правового простору, основу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якого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становить право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Специфіка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 ЄС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проявляється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перш за все,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системі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визначають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головні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засади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даного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міждержавного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об’єднання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FDEE17-60A8-4076-A157-D912C0885829}" type="parTrans" cxnId="{5F593114-DB35-441D-9419-4DB72CDDD942}">
      <dgm:prSet/>
      <dgm:spPr/>
      <dgm:t>
        <a:bodyPr/>
        <a:lstStyle/>
        <a:p>
          <a:endParaRPr lang="ru-RU"/>
        </a:p>
      </dgm:t>
    </dgm:pt>
    <dgm:pt modelId="{6D27D9CC-30CA-40C5-9F66-0BD65FCE1A62}" type="sibTrans" cxnId="{5F593114-DB35-441D-9419-4DB72CDDD942}">
      <dgm:prSet/>
      <dgm:spPr/>
      <dgm:t>
        <a:bodyPr/>
        <a:lstStyle/>
        <a:p>
          <a:endParaRPr lang="ru-RU"/>
        </a:p>
      </dgm:t>
    </dgm:pt>
    <dgm:pt modelId="{9BED8185-BC99-4962-A07D-DF2BC4A2CC19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Провідними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принципами права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Союзу є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принцип верховенства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над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національним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правом держав-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тісно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пов’язаний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принципом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прямої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3EC019F-DCFC-4B0D-A477-0D0A992DA1A1}" type="parTrans" cxnId="{059F18A9-999A-43F4-AF6E-882E1A306275}">
      <dgm:prSet/>
      <dgm:spPr/>
      <dgm:t>
        <a:bodyPr/>
        <a:lstStyle/>
        <a:p>
          <a:endParaRPr lang="ru-RU"/>
        </a:p>
      </dgm:t>
    </dgm:pt>
    <dgm:pt modelId="{7B65AA10-E3C6-493D-9CBF-AAECB1ED997A}" type="sibTrans" cxnId="{059F18A9-999A-43F4-AF6E-882E1A306275}">
      <dgm:prSet/>
      <dgm:spPr/>
      <dgm:t>
        <a:bodyPr/>
        <a:lstStyle/>
        <a:p>
          <a:endParaRPr lang="ru-RU"/>
        </a:p>
      </dgm:t>
    </dgm:pt>
    <dgm:pt modelId="{D4BDB0DD-EC0F-40AE-A78B-8EBE0A7E3DFA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Принцип верховенства права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означає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норми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більшу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юридичну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силу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порівняно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нормами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права держав-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юридичній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колізії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нормами права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національними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нормами держав-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суспільні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відносини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врегульовуються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норм права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56B1D41-C857-4948-93B7-DAEA707596FD}" type="parTrans" cxnId="{4AD4EB89-FBEC-414B-8391-47A77486D8FF}">
      <dgm:prSet/>
      <dgm:spPr/>
      <dgm:t>
        <a:bodyPr/>
        <a:lstStyle/>
        <a:p>
          <a:endParaRPr lang="ru-RU"/>
        </a:p>
      </dgm:t>
    </dgm:pt>
    <dgm:pt modelId="{0543A9A1-CAE2-4B78-99C1-FE6A5BDF2E04}" type="sibTrans" cxnId="{4AD4EB89-FBEC-414B-8391-47A77486D8FF}">
      <dgm:prSet/>
      <dgm:spPr/>
      <dgm:t>
        <a:bodyPr/>
        <a:lstStyle/>
        <a:p>
          <a:endParaRPr lang="ru-RU"/>
        </a:p>
      </dgm:t>
    </dgm:pt>
    <dgm:pt modelId="{7CC0B696-534E-4706-BEF1-657B8A32ED9A}" type="pres">
      <dgm:prSet presAssocID="{F45C028E-21D4-421F-8797-47FFF9C1A6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2966A-D1D1-4BC2-9362-4C479F986C1E}" type="pres">
      <dgm:prSet presAssocID="{F45C028E-21D4-421F-8797-47FFF9C1A623}" presName="dummyMaxCanvas" presStyleCnt="0">
        <dgm:presLayoutVars/>
      </dgm:prSet>
      <dgm:spPr/>
    </dgm:pt>
    <dgm:pt modelId="{B5DDEAA8-4810-4DB2-8C4C-BBDEE82E6D08}" type="pres">
      <dgm:prSet presAssocID="{F45C028E-21D4-421F-8797-47FFF9C1A62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2DA5C-8A63-465A-B829-24C3DBC66C5C}" type="pres">
      <dgm:prSet presAssocID="{F45C028E-21D4-421F-8797-47FFF9C1A62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9876-16FD-4AF5-BDA5-D19126C14587}" type="pres">
      <dgm:prSet presAssocID="{F45C028E-21D4-421F-8797-47FFF9C1A62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4A8D2-3C1F-4556-B546-57555D056DC7}" type="pres">
      <dgm:prSet presAssocID="{F45C028E-21D4-421F-8797-47FFF9C1A62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4AAD2-7FBD-42CB-9FD2-CD6E2D981894}" type="pres">
      <dgm:prSet presAssocID="{F45C028E-21D4-421F-8797-47FFF9C1A62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62EE6-91EE-4C2E-B44E-D92BBF7ACFFB}" type="pres">
      <dgm:prSet presAssocID="{F45C028E-21D4-421F-8797-47FFF9C1A62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6EFE0-4310-4175-B32C-61DA7C0E9CEB}" type="pres">
      <dgm:prSet presAssocID="{F45C028E-21D4-421F-8797-47FFF9C1A62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3850F-38A9-4D37-BA64-CCF686DA158B}" type="pres">
      <dgm:prSet presAssocID="{F45C028E-21D4-421F-8797-47FFF9C1A62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4CBB0-CBDE-4CC4-9DB1-5BE6D50C6ED5}" type="presOf" srcId="{321538F0-9BEA-4806-97A9-80220FE59B6A}" destId="{B5DDEAA8-4810-4DB2-8C4C-BBDEE82E6D08}" srcOrd="0" destOrd="0" presId="urn:microsoft.com/office/officeart/2005/8/layout/vProcess5"/>
    <dgm:cxn modelId="{DF13BBC1-4E8B-4DA0-9D50-2F33FE7D1738}" type="presOf" srcId="{F45C028E-21D4-421F-8797-47FFF9C1A623}" destId="{7CC0B696-534E-4706-BEF1-657B8A32ED9A}" srcOrd="0" destOrd="0" presId="urn:microsoft.com/office/officeart/2005/8/layout/vProcess5"/>
    <dgm:cxn modelId="{AE2E7B3F-6412-461E-87CA-D184C49AB96E}" type="presOf" srcId="{D4BDB0DD-EC0F-40AE-A78B-8EBE0A7E3DFA}" destId="{CA1D9876-16FD-4AF5-BDA5-D19126C14587}" srcOrd="0" destOrd="0" presId="urn:microsoft.com/office/officeart/2005/8/layout/vProcess5"/>
    <dgm:cxn modelId="{FACFABD6-58FC-4304-92C1-3A1DB9DC00C9}" type="presOf" srcId="{9BED8185-BC99-4962-A07D-DF2BC4A2CC19}" destId="{2A22DA5C-8A63-465A-B829-24C3DBC66C5C}" srcOrd="0" destOrd="0" presId="urn:microsoft.com/office/officeart/2005/8/layout/vProcess5"/>
    <dgm:cxn modelId="{B9989C05-2658-47E6-B880-39F6375CB170}" type="presOf" srcId="{D4BDB0DD-EC0F-40AE-A78B-8EBE0A7E3DFA}" destId="{EF03850F-38A9-4D37-BA64-CCF686DA158B}" srcOrd="1" destOrd="0" presId="urn:microsoft.com/office/officeart/2005/8/layout/vProcess5"/>
    <dgm:cxn modelId="{4AD4EB89-FBEC-414B-8391-47A77486D8FF}" srcId="{F45C028E-21D4-421F-8797-47FFF9C1A623}" destId="{D4BDB0DD-EC0F-40AE-A78B-8EBE0A7E3DFA}" srcOrd="2" destOrd="0" parTransId="{556B1D41-C857-4948-93B7-DAEA707596FD}" sibTransId="{0543A9A1-CAE2-4B78-99C1-FE6A5BDF2E04}"/>
    <dgm:cxn modelId="{059F18A9-999A-43F4-AF6E-882E1A306275}" srcId="{F45C028E-21D4-421F-8797-47FFF9C1A623}" destId="{9BED8185-BC99-4962-A07D-DF2BC4A2CC19}" srcOrd="1" destOrd="0" parTransId="{E3EC019F-DCFC-4B0D-A477-0D0A992DA1A1}" sibTransId="{7B65AA10-E3C6-493D-9CBF-AAECB1ED997A}"/>
    <dgm:cxn modelId="{6C6D32AF-16F0-4C83-888E-B5BDCE7611FA}" type="presOf" srcId="{321538F0-9BEA-4806-97A9-80220FE59B6A}" destId="{31C62EE6-91EE-4C2E-B44E-D92BBF7ACFFB}" srcOrd="1" destOrd="0" presId="urn:microsoft.com/office/officeart/2005/8/layout/vProcess5"/>
    <dgm:cxn modelId="{9DE5017F-0A12-47A4-A09A-3B5C8369BB84}" type="presOf" srcId="{9BED8185-BC99-4962-A07D-DF2BC4A2CC19}" destId="{6FE6EFE0-4310-4175-B32C-61DA7C0E9CEB}" srcOrd="1" destOrd="0" presId="urn:microsoft.com/office/officeart/2005/8/layout/vProcess5"/>
    <dgm:cxn modelId="{5F593114-DB35-441D-9419-4DB72CDDD942}" srcId="{F45C028E-21D4-421F-8797-47FFF9C1A623}" destId="{321538F0-9BEA-4806-97A9-80220FE59B6A}" srcOrd="0" destOrd="0" parTransId="{0AFDEE17-60A8-4076-A157-D912C0885829}" sibTransId="{6D27D9CC-30CA-40C5-9F66-0BD65FCE1A62}"/>
    <dgm:cxn modelId="{41A41E66-A0A2-4C22-9844-204EB7A3FFFE}" type="presOf" srcId="{7B65AA10-E3C6-493D-9CBF-AAECB1ED997A}" destId="{2AA4AAD2-7FBD-42CB-9FD2-CD6E2D981894}" srcOrd="0" destOrd="0" presId="urn:microsoft.com/office/officeart/2005/8/layout/vProcess5"/>
    <dgm:cxn modelId="{70895318-8180-4E75-BC6E-8C08DDE725C9}" type="presOf" srcId="{6D27D9CC-30CA-40C5-9F66-0BD65FCE1A62}" destId="{9CA4A8D2-3C1F-4556-B546-57555D056DC7}" srcOrd="0" destOrd="0" presId="urn:microsoft.com/office/officeart/2005/8/layout/vProcess5"/>
    <dgm:cxn modelId="{FBB8107D-7AF6-4587-BD38-7DF4A97BECAD}" type="presParOf" srcId="{7CC0B696-534E-4706-BEF1-657B8A32ED9A}" destId="{9DC2966A-D1D1-4BC2-9362-4C479F986C1E}" srcOrd="0" destOrd="0" presId="urn:microsoft.com/office/officeart/2005/8/layout/vProcess5"/>
    <dgm:cxn modelId="{2B6EBF99-89C3-4FED-8286-EC8347654449}" type="presParOf" srcId="{7CC0B696-534E-4706-BEF1-657B8A32ED9A}" destId="{B5DDEAA8-4810-4DB2-8C4C-BBDEE82E6D08}" srcOrd="1" destOrd="0" presId="urn:microsoft.com/office/officeart/2005/8/layout/vProcess5"/>
    <dgm:cxn modelId="{4934114A-C38F-4293-9D7D-435FF40458C0}" type="presParOf" srcId="{7CC0B696-534E-4706-BEF1-657B8A32ED9A}" destId="{2A22DA5C-8A63-465A-B829-24C3DBC66C5C}" srcOrd="2" destOrd="0" presId="urn:microsoft.com/office/officeart/2005/8/layout/vProcess5"/>
    <dgm:cxn modelId="{ECF62AB9-74FC-496F-882F-31C44FF9BE7A}" type="presParOf" srcId="{7CC0B696-534E-4706-BEF1-657B8A32ED9A}" destId="{CA1D9876-16FD-4AF5-BDA5-D19126C14587}" srcOrd="3" destOrd="0" presId="urn:microsoft.com/office/officeart/2005/8/layout/vProcess5"/>
    <dgm:cxn modelId="{DFAEE767-3C2F-427A-B5AF-196A734E0248}" type="presParOf" srcId="{7CC0B696-534E-4706-BEF1-657B8A32ED9A}" destId="{9CA4A8D2-3C1F-4556-B546-57555D056DC7}" srcOrd="4" destOrd="0" presId="urn:microsoft.com/office/officeart/2005/8/layout/vProcess5"/>
    <dgm:cxn modelId="{92B0368F-1972-4592-9B73-27648B8B6CF5}" type="presParOf" srcId="{7CC0B696-534E-4706-BEF1-657B8A32ED9A}" destId="{2AA4AAD2-7FBD-42CB-9FD2-CD6E2D981894}" srcOrd="5" destOrd="0" presId="urn:microsoft.com/office/officeart/2005/8/layout/vProcess5"/>
    <dgm:cxn modelId="{69B71CC9-EAA2-47BE-B5DA-C23B83AE85A0}" type="presParOf" srcId="{7CC0B696-534E-4706-BEF1-657B8A32ED9A}" destId="{31C62EE6-91EE-4C2E-B44E-D92BBF7ACFFB}" srcOrd="6" destOrd="0" presId="urn:microsoft.com/office/officeart/2005/8/layout/vProcess5"/>
    <dgm:cxn modelId="{DC3D5EA9-E471-4754-95FB-F7575E883355}" type="presParOf" srcId="{7CC0B696-534E-4706-BEF1-657B8A32ED9A}" destId="{6FE6EFE0-4310-4175-B32C-61DA7C0E9CEB}" srcOrd="7" destOrd="0" presId="urn:microsoft.com/office/officeart/2005/8/layout/vProcess5"/>
    <dgm:cxn modelId="{9EB7BCF3-8804-4974-99EF-8D7EB38F49AD}" type="presParOf" srcId="{7CC0B696-534E-4706-BEF1-657B8A32ED9A}" destId="{EF03850F-38A9-4D37-BA64-CCF686DA15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41CE26-0ABC-45AD-A8E5-331F4E78296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212F91-B701-46AD-A03E-B721486FA1EB}">
      <dgm:prSet custT="1"/>
      <dgm:spPr/>
      <dgm:t>
        <a:bodyPr/>
        <a:lstStyle/>
        <a:p>
          <a:pPr rtl="0"/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Дослівний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переклад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терміну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«а</a:t>
          </a:r>
          <a:r>
            <a:rPr lang="en-US" sz="1200" dirty="0" err="1" smtClean="0">
              <a:latin typeface="Times New Roman" pitchFamily="18" charset="0"/>
              <a:cs typeface="Times New Roman" pitchFamily="18" charset="0"/>
            </a:rPr>
            <a:t>cquis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dirty="0" err="1" smtClean="0">
              <a:latin typeface="Times New Roman" pitchFamily="18" charset="0"/>
              <a:cs typeface="Times New Roman" pitchFamily="18" charset="0"/>
            </a:rPr>
            <a:t>communautaire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французької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означає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надбання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Співтовариства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наголошує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особливостях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Союзу, яка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охоплює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акти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Союзу (але не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обмежується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ними).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Така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формувалася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розвивалася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упродовж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60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містить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понад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15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тисяч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різноманітних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тисяч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Суду ЄС.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108AB0B-4AB6-4D9C-9CB5-538628726DE0}" type="parTrans" cxnId="{6849A8E4-EE86-425A-ADB8-430BD666B41F}">
      <dgm:prSet/>
      <dgm:spPr/>
      <dgm:t>
        <a:bodyPr/>
        <a:lstStyle/>
        <a:p>
          <a:endParaRPr lang="ru-RU"/>
        </a:p>
      </dgm:t>
    </dgm:pt>
    <dgm:pt modelId="{660333D2-6740-4D1A-A761-4ED5B2F73FED}" type="sibTrans" cxnId="{6849A8E4-EE86-425A-ADB8-430BD666B41F}">
      <dgm:prSet/>
      <dgm:spPr/>
      <dgm:t>
        <a:bodyPr/>
        <a:lstStyle/>
        <a:p>
          <a:endParaRPr lang="ru-RU"/>
        </a:p>
      </dgm:t>
    </dgm:pt>
    <dgm:pt modelId="{30D6D011-1CD4-47FC-A684-8B4F534152B1}">
      <dgm:prSet custT="1"/>
      <dgm:spPr/>
      <dgm:t>
        <a:bodyPr/>
        <a:lstStyle/>
        <a:p>
          <a:pPr rtl="0"/>
          <a:endParaRPr lang="ru-RU" sz="1100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22 лютого 2013 року у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заяві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Верховної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Ради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«Про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реалізацію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євроінтеграційних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прагнень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укладення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Угоди про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Союзом» № 30-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VII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вітчизняний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парламент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наголосив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визнанні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того,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європейська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перспектива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стати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об’єднувальним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чинником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довкола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якого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консолідується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переважна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політичних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сил»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пообіцяв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активізувати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законів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спрямованих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адаптацію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Союзу,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тих,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передбачені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відповідною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тих,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належать до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сфери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реформування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судової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кримінальної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юстиції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виборчого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враховуючи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рекомендації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містяться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Заключному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звіті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Місії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ОБСЄ/БДІПЛ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спостереження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виборами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висновках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Венеціанської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комісії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458C906-99E4-441D-890D-C5882B7A5227}" type="parTrans" cxnId="{569009A4-3AB3-48D1-9290-EF6D7B7EA0C1}">
      <dgm:prSet/>
      <dgm:spPr/>
      <dgm:t>
        <a:bodyPr/>
        <a:lstStyle/>
        <a:p>
          <a:endParaRPr lang="ru-RU"/>
        </a:p>
      </dgm:t>
    </dgm:pt>
    <dgm:pt modelId="{720252CB-1478-4512-8BD4-8AFCBF130193}" type="sibTrans" cxnId="{569009A4-3AB3-48D1-9290-EF6D7B7EA0C1}">
      <dgm:prSet/>
      <dgm:spPr/>
      <dgm:t>
        <a:bodyPr/>
        <a:lstStyle/>
        <a:p>
          <a:endParaRPr lang="ru-RU"/>
        </a:p>
      </dgm:t>
    </dgm:pt>
    <dgm:pt modelId="{237CCF28-9D57-4A6A-98E7-D61194553DD7}" type="pres">
      <dgm:prSet presAssocID="{BE41CE26-0ABC-45AD-A8E5-331F4E7829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E7246-A2C4-4677-B09E-852E2A6AA210}" type="pres">
      <dgm:prSet presAssocID="{ED212F91-B701-46AD-A03E-B721486FA1E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EA0CC-EE14-4D3B-8023-F098A5CEF15B}" type="pres">
      <dgm:prSet presAssocID="{660333D2-6740-4D1A-A761-4ED5B2F73FE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F7B8068-109F-4CC9-A466-C2B84AEB1A6E}" type="pres">
      <dgm:prSet presAssocID="{660333D2-6740-4D1A-A761-4ED5B2F73FE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D25321D-726F-469B-82C9-017F0A3CB832}" type="pres">
      <dgm:prSet presAssocID="{30D6D011-1CD4-47FC-A684-8B4F534152B1}" presName="node" presStyleLbl="node1" presStyleIdx="1" presStyleCnt="2" custScaleX="106889" custScaleY="11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6A165-BF0E-4274-B722-9C24588ACB76}" type="pres">
      <dgm:prSet presAssocID="{720252CB-1478-4512-8BD4-8AFCBF130193}" presName="sibTrans" presStyleLbl="sibTrans2D1" presStyleIdx="1" presStyleCnt="2" custAng="21515292"/>
      <dgm:spPr/>
      <dgm:t>
        <a:bodyPr/>
        <a:lstStyle/>
        <a:p>
          <a:endParaRPr lang="ru-RU"/>
        </a:p>
      </dgm:t>
    </dgm:pt>
    <dgm:pt modelId="{DCCE9371-25CE-42CD-BDB2-3BF3B7A6DA7D}" type="pres">
      <dgm:prSet presAssocID="{720252CB-1478-4512-8BD4-8AFCBF130193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B3F19926-A244-48BE-9912-241E892F9E2F}" type="presOf" srcId="{720252CB-1478-4512-8BD4-8AFCBF130193}" destId="{DCCE9371-25CE-42CD-BDB2-3BF3B7A6DA7D}" srcOrd="1" destOrd="0" presId="urn:microsoft.com/office/officeart/2005/8/layout/cycle2"/>
    <dgm:cxn modelId="{A5DE5E68-235F-47F6-BF3B-C5350C335B3A}" type="presOf" srcId="{660333D2-6740-4D1A-A761-4ED5B2F73FED}" destId="{656EA0CC-EE14-4D3B-8023-F098A5CEF15B}" srcOrd="0" destOrd="0" presId="urn:microsoft.com/office/officeart/2005/8/layout/cycle2"/>
    <dgm:cxn modelId="{6849A8E4-EE86-425A-ADB8-430BD666B41F}" srcId="{BE41CE26-0ABC-45AD-A8E5-331F4E782966}" destId="{ED212F91-B701-46AD-A03E-B721486FA1EB}" srcOrd="0" destOrd="0" parTransId="{9108AB0B-4AB6-4D9C-9CB5-538628726DE0}" sibTransId="{660333D2-6740-4D1A-A761-4ED5B2F73FED}"/>
    <dgm:cxn modelId="{569009A4-3AB3-48D1-9290-EF6D7B7EA0C1}" srcId="{BE41CE26-0ABC-45AD-A8E5-331F4E782966}" destId="{30D6D011-1CD4-47FC-A684-8B4F534152B1}" srcOrd="1" destOrd="0" parTransId="{1458C906-99E4-441D-890D-C5882B7A5227}" sibTransId="{720252CB-1478-4512-8BD4-8AFCBF130193}"/>
    <dgm:cxn modelId="{DF04817D-01FA-4D32-A49C-7EC2727F368E}" type="presOf" srcId="{BE41CE26-0ABC-45AD-A8E5-331F4E782966}" destId="{237CCF28-9D57-4A6A-98E7-D61194553DD7}" srcOrd="0" destOrd="0" presId="urn:microsoft.com/office/officeart/2005/8/layout/cycle2"/>
    <dgm:cxn modelId="{C0109F35-22E1-4CF7-8A81-220D98A275C0}" type="presOf" srcId="{30D6D011-1CD4-47FC-A684-8B4F534152B1}" destId="{7D25321D-726F-469B-82C9-017F0A3CB832}" srcOrd="0" destOrd="0" presId="urn:microsoft.com/office/officeart/2005/8/layout/cycle2"/>
    <dgm:cxn modelId="{CE5AC0DE-CDF6-4D4D-85CE-1A4C0F4DAA7E}" type="presOf" srcId="{720252CB-1478-4512-8BD4-8AFCBF130193}" destId="{B586A165-BF0E-4274-B722-9C24588ACB76}" srcOrd="0" destOrd="0" presId="urn:microsoft.com/office/officeart/2005/8/layout/cycle2"/>
    <dgm:cxn modelId="{CCA09ADC-9D46-4511-9F1B-3E4EAA2FF370}" type="presOf" srcId="{ED212F91-B701-46AD-A03E-B721486FA1EB}" destId="{1C3E7246-A2C4-4677-B09E-852E2A6AA210}" srcOrd="0" destOrd="0" presId="urn:microsoft.com/office/officeart/2005/8/layout/cycle2"/>
    <dgm:cxn modelId="{BD2AB403-1B27-47F0-B7F6-B6759C3B4F0F}" type="presOf" srcId="{660333D2-6740-4D1A-A761-4ED5B2F73FED}" destId="{1F7B8068-109F-4CC9-A466-C2B84AEB1A6E}" srcOrd="1" destOrd="0" presId="urn:microsoft.com/office/officeart/2005/8/layout/cycle2"/>
    <dgm:cxn modelId="{FCA794D6-7CA0-40A1-9EA0-7BEE7B4917A1}" type="presParOf" srcId="{237CCF28-9D57-4A6A-98E7-D61194553DD7}" destId="{1C3E7246-A2C4-4677-B09E-852E2A6AA210}" srcOrd="0" destOrd="0" presId="urn:microsoft.com/office/officeart/2005/8/layout/cycle2"/>
    <dgm:cxn modelId="{697D7A81-ADEE-4D1D-85D0-0666C01F6326}" type="presParOf" srcId="{237CCF28-9D57-4A6A-98E7-D61194553DD7}" destId="{656EA0CC-EE14-4D3B-8023-F098A5CEF15B}" srcOrd="1" destOrd="0" presId="urn:microsoft.com/office/officeart/2005/8/layout/cycle2"/>
    <dgm:cxn modelId="{208B7F10-F628-4B37-A569-76C79C4FA614}" type="presParOf" srcId="{656EA0CC-EE14-4D3B-8023-F098A5CEF15B}" destId="{1F7B8068-109F-4CC9-A466-C2B84AEB1A6E}" srcOrd="0" destOrd="0" presId="urn:microsoft.com/office/officeart/2005/8/layout/cycle2"/>
    <dgm:cxn modelId="{F8BDCD13-51B9-4281-BDC7-B28D571617B6}" type="presParOf" srcId="{237CCF28-9D57-4A6A-98E7-D61194553DD7}" destId="{7D25321D-726F-469B-82C9-017F0A3CB832}" srcOrd="2" destOrd="0" presId="urn:microsoft.com/office/officeart/2005/8/layout/cycle2"/>
    <dgm:cxn modelId="{69C2A323-9727-4C28-8E2F-EEEB683B1CF9}" type="presParOf" srcId="{237CCF28-9D57-4A6A-98E7-D61194553DD7}" destId="{B586A165-BF0E-4274-B722-9C24588ACB76}" srcOrd="3" destOrd="0" presId="urn:microsoft.com/office/officeart/2005/8/layout/cycle2"/>
    <dgm:cxn modelId="{31C8DD03-E43A-41BB-B3E6-A99794DF816C}" type="presParOf" srcId="{B586A165-BF0E-4274-B722-9C24588ACB76}" destId="{DCCE9371-25CE-42CD-BDB2-3BF3B7A6DA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D157A992-D87C-467D-A3D3-22D0256B2E0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AD9741-6A85-4CE9-98CC-52B9B99E972C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прямої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дії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безпосередність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застосування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означає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акти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ЄС не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потребують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ратифікації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імплементації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державами-членами,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тобто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норми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безпосереднім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(прямим) чином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накладають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суб’єктів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права ЄС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права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обов’язки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встановлює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безпосередній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зв'язок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суб’єктів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права 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(і в першу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чергу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ЄС)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BC5D84-4CA0-462B-B012-DF7FB9DDECE0}" type="parTrans" cxnId="{531F2F92-8CB7-409F-8B87-CCC4413507C9}">
      <dgm:prSet/>
      <dgm:spPr/>
      <dgm:t>
        <a:bodyPr/>
        <a:lstStyle/>
        <a:p>
          <a:endParaRPr lang="ru-RU"/>
        </a:p>
      </dgm:t>
    </dgm:pt>
    <dgm:pt modelId="{CCA9F686-F806-4AE3-AD15-DBAA81449B9D}" type="sibTrans" cxnId="{531F2F92-8CB7-409F-8B87-CCC4413507C9}">
      <dgm:prSet/>
      <dgm:spPr/>
      <dgm:t>
        <a:bodyPr/>
        <a:lstStyle/>
        <a:p>
          <a:endParaRPr lang="ru-RU"/>
        </a:p>
      </dgm:t>
    </dgm:pt>
    <dgm:pt modelId="{D574FA6A-863F-4538-A9A3-33025A3069A3}">
      <dgm:prSet custT="1"/>
      <dgm:spPr/>
      <dgm:t>
        <a:bodyPr/>
        <a:lstStyle/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Визначені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своєю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природою є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функціональними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через те,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визначаючи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головні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засади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функціонування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встановлюють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співвідношення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національними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правовими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системами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держав-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ЄС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B43A7D-29F8-4451-B2C7-FCB3E0B3AB9D}" type="parTrans" cxnId="{5782D82D-60F5-41C8-A117-4B868537B845}">
      <dgm:prSet/>
      <dgm:spPr/>
      <dgm:t>
        <a:bodyPr/>
        <a:lstStyle/>
        <a:p>
          <a:endParaRPr lang="ru-RU"/>
        </a:p>
      </dgm:t>
    </dgm:pt>
    <dgm:pt modelId="{33011BE0-ACC7-4719-8B06-189827CE763E}" type="sibTrans" cxnId="{5782D82D-60F5-41C8-A117-4B868537B845}">
      <dgm:prSet/>
      <dgm:spPr/>
      <dgm:t>
        <a:bodyPr/>
        <a:lstStyle/>
        <a:p>
          <a:endParaRPr lang="ru-RU"/>
        </a:p>
      </dgm:t>
    </dgm:pt>
    <dgm:pt modelId="{508974CE-3892-4DF5-A5D5-8C14C4BC4A2C}" type="pres">
      <dgm:prSet presAssocID="{D157A992-D87C-467D-A3D3-22D0256B2E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85311-6BE0-4FF3-9CBD-F760A705A394}" type="pres">
      <dgm:prSet presAssocID="{1DAD9741-6A85-4CE9-98CC-52B9B99E972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D5EDB-F50D-4BFE-A87F-6C19FD9EC203}" type="pres">
      <dgm:prSet presAssocID="{CCA9F686-F806-4AE3-AD15-DBAA81449B9D}" presName="sibTrans" presStyleCnt="0"/>
      <dgm:spPr/>
    </dgm:pt>
    <dgm:pt modelId="{CA47D797-26C1-4F19-B1EA-5586B8F9ACC8}" type="pres">
      <dgm:prSet presAssocID="{D574FA6A-863F-4538-A9A3-33025A3069A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F2F92-8CB7-409F-8B87-CCC4413507C9}" srcId="{D157A992-D87C-467D-A3D3-22D0256B2E05}" destId="{1DAD9741-6A85-4CE9-98CC-52B9B99E972C}" srcOrd="0" destOrd="0" parTransId="{43BC5D84-4CA0-462B-B012-DF7FB9DDECE0}" sibTransId="{CCA9F686-F806-4AE3-AD15-DBAA81449B9D}"/>
    <dgm:cxn modelId="{5782D82D-60F5-41C8-A117-4B868537B845}" srcId="{D157A992-D87C-467D-A3D3-22D0256B2E05}" destId="{D574FA6A-863F-4538-A9A3-33025A3069A3}" srcOrd="1" destOrd="0" parTransId="{91B43A7D-29F8-4451-B2C7-FCB3E0B3AB9D}" sibTransId="{33011BE0-ACC7-4719-8B06-189827CE763E}"/>
    <dgm:cxn modelId="{7C9FD376-D87E-4FF9-BFF9-B61A74548AD4}" type="presOf" srcId="{D157A992-D87C-467D-A3D3-22D0256B2E05}" destId="{508974CE-3892-4DF5-A5D5-8C14C4BC4A2C}" srcOrd="0" destOrd="0" presId="urn:microsoft.com/office/officeart/2005/8/layout/hList6"/>
    <dgm:cxn modelId="{C792C76E-8915-41C7-9588-88F086F9E6FD}" type="presOf" srcId="{D574FA6A-863F-4538-A9A3-33025A3069A3}" destId="{CA47D797-26C1-4F19-B1EA-5586B8F9ACC8}" srcOrd="0" destOrd="0" presId="urn:microsoft.com/office/officeart/2005/8/layout/hList6"/>
    <dgm:cxn modelId="{9A069040-F8CD-41D3-B62E-840426B8471B}" type="presOf" srcId="{1DAD9741-6A85-4CE9-98CC-52B9B99E972C}" destId="{FA185311-6BE0-4FF3-9CBD-F760A705A394}" srcOrd="0" destOrd="0" presId="urn:microsoft.com/office/officeart/2005/8/layout/hList6"/>
    <dgm:cxn modelId="{5FC518CC-F2AA-4AD8-8785-F444A277EAB0}" type="presParOf" srcId="{508974CE-3892-4DF5-A5D5-8C14C4BC4A2C}" destId="{FA185311-6BE0-4FF3-9CBD-F760A705A394}" srcOrd="0" destOrd="0" presId="urn:microsoft.com/office/officeart/2005/8/layout/hList6"/>
    <dgm:cxn modelId="{36DA3086-EE1D-4E12-A55D-FA0E34271717}" type="presParOf" srcId="{508974CE-3892-4DF5-A5D5-8C14C4BC4A2C}" destId="{025D5EDB-F50D-4BFE-A87F-6C19FD9EC203}" srcOrd="1" destOrd="0" presId="urn:microsoft.com/office/officeart/2005/8/layout/hList6"/>
    <dgm:cxn modelId="{BB247DD2-4A60-4A04-B0A2-E0CDB6627757}" type="presParOf" srcId="{508974CE-3892-4DF5-A5D5-8C14C4BC4A2C}" destId="{CA47D797-26C1-4F19-B1EA-5586B8F9ACC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30536324-A97E-4B29-B1A5-B598723A5215}" type="doc">
      <dgm:prSet loTypeId="urn:microsoft.com/office/officeart/2005/8/layout/lProcess3" loCatId="process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087E1105-FF8D-4851-9933-251631A2493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права ЄС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важливе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місце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посідають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принципи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становлять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достатньо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широке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коло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фундаментальних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категорій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дійсності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виражають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основи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справедливості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визнаються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всіма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державамичленами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1934914-CDAA-44FA-B693-4ADEFE86CA82}" type="parTrans" cxnId="{FEDC059C-61F3-4811-92B4-54336A387353}">
      <dgm:prSet/>
      <dgm:spPr/>
      <dgm:t>
        <a:bodyPr/>
        <a:lstStyle/>
        <a:p>
          <a:endParaRPr lang="ru-RU"/>
        </a:p>
      </dgm:t>
    </dgm:pt>
    <dgm:pt modelId="{5518ABF8-2126-481A-84B1-1E7ED9AE085B}" type="sibTrans" cxnId="{FEDC059C-61F3-4811-92B4-54336A387353}">
      <dgm:prSet/>
      <dgm:spPr/>
      <dgm:t>
        <a:bodyPr/>
        <a:lstStyle/>
        <a:p>
          <a:endParaRPr lang="ru-RU"/>
        </a:p>
      </dgm:t>
    </dgm:pt>
    <dgm:pt modelId="{44192316-C887-44B8-999C-9A7A63E41D7C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вибір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базується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принципах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верховенства права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 і свобод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громадянина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основним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критерієм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ефективності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модернізації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79CDC3-91B9-489C-A915-106A1031B219}" type="parTrans" cxnId="{92F0AAF6-3765-4AF8-A328-919AF2C7C0AB}">
      <dgm:prSet/>
      <dgm:spPr/>
      <dgm:t>
        <a:bodyPr/>
        <a:lstStyle/>
        <a:p>
          <a:endParaRPr lang="ru-RU"/>
        </a:p>
      </dgm:t>
    </dgm:pt>
    <dgm:pt modelId="{E5DE32C0-A596-4CCF-845E-7B6DA59FC33C}" type="sibTrans" cxnId="{92F0AAF6-3765-4AF8-A328-919AF2C7C0AB}">
      <dgm:prSet/>
      <dgm:spPr/>
      <dgm:t>
        <a:bodyPr/>
        <a:lstStyle/>
        <a:p>
          <a:endParaRPr lang="ru-RU"/>
        </a:p>
      </dgm:t>
    </dgm:pt>
    <dgm:pt modelId="{B0B11732-E145-4FE9-ACBC-D6C5A1C2C0A2}" type="pres">
      <dgm:prSet presAssocID="{30536324-A97E-4B29-B1A5-B598723A52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152B61-E5FD-4A20-B90F-1F6BABE1C60C}" type="pres">
      <dgm:prSet presAssocID="{087E1105-FF8D-4851-9933-251631A2493A}" presName="horFlow" presStyleCnt="0"/>
      <dgm:spPr/>
    </dgm:pt>
    <dgm:pt modelId="{1EE06E34-9B4A-4627-BC9B-5197DBE8DA72}" type="pres">
      <dgm:prSet presAssocID="{087E1105-FF8D-4851-9933-251631A2493A}" presName="bigChev" presStyleLbl="node1" presStyleIdx="0" presStyleCnt="2"/>
      <dgm:spPr/>
      <dgm:t>
        <a:bodyPr/>
        <a:lstStyle/>
        <a:p>
          <a:endParaRPr lang="ru-RU"/>
        </a:p>
      </dgm:t>
    </dgm:pt>
    <dgm:pt modelId="{06B1BB2B-622C-4547-9D27-7CEFD69B760D}" type="pres">
      <dgm:prSet presAssocID="{087E1105-FF8D-4851-9933-251631A2493A}" presName="vSp" presStyleCnt="0"/>
      <dgm:spPr/>
    </dgm:pt>
    <dgm:pt modelId="{88646E22-E3BC-4D75-B084-DED91DBD58DA}" type="pres">
      <dgm:prSet presAssocID="{44192316-C887-44B8-999C-9A7A63E41D7C}" presName="horFlow" presStyleCnt="0"/>
      <dgm:spPr/>
    </dgm:pt>
    <dgm:pt modelId="{4DFEE681-FF8A-4A76-8712-95E7A6231933}" type="pres">
      <dgm:prSet presAssocID="{44192316-C887-44B8-999C-9A7A63E41D7C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0426A7D4-492E-4E23-BDB6-545EBB2815F6}" type="presOf" srcId="{30536324-A97E-4B29-B1A5-B598723A5215}" destId="{B0B11732-E145-4FE9-ACBC-D6C5A1C2C0A2}" srcOrd="0" destOrd="0" presId="urn:microsoft.com/office/officeart/2005/8/layout/lProcess3"/>
    <dgm:cxn modelId="{FEDC059C-61F3-4811-92B4-54336A387353}" srcId="{30536324-A97E-4B29-B1A5-B598723A5215}" destId="{087E1105-FF8D-4851-9933-251631A2493A}" srcOrd="0" destOrd="0" parTransId="{01934914-CDAA-44FA-B693-4ADEFE86CA82}" sibTransId="{5518ABF8-2126-481A-84B1-1E7ED9AE085B}"/>
    <dgm:cxn modelId="{48722E2B-F6D4-4223-AEE8-1D6BD2523667}" type="presOf" srcId="{44192316-C887-44B8-999C-9A7A63E41D7C}" destId="{4DFEE681-FF8A-4A76-8712-95E7A6231933}" srcOrd="0" destOrd="0" presId="urn:microsoft.com/office/officeart/2005/8/layout/lProcess3"/>
    <dgm:cxn modelId="{92F0AAF6-3765-4AF8-A328-919AF2C7C0AB}" srcId="{30536324-A97E-4B29-B1A5-B598723A5215}" destId="{44192316-C887-44B8-999C-9A7A63E41D7C}" srcOrd="1" destOrd="0" parTransId="{1679CDC3-91B9-489C-A915-106A1031B219}" sibTransId="{E5DE32C0-A596-4CCF-845E-7B6DA59FC33C}"/>
    <dgm:cxn modelId="{F8209DA5-89C6-4901-AD25-D04C40641808}" type="presOf" srcId="{087E1105-FF8D-4851-9933-251631A2493A}" destId="{1EE06E34-9B4A-4627-BC9B-5197DBE8DA72}" srcOrd="0" destOrd="0" presId="urn:microsoft.com/office/officeart/2005/8/layout/lProcess3"/>
    <dgm:cxn modelId="{1636E150-3DCA-45B2-AECF-E3367B0182C8}" type="presParOf" srcId="{B0B11732-E145-4FE9-ACBC-D6C5A1C2C0A2}" destId="{9F152B61-E5FD-4A20-B90F-1F6BABE1C60C}" srcOrd="0" destOrd="0" presId="urn:microsoft.com/office/officeart/2005/8/layout/lProcess3"/>
    <dgm:cxn modelId="{CE3BD9C2-8C73-4659-AEE9-E14C12D5DD5A}" type="presParOf" srcId="{9F152B61-E5FD-4A20-B90F-1F6BABE1C60C}" destId="{1EE06E34-9B4A-4627-BC9B-5197DBE8DA72}" srcOrd="0" destOrd="0" presId="urn:microsoft.com/office/officeart/2005/8/layout/lProcess3"/>
    <dgm:cxn modelId="{BECB068B-5286-4C20-ACEC-99FC0ECAF763}" type="presParOf" srcId="{B0B11732-E145-4FE9-ACBC-D6C5A1C2C0A2}" destId="{06B1BB2B-622C-4547-9D27-7CEFD69B760D}" srcOrd="1" destOrd="0" presId="urn:microsoft.com/office/officeart/2005/8/layout/lProcess3"/>
    <dgm:cxn modelId="{B04E61F2-BABB-4D73-B932-D34C0C381721}" type="presParOf" srcId="{B0B11732-E145-4FE9-ACBC-D6C5A1C2C0A2}" destId="{88646E22-E3BC-4D75-B084-DED91DBD58DA}" srcOrd="2" destOrd="0" presId="urn:microsoft.com/office/officeart/2005/8/layout/lProcess3"/>
    <dgm:cxn modelId="{A64ECBF6-98F3-4BFA-B9BF-93FF5F6934E2}" type="presParOf" srcId="{88646E22-E3BC-4D75-B084-DED91DBD58DA}" destId="{4DFEE681-FF8A-4A76-8712-95E7A623193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F297A25-E9C0-496A-ABA4-5A45AB001494}" type="doc">
      <dgm:prSet loTypeId="urn:microsoft.com/office/officeart/2005/8/layout/cycle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7E637A-92B0-4B17-BBEF-CAE1C8D90D88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удосконалення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аспекті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відбувається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положень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Угоди про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Угодою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передбачено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так званий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еволюційний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підхід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зближення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суть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якого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полягає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поступовому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приведенні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українського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змісту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цілей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закріплених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у нормах права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Євросоюзу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355272D-AB64-4E5B-9BF8-6EE45921CE58}" type="parTrans" cxnId="{8F225155-DC35-4DA2-AFDF-A7E934A0614B}">
      <dgm:prSet/>
      <dgm:spPr/>
      <dgm:t>
        <a:bodyPr/>
        <a:lstStyle/>
        <a:p>
          <a:endParaRPr lang="ru-RU"/>
        </a:p>
      </dgm:t>
    </dgm:pt>
    <dgm:pt modelId="{AEAF39BF-AADF-4496-950D-C3EAD4718AC8}" type="sibTrans" cxnId="{8F225155-DC35-4DA2-AFDF-A7E934A0614B}">
      <dgm:prSet/>
      <dgm:spPr/>
      <dgm:t>
        <a:bodyPr/>
        <a:lstStyle/>
        <a:p>
          <a:endParaRPr lang="ru-RU"/>
        </a:p>
      </dgm:t>
    </dgm:pt>
    <dgm:pt modelId="{386BBBC0-6E06-4B94-80B0-E9126BC0D277}">
      <dgm:prSet custT="1"/>
      <dgm:spPr/>
      <dgm:t>
        <a:bodyPr/>
        <a:lstStyle/>
        <a:p>
          <a:pPr rtl="0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засади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ЄС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визначені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Законом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«Про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Концепцію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Загальнодержавної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Союзу»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21.11.2002 р.),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яким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поетапне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нормативно-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розроблених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4BA98A3-A5E2-41D8-8026-0038A72E5001}" type="parTrans" cxnId="{D9361A69-2CFE-41C0-B637-C58FFC0A007A}">
      <dgm:prSet/>
      <dgm:spPr/>
      <dgm:t>
        <a:bodyPr/>
        <a:lstStyle/>
        <a:p>
          <a:endParaRPr lang="ru-RU"/>
        </a:p>
      </dgm:t>
    </dgm:pt>
    <dgm:pt modelId="{4F0C5776-0D61-46CB-9561-DEFBCB96BA5F}" type="sibTrans" cxnId="{D9361A69-2CFE-41C0-B637-C58FFC0A007A}">
      <dgm:prSet/>
      <dgm:spPr/>
      <dgm:t>
        <a:bodyPr/>
        <a:lstStyle/>
        <a:p>
          <a:endParaRPr lang="ru-RU"/>
        </a:p>
      </dgm:t>
    </dgm:pt>
    <dgm:pt modelId="{07A0AE41-190B-408D-97F7-1A5588BB2BD2}" type="pres">
      <dgm:prSet presAssocID="{8F297A25-E9C0-496A-ABA4-5A45AB0014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3D7F0-3C3D-487F-ABC7-3E65ECC5DC9D}" type="pres">
      <dgm:prSet presAssocID="{D37E637A-92B0-4B17-BBEF-CAE1C8D90D88}" presName="node" presStyleLbl="node1" presStyleIdx="0" presStyleCnt="2" custScaleX="102788" custScaleY="115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71794-7E61-458E-AA64-2D8BA915FB22}" type="pres">
      <dgm:prSet presAssocID="{D37E637A-92B0-4B17-BBEF-CAE1C8D90D88}" presName="spNode" presStyleCnt="0"/>
      <dgm:spPr/>
    </dgm:pt>
    <dgm:pt modelId="{0F1A5C61-284B-453F-B58C-9D0AF785BC20}" type="pres">
      <dgm:prSet presAssocID="{AEAF39BF-AADF-4496-950D-C3EAD4718AC8}" presName="sibTrans" presStyleLbl="sibTrans1D1" presStyleIdx="0" presStyleCnt="2"/>
      <dgm:spPr/>
      <dgm:t>
        <a:bodyPr/>
        <a:lstStyle/>
        <a:p>
          <a:endParaRPr lang="ru-RU"/>
        </a:p>
      </dgm:t>
    </dgm:pt>
    <dgm:pt modelId="{BA0D9077-6878-4034-AA2B-69270442558C}" type="pres">
      <dgm:prSet presAssocID="{386BBBC0-6E06-4B94-80B0-E9126BC0D277}" presName="node" presStyleLbl="node1" presStyleIdx="1" presStyleCnt="2" custScaleX="102228" custScaleY="109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137E6-992F-4C99-AC92-5E4FAC336457}" type="pres">
      <dgm:prSet presAssocID="{386BBBC0-6E06-4B94-80B0-E9126BC0D277}" presName="spNode" presStyleCnt="0"/>
      <dgm:spPr/>
    </dgm:pt>
    <dgm:pt modelId="{C2A006D3-D474-4601-8398-EEB0E831A8C3}" type="pres">
      <dgm:prSet presAssocID="{4F0C5776-0D61-46CB-9561-DEFBCB96BA5F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8F225155-DC35-4DA2-AFDF-A7E934A0614B}" srcId="{8F297A25-E9C0-496A-ABA4-5A45AB001494}" destId="{D37E637A-92B0-4B17-BBEF-CAE1C8D90D88}" srcOrd="0" destOrd="0" parTransId="{6355272D-AB64-4E5B-9BF8-6EE45921CE58}" sibTransId="{AEAF39BF-AADF-4496-950D-C3EAD4718AC8}"/>
    <dgm:cxn modelId="{CBAFA1CB-594D-4AA5-8665-17D927E44C47}" type="presOf" srcId="{386BBBC0-6E06-4B94-80B0-E9126BC0D277}" destId="{BA0D9077-6878-4034-AA2B-69270442558C}" srcOrd="0" destOrd="0" presId="urn:microsoft.com/office/officeart/2005/8/layout/cycle5"/>
    <dgm:cxn modelId="{C067E574-A72A-40FE-B4B8-791914A98A3C}" type="presOf" srcId="{4F0C5776-0D61-46CB-9561-DEFBCB96BA5F}" destId="{C2A006D3-D474-4601-8398-EEB0E831A8C3}" srcOrd="0" destOrd="0" presId="urn:microsoft.com/office/officeart/2005/8/layout/cycle5"/>
    <dgm:cxn modelId="{82F44061-CF12-4A60-A06C-D06D2D92F843}" type="presOf" srcId="{AEAF39BF-AADF-4496-950D-C3EAD4718AC8}" destId="{0F1A5C61-284B-453F-B58C-9D0AF785BC20}" srcOrd="0" destOrd="0" presId="urn:microsoft.com/office/officeart/2005/8/layout/cycle5"/>
    <dgm:cxn modelId="{9BCD3806-5722-4656-82A2-1072B6BDD02B}" type="presOf" srcId="{8F297A25-E9C0-496A-ABA4-5A45AB001494}" destId="{07A0AE41-190B-408D-97F7-1A5588BB2BD2}" srcOrd="0" destOrd="0" presId="urn:microsoft.com/office/officeart/2005/8/layout/cycle5"/>
    <dgm:cxn modelId="{D9361A69-2CFE-41C0-B637-C58FFC0A007A}" srcId="{8F297A25-E9C0-496A-ABA4-5A45AB001494}" destId="{386BBBC0-6E06-4B94-80B0-E9126BC0D277}" srcOrd="1" destOrd="0" parTransId="{D4BA98A3-A5E2-41D8-8026-0038A72E5001}" sibTransId="{4F0C5776-0D61-46CB-9561-DEFBCB96BA5F}"/>
    <dgm:cxn modelId="{0DEFBEEE-516F-4C52-8B76-EDE9642476E5}" type="presOf" srcId="{D37E637A-92B0-4B17-BBEF-CAE1C8D90D88}" destId="{BDD3D7F0-3C3D-487F-ABC7-3E65ECC5DC9D}" srcOrd="0" destOrd="0" presId="urn:microsoft.com/office/officeart/2005/8/layout/cycle5"/>
    <dgm:cxn modelId="{BCA1DB0A-1EC0-421D-AE80-D18445651033}" type="presParOf" srcId="{07A0AE41-190B-408D-97F7-1A5588BB2BD2}" destId="{BDD3D7F0-3C3D-487F-ABC7-3E65ECC5DC9D}" srcOrd="0" destOrd="0" presId="urn:microsoft.com/office/officeart/2005/8/layout/cycle5"/>
    <dgm:cxn modelId="{8FEBFB55-A9C9-42B2-8175-7D1490340E9A}" type="presParOf" srcId="{07A0AE41-190B-408D-97F7-1A5588BB2BD2}" destId="{CD871794-7E61-458E-AA64-2D8BA915FB22}" srcOrd="1" destOrd="0" presId="urn:microsoft.com/office/officeart/2005/8/layout/cycle5"/>
    <dgm:cxn modelId="{4E790F1A-8EE5-4765-94DB-2E73B65D78D6}" type="presParOf" srcId="{07A0AE41-190B-408D-97F7-1A5588BB2BD2}" destId="{0F1A5C61-284B-453F-B58C-9D0AF785BC20}" srcOrd="2" destOrd="0" presId="urn:microsoft.com/office/officeart/2005/8/layout/cycle5"/>
    <dgm:cxn modelId="{29A1EA05-CCD3-4CFC-BDCD-89D206CC197F}" type="presParOf" srcId="{07A0AE41-190B-408D-97F7-1A5588BB2BD2}" destId="{BA0D9077-6878-4034-AA2B-69270442558C}" srcOrd="3" destOrd="0" presId="urn:microsoft.com/office/officeart/2005/8/layout/cycle5"/>
    <dgm:cxn modelId="{9B5AC155-39D9-4132-A455-070C1AE072F4}" type="presParOf" srcId="{07A0AE41-190B-408D-97F7-1A5588BB2BD2}" destId="{C26137E6-992F-4C99-AC92-5E4FAC336457}" srcOrd="4" destOrd="0" presId="urn:microsoft.com/office/officeart/2005/8/layout/cycle5"/>
    <dgm:cxn modelId="{1E6491B3-EC14-4EAF-8C55-1BA8AB1BFB94}" type="presParOf" srcId="{07A0AE41-190B-408D-97F7-1A5588BB2BD2}" destId="{C2A006D3-D474-4601-8398-EEB0E831A8C3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D1BB5E8-F1F3-4D3C-AA09-EB2D38F34733}" type="doc">
      <dgm:prSet loTypeId="urn:microsoft.com/office/officeart/2009/layout/CircleArrowProcess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35F14A-AAA2-449D-A542-BBAF18296252}">
      <dgm:prSet custT="1"/>
      <dgm:spPr/>
      <dgm:t>
        <a:bodyPr/>
        <a:lstStyle/>
        <a:p>
          <a:pPr rtl="0"/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Механізм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імплементації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норм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охоплює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відповідну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сукупність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інституційних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проводяться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нашою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державою, з метою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приписів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права. При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імплементації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норм права ЄС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органами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переважає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виконавча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адміністративна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проте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їй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передує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нормотворча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D450D47-5F54-42BD-B5FB-30C8AF6B5A59}" type="parTrans" cxnId="{A2EF7E01-B4FF-4049-97AD-98B0D5402FDF}">
      <dgm:prSet/>
      <dgm:spPr/>
      <dgm:t>
        <a:bodyPr/>
        <a:lstStyle/>
        <a:p>
          <a:endParaRPr lang="ru-RU"/>
        </a:p>
      </dgm:t>
    </dgm:pt>
    <dgm:pt modelId="{5A3C6339-A03A-4664-AE1A-5425EBC964AF}" type="sibTrans" cxnId="{A2EF7E01-B4FF-4049-97AD-98B0D5402FDF}">
      <dgm:prSet/>
      <dgm:spPr/>
      <dgm:t>
        <a:bodyPr/>
        <a:lstStyle/>
        <a:p>
          <a:endParaRPr lang="ru-RU"/>
        </a:p>
      </dgm:t>
    </dgm:pt>
    <dgm:pt modelId="{5229992D-9ABF-4328-8F27-AE3A5DB2D47C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практиці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взаємозв'язок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правового і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організаційного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виявляється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у тому,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заходи правового характеру,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проводяться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з метою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імплементації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міжнародноправових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норм на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національному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рівні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завжди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супроводжуються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проведенням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комплексу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заходів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організаційно-виконавчого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характеру,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здійснюваних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національними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органами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приписів</a:t>
          </a:r>
          <a:r>
            <a:rPr lang="ru-RU" sz="500" dirty="0" smtClean="0"/>
            <a:t>. </a:t>
          </a:r>
          <a:endParaRPr lang="ru-RU" sz="500" dirty="0"/>
        </a:p>
      </dgm:t>
    </dgm:pt>
    <dgm:pt modelId="{D1A6F1EB-7C61-4E1A-8397-285831B52F8A}" type="parTrans" cxnId="{7C31765B-B47B-4330-8C96-5E22DEC705FE}">
      <dgm:prSet/>
      <dgm:spPr/>
      <dgm:t>
        <a:bodyPr/>
        <a:lstStyle/>
        <a:p>
          <a:endParaRPr lang="ru-RU"/>
        </a:p>
      </dgm:t>
    </dgm:pt>
    <dgm:pt modelId="{3E42526A-28DC-4809-BA8C-F3F8257AEA96}" type="sibTrans" cxnId="{7C31765B-B47B-4330-8C96-5E22DEC705FE}">
      <dgm:prSet/>
      <dgm:spPr/>
      <dgm:t>
        <a:bodyPr/>
        <a:lstStyle/>
        <a:p>
          <a:endParaRPr lang="ru-RU"/>
        </a:p>
      </dgm:t>
    </dgm:pt>
    <dgm:pt modelId="{9CDBF689-FD70-4A4A-9C83-A604D8894C05}">
      <dgm:prSet custT="1"/>
      <dgm:spPr/>
      <dgm:t>
        <a:bodyPr/>
        <a:lstStyle/>
        <a:p>
          <a:pPr rtl="0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Дане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полягає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у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виданні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законів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міжнародно-правових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норм і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положень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внесення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змін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до</a:t>
          </a:r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чинного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національного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у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виданні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адміністративних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у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скасуванні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законів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адміністративних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суперечать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положенням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і нормам права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Союзу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вживанні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всіх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необхідних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заходів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внутрішньодержавного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порядку.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2024EA8-983A-48D5-98DD-F6D53D1DDF2F}" type="parTrans" cxnId="{AA0A1FBA-24C5-443B-9DFB-06112FB6D68D}">
      <dgm:prSet/>
      <dgm:spPr/>
      <dgm:t>
        <a:bodyPr/>
        <a:lstStyle/>
        <a:p>
          <a:endParaRPr lang="ru-RU"/>
        </a:p>
      </dgm:t>
    </dgm:pt>
    <dgm:pt modelId="{86BF341B-CB51-40A1-893A-6E58452375FC}" type="sibTrans" cxnId="{AA0A1FBA-24C5-443B-9DFB-06112FB6D68D}">
      <dgm:prSet/>
      <dgm:spPr/>
      <dgm:t>
        <a:bodyPr/>
        <a:lstStyle/>
        <a:p>
          <a:endParaRPr lang="ru-RU"/>
        </a:p>
      </dgm:t>
    </dgm:pt>
    <dgm:pt modelId="{642A68B4-4156-4093-9013-A44054B139B5}" type="pres">
      <dgm:prSet presAssocID="{5D1BB5E8-F1F3-4D3C-AA09-EB2D38F347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A40D14E-1F5F-40E3-B066-9E3ABB3C0708}" type="pres">
      <dgm:prSet presAssocID="{AD35F14A-AAA2-449D-A542-BBAF18296252}" presName="Accent1" presStyleCnt="0"/>
      <dgm:spPr/>
    </dgm:pt>
    <dgm:pt modelId="{9F810F9E-8558-4E19-A418-4A4CB4E6DC4C}" type="pres">
      <dgm:prSet presAssocID="{AD35F14A-AAA2-449D-A542-BBAF18296252}" presName="Accent" presStyleLbl="node1" presStyleIdx="0" presStyleCnt="3" custScaleX="214519" custScaleY="92256" custLinFactNeighborX="9604" custLinFactNeighborY="-10537"/>
      <dgm:spPr/>
    </dgm:pt>
    <dgm:pt modelId="{7BE32ED0-B408-470F-AA8E-CA97570F6663}" type="pres">
      <dgm:prSet presAssocID="{AD35F14A-AAA2-449D-A542-BBAF18296252}" presName="Parent1" presStyleLbl="revTx" presStyleIdx="0" presStyleCnt="3" custScaleX="268136" custScaleY="160153" custLinFactNeighborX="11970" custLinFactNeighborY="-324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48167-4910-400D-9542-6DDBC4C484BB}" type="pres">
      <dgm:prSet presAssocID="{5229992D-9ABF-4328-8F27-AE3A5DB2D47C}" presName="Accent2" presStyleCnt="0"/>
      <dgm:spPr/>
    </dgm:pt>
    <dgm:pt modelId="{507A347E-ADBE-4D05-96E4-9936300DA7C2}" type="pres">
      <dgm:prSet presAssocID="{5229992D-9ABF-4328-8F27-AE3A5DB2D47C}" presName="Accent" presStyleLbl="node1" presStyleIdx="1" presStyleCnt="3" custScaleX="190117" custScaleY="82450" custLinFactNeighborX="-23256" custLinFactNeighborY="0"/>
      <dgm:spPr/>
    </dgm:pt>
    <dgm:pt modelId="{36E37E58-97A7-4151-AB3C-842974D98614}" type="pres">
      <dgm:prSet presAssocID="{5229992D-9ABF-4328-8F27-AE3A5DB2D47C}" presName="Parent2" presStyleLbl="revTx" presStyleIdx="1" presStyleCnt="3" custScaleX="267741" custScaleY="134400" custLinFactNeighborX="-845" custLinFactNeighborY="58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F0FEE-D7A3-47C8-8F3A-A1064BF74028}" type="pres">
      <dgm:prSet presAssocID="{9CDBF689-FD70-4A4A-9C83-A604D8894C05}" presName="Accent3" presStyleCnt="0"/>
      <dgm:spPr/>
    </dgm:pt>
    <dgm:pt modelId="{6369E05D-673D-4F81-AC62-CC25CAEA25C7}" type="pres">
      <dgm:prSet presAssocID="{9CDBF689-FD70-4A4A-9C83-A604D8894C05}" presName="Accent" presStyleLbl="node1" presStyleIdx="2" presStyleCnt="3" custScaleX="244650" custScaleY="81003" custLinFactNeighborX="12450" custLinFactNeighborY="2934"/>
      <dgm:spPr/>
    </dgm:pt>
    <dgm:pt modelId="{B1D32A37-56F7-436C-BF70-C3D707F9B9C8}" type="pres">
      <dgm:prSet presAssocID="{9CDBF689-FD70-4A4A-9C83-A604D8894C05}" presName="Parent3" presStyleLbl="revTx" presStyleIdx="2" presStyleCnt="3" custScaleX="285989" custScaleY="134810" custLinFactNeighborX="10569" custLinFactNeighborY="14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81B8F-CC2B-4480-A0AA-2216F5B59D79}" type="presOf" srcId="{5229992D-9ABF-4328-8F27-AE3A5DB2D47C}" destId="{36E37E58-97A7-4151-AB3C-842974D98614}" srcOrd="0" destOrd="0" presId="urn:microsoft.com/office/officeart/2009/layout/CircleArrowProcess"/>
    <dgm:cxn modelId="{7C31765B-B47B-4330-8C96-5E22DEC705FE}" srcId="{5D1BB5E8-F1F3-4D3C-AA09-EB2D38F34733}" destId="{5229992D-9ABF-4328-8F27-AE3A5DB2D47C}" srcOrd="1" destOrd="0" parTransId="{D1A6F1EB-7C61-4E1A-8397-285831B52F8A}" sibTransId="{3E42526A-28DC-4809-BA8C-F3F8257AEA96}"/>
    <dgm:cxn modelId="{A2EF7E01-B4FF-4049-97AD-98B0D5402FDF}" srcId="{5D1BB5E8-F1F3-4D3C-AA09-EB2D38F34733}" destId="{AD35F14A-AAA2-449D-A542-BBAF18296252}" srcOrd="0" destOrd="0" parTransId="{8D450D47-5F54-42BD-B5FB-30C8AF6B5A59}" sibTransId="{5A3C6339-A03A-4664-AE1A-5425EBC964AF}"/>
    <dgm:cxn modelId="{497879CF-7EE9-4123-B7C5-403FBA534906}" type="presOf" srcId="{9CDBF689-FD70-4A4A-9C83-A604D8894C05}" destId="{B1D32A37-56F7-436C-BF70-C3D707F9B9C8}" srcOrd="0" destOrd="0" presId="urn:microsoft.com/office/officeart/2009/layout/CircleArrowProcess"/>
    <dgm:cxn modelId="{B414AE3F-F21C-45F8-BDF9-902F92FC40BC}" type="presOf" srcId="{AD35F14A-AAA2-449D-A542-BBAF18296252}" destId="{7BE32ED0-B408-470F-AA8E-CA97570F6663}" srcOrd="0" destOrd="0" presId="urn:microsoft.com/office/officeart/2009/layout/CircleArrowProcess"/>
    <dgm:cxn modelId="{8175DDAD-349C-48E1-BFAD-8836BC6C01E7}" type="presOf" srcId="{5D1BB5E8-F1F3-4D3C-AA09-EB2D38F34733}" destId="{642A68B4-4156-4093-9013-A44054B139B5}" srcOrd="0" destOrd="0" presId="urn:microsoft.com/office/officeart/2009/layout/CircleArrowProcess"/>
    <dgm:cxn modelId="{AA0A1FBA-24C5-443B-9DFB-06112FB6D68D}" srcId="{5D1BB5E8-F1F3-4D3C-AA09-EB2D38F34733}" destId="{9CDBF689-FD70-4A4A-9C83-A604D8894C05}" srcOrd="2" destOrd="0" parTransId="{A2024EA8-983A-48D5-98DD-F6D53D1DDF2F}" sibTransId="{86BF341B-CB51-40A1-893A-6E58452375FC}"/>
    <dgm:cxn modelId="{3F1CC085-E212-48A0-AC31-503D5C22C8D1}" type="presParOf" srcId="{642A68B4-4156-4093-9013-A44054B139B5}" destId="{7A40D14E-1F5F-40E3-B066-9E3ABB3C0708}" srcOrd="0" destOrd="0" presId="urn:microsoft.com/office/officeart/2009/layout/CircleArrowProcess"/>
    <dgm:cxn modelId="{C3CE9129-1213-452B-8F90-A32A99BA2E1A}" type="presParOf" srcId="{7A40D14E-1F5F-40E3-B066-9E3ABB3C0708}" destId="{9F810F9E-8558-4E19-A418-4A4CB4E6DC4C}" srcOrd="0" destOrd="0" presId="urn:microsoft.com/office/officeart/2009/layout/CircleArrowProcess"/>
    <dgm:cxn modelId="{34B90287-94B0-4042-96EB-A21C6DF765AA}" type="presParOf" srcId="{642A68B4-4156-4093-9013-A44054B139B5}" destId="{7BE32ED0-B408-470F-AA8E-CA97570F6663}" srcOrd="1" destOrd="0" presId="urn:microsoft.com/office/officeart/2009/layout/CircleArrowProcess"/>
    <dgm:cxn modelId="{B5824C81-AD1F-4BE4-BBCE-BCFE4582F044}" type="presParOf" srcId="{642A68B4-4156-4093-9013-A44054B139B5}" destId="{0D548167-4910-400D-9542-6DDBC4C484BB}" srcOrd="2" destOrd="0" presId="urn:microsoft.com/office/officeart/2009/layout/CircleArrowProcess"/>
    <dgm:cxn modelId="{A2DF5991-9752-4F85-B365-CF8A776F6C8D}" type="presParOf" srcId="{0D548167-4910-400D-9542-6DDBC4C484BB}" destId="{507A347E-ADBE-4D05-96E4-9936300DA7C2}" srcOrd="0" destOrd="0" presId="urn:microsoft.com/office/officeart/2009/layout/CircleArrowProcess"/>
    <dgm:cxn modelId="{E653A6AC-60E9-4DDC-9F26-5F969D4A2922}" type="presParOf" srcId="{642A68B4-4156-4093-9013-A44054B139B5}" destId="{36E37E58-97A7-4151-AB3C-842974D98614}" srcOrd="3" destOrd="0" presId="urn:microsoft.com/office/officeart/2009/layout/CircleArrowProcess"/>
    <dgm:cxn modelId="{7D0478BB-9F63-4674-8614-FD776C7EBD6F}" type="presParOf" srcId="{642A68B4-4156-4093-9013-A44054B139B5}" destId="{A82F0FEE-D7A3-47C8-8F3A-A1064BF74028}" srcOrd="4" destOrd="0" presId="urn:microsoft.com/office/officeart/2009/layout/CircleArrowProcess"/>
    <dgm:cxn modelId="{B0D82157-86E5-479D-AB45-4F47A8F0DFEC}" type="presParOf" srcId="{A82F0FEE-D7A3-47C8-8F3A-A1064BF74028}" destId="{6369E05D-673D-4F81-AC62-CC25CAEA25C7}" srcOrd="0" destOrd="0" presId="urn:microsoft.com/office/officeart/2009/layout/CircleArrowProcess"/>
    <dgm:cxn modelId="{96D099DE-1225-4B2E-8EFE-317205494881}" type="presParOf" srcId="{642A68B4-4156-4093-9013-A44054B139B5}" destId="{B1D32A37-56F7-436C-BF70-C3D707F9B9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A2972C35-FFDC-4CE3-837A-5A367E64C06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8A8D9-7EA8-4CB8-B566-815022E6893B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Сьогодення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шляху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характеризується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широкомасштабними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державно-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реформами,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належним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нормативним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забезпеченням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адаптаційного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відносною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інтенсивністю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нормотворчої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приписів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Водночас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нагальними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відпрацюванні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механізму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адаптованих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положень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створенні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умов для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належного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механізму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до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відбувалася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повноцінно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якісно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AC514A0-28BE-40A2-B4E2-1086CBB3F6F5}" type="parTrans" cxnId="{1AE0E569-94ED-4111-8B57-685DB8710CC9}">
      <dgm:prSet/>
      <dgm:spPr/>
      <dgm:t>
        <a:bodyPr/>
        <a:lstStyle/>
        <a:p>
          <a:endParaRPr lang="ru-RU"/>
        </a:p>
      </dgm:t>
    </dgm:pt>
    <dgm:pt modelId="{D5263B54-F48B-4DDE-9355-AE58CCE6F2C1}" type="sibTrans" cxnId="{1AE0E569-94ED-4111-8B57-685DB8710CC9}">
      <dgm:prSet/>
      <dgm:spPr/>
      <dgm:t>
        <a:bodyPr/>
        <a:lstStyle/>
        <a:p>
          <a:endParaRPr lang="ru-RU"/>
        </a:p>
      </dgm:t>
    </dgm:pt>
    <dgm:pt modelId="{0682DCBD-4083-4506-B804-FD09CF8FABDC}" type="pres">
      <dgm:prSet presAssocID="{A2972C35-FFDC-4CE3-837A-5A367E64C06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2D74E81-6664-4759-83F5-7C6089DF690B}" type="pres">
      <dgm:prSet presAssocID="{A2972C35-FFDC-4CE3-837A-5A367E64C064}" presName="pyramid" presStyleLbl="node1" presStyleIdx="0" presStyleCnt="1"/>
      <dgm:spPr/>
    </dgm:pt>
    <dgm:pt modelId="{42A0CB38-9A84-4119-A708-7B685B7E1826}" type="pres">
      <dgm:prSet presAssocID="{A2972C35-FFDC-4CE3-837A-5A367E64C064}" presName="theList" presStyleCnt="0"/>
      <dgm:spPr/>
    </dgm:pt>
    <dgm:pt modelId="{97C228B1-4FAE-44C1-93B0-6EB1B1C08DE5}" type="pres">
      <dgm:prSet presAssocID="{FF48A8D9-7EA8-4CB8-B566-815022E6893B}" presName="aNode" presStyleLbl="fgAcc1" presStyleIdx="0" presStyleCnt="1" custScaleX="221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1CFDC-E06C-4DB7-8007-FBFA90B32962}" type="pres">
      <dgm:prSet presAssocID="{FF48A8D9-7EA8-4CB8-B566-815022E6893B}" presName="aSpace" presStyleCnt="0"/>
      <dgm:spPr/>
    </dgm:pt>
  </dgm:ptLst>
  <dgm:cxnLst>
    <dgm:cxn modelId="{2872A469-82DB-4DBF-99E0-5FCE60441133}" type="presOf" srcId="{A2972C35-FFDC-4CE3-837A-5A367E64C064}" destId="{0682DCBD-4083-4506-B804-FD09CF8FABDC}" srcOrd="0" destOrd="0" presId="urn:microsoft.com/office/officeart/2005/8/layout/pyramid2"/>
    <dgm:cxn modelId="{1AE0E569-94ED-4111-8B57-685DB8710CC9}" srcId="{A2972C35-FFDC-4CE3-837A-5A367E64C064}" destId="{FF48A8D9-7EA8-4CB8-B566-815022E6893B}" srcOrd="0" destOrd="0" parTransId="{7AC514A0-28BE-40A2-B4E2-1086CBB3F6F5}" sibTransId="{D5263B54-F48B-4DDE-9355-AE58CCE6F2C1}"/>
    <dgm:cxn modelId="{DC871E52-34E7-4A02-979B-BED4864CD66B}" type="presOf" srcId="{FF48A8D9-7EA8-4CB8-B566-815022E6893B}" destId="{97C228B1-4FAE-44C1-93B0-6EB1B1C08DE5}" srcOrd="0" destOrd="0" presId="urn:microsoft.com/office/officeart/2005/8/layout/pyramid2"/>
    <dgm:cxn modelId="{F843AB22-02AB-4C8E-A301-544306556FFB}" type="presParOf" srcId="{0682DCBD-4083-4506-B804-FD09CF8FABDC}" destId="{52D74E81-6664-4759-83F5-7C6089DF690B}" srcOrd="0" destOrd="0" presId="urn:microsoft.com/office/officeart/2005/8/layout/pyramid2"/>
    <dgm:cxn modelId="{99049E0A-4A9B-4189-BE98-D98E5EB24F56}" type="presParOf" srcId="{0682DCBD-4083-4506-B804-FD09CF8FABDC}" destId="{42A0CB38-9A84-4119-A708-7B685B7E1826}" srcOrd="1" destOrd="0" presId="urn:microsoft.com/office/officeart/2005/8/layout/pyramid2"/>
    <dgm:cxn modelId="{1432BCD8-5EFD-462B-8000-5F0FA7E94DFF}" type="presParOf" srcId="{42A0CB38-9A84-4119-A708-7B685B7E1826}" destId="{97C228B1-4FAE-44C1-93B0-6EB1B1C08DE5}" srcOrd="0" destOrd="0" presId="urn:microsoft.com/office/officeart/2005/8/layout/pyramid2"/>
    <dgm:cxn modelId="{B7805294-4F62-4902-AD14-17F3E6FF755E}" type="presParOf" srcId="{42A0CB38-9A84-4119-A708-7B685B7E1826}" destId="{53D1CFDC-E06C-4DB7-8007-FBFA90B3296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ACD17B0E-F4BA-4D53-A93B-0C1208D230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C5DA876-092E-429F-A6A5-3DE00735E91A}">
      <dgm:prSet/>
      <dgm:spPr/>
      <dgm:t>
        <a:bodyPr/>
        <a:lstStyle/>
        <a:p>
          <a:pPr rtl="0"/>
          <a:r>
            <a:rPr lang="ru-RU" smtClean="0"/>
            <a:t>Дякую за увагу</a:t>
          </a:r>
          <a:r>
            <a:rPr lang="en-US" smtClean="0"/>
            <a:t>!!!!</a:t>
          </a:r>
          <a:endParaRPr lang="ru-RU"/>
        </a:p>
      </dgm:t>
    </dgm:pt>
    <dgm:pt modelId="{88019D37-8366-42D0-90FD-DF4B288ABB65}" type="parTrans" cxnId="{F9892145-F68A-4AF1-8796-3980E24CE75D}">
      <dgm:prSet/>
      <dgm:spPr/>
      <dgm:t>
        <a:bodyPr/>
        <a:lstStyle/>
        <a:p>
          <a:endParaRPr lang="ru-RU"/>
        </a:p>
      </dgm:t>
    </dgm:pt>
    <dgm:pt modelId="{D7008626-ABEE-44B4-AE94-C6D000B246F5}" type="sibTrans" cxnId="{F9892145-F68A-4AF1-8796-3980E24CE75D}">
      <dgm:prSet/>
      <dgm:spPr/>
      <dgm:t>
        <a:bodyPr/>
        <a:lstStyle/>
        <a:p>
          <a:endParaRPr lang="ru-RU"/>
        </a:p>
      </dgm:t>
    </dgm:pt>
    <dgm:pt modelId="{9BEE0A0D-71C9-46B6-ADAD-47E504ECCF90}" type="pres">
      <dgm:prSet presAssocID="{ACD17B0E-F4BA-4D53-A93B-0C1208D230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E69508-EAE1-4B8C-AA69-48DAAA77EB76}" type="pres">
      <dgm:prSet presAssocID="{2C5DA876-092E-429F-A6A5-3DE00735E91A}" presName="horFlow" presStyleCnt="0"/>
      <dgm:spPr/>
    </dgm:pt>
    <dgm:pt modelId="{83145ADA-3918-41D7-B76F-6DBF1BCB3F4B}" type="pres">
      <dgm:prSet presAssocID="{2C5DA876-092E-429F-A6A5-3DE00735E91A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9892145-F68A-4AF1-8796-3980E24CE75D}" srcId="{ACD17B0E-F4BA-4D53-A93B-0C1208D2301C}" destId="{2C5DA876-092E-429F-A6A5-3DE00735E91A}" srcOrd="0" destOrd="0" parTransId="{88019D37-8366-42D0-90FD-DF4B288ABB65}" sibTransId="{D7008626-ABEE-44B4-AE94-C6D000B246F5}"/>
    <dgm:cxn modelId="{BA3BB1E8-CD11-4EEE-A1FA-2AFE6403A02D}" type="presOf" srcId="{2C5DA876-092E-429F-A6A5-3DE00735E91A}" destId="{83145ADA-3918-41D7-B76F-6DBF1BCB3F4B}" srcOrd="0" destOrd="0" presId="urn:microsoft.com/office/officeart/2005/8/layout/lProcess3"/>
    <dgm:cxn modelId="{BCCC23C8-4B8A-42A0-B30E-019850EA0057}" type="presOf" srcId="{ACD17B0E-F4BA-4D53-A93B-0C1208D2301C}" destId="{9BEE0A0D-71C9-46B6-ADAD-47E504ECCF90}" srcOrd="0" destOrd="0" presId="urn:microsoft.com/office/officeart/2005/8/layout/lProcess3"/>
    <dgm:cxn modelId="{8C9C6683-3439-4C92-9FE6-1BCA8360A1E0}" type="presParOf" srcId="{9BEE0A0D-71C9-46B6-ADAD-47E504ECCF90}" destId="{7AE69508-EAE1-4B8C-AA69-48DAAA77EB76}" srcOrd="0" destOrd="0" presId="urn:microsoft.com/office/officeart/2005/8/layout/lProcess3"/>
    <dgm:cxn modelId="{640B0608-89A5-4A63-99B1-362B05524777}" type="presParOf" srcId="{7AE69508-EAE1-4B8C-AA69-48DAAA77EB76}" destId="{83145ADA-3918-41D7-B76F-6DBF1BCB3F4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DC51A-22FF-4087-806B-0A6EF52A7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E466D0E-7C2F-47C2-B32E-096B012CEE7A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§35 регламенту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Кабінету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затвердженому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постановою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уряду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18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липня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2007 року №950,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редакції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постанови №160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24 лютого 2016 року, проект постанови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Кабінету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проект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розпорядження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Кабінету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схвалення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концепції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відповідній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концепції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цільової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концепції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закону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підлягає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опрацюванню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зобов’язанням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у тому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міжнародно-правовим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ЄС).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C7EF4F-C2E8-4C1C-998F-5EBF13DD59B7}" type="parTrans" cxnId="{F914030E-A22B-455D-A771-D8FD1196199A}">
      <dgm:prSet/>
      <dgm:spPr/>
      <dgm:t>
        <a:bodyPr/>
        <a:lstStyle/>
        <a:p>
          <a:endParaRPr lang="ru-RU"/>
        </a:p>
      </dgm:t>
    </dgm:pt>
    <dgm:pt modelId="{001F1689-E69B-4F93-A3E1-3C13E4AE8EEA}" type="sibTrans" cxnId="{F914030E-A22B-455D-A771-D8FD1196199A}">
      <dgm:prSet/>
      <dgm:spPr/>
      <dgm:t>
        <a:bodyPr/>
        <a:lstStyle/>
        <a:p>
          <a:endParaRPr lang="ru-RU"/>
        </a:p>
      </dgm:t>
    </dgm:pt>
    <dgm:pt modelId="{EA851B17-3C3F-420A-87CD-31F90DB53C85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опрацювання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проекту акта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Кабінету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розробник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 повинен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визначити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джерела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ЄС),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регулюють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правовідносини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аналогічні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планується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врегулювати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проектом акта;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зобов’язань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у тому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міжнародно-правових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предмета правового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проекту акта;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програмних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документів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предмета,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регулюється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проектом акта.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2E6484E-DB77-4AFD-838F-51E62CB9C706}" type="parTrans" cxnId="{635D0DB3-8319-4123-BE68-7D9CA5FDF99C}">
      <dgm:prSet/>
      <dgm:spPr/>
      <dgm:t>
        <a:bodyPr/>
        <a:lstStyle/>
        <a:p>
          <a:endParaRPr lang="ru-RU"/>
        </a:p>
      </dgm:t>
    </dgm:pt>
    <dgm:pt modelId="{4D10F56D-3A77-4332-9224-38C645B5D75D}" type="sibTrans" cxnId="{635D0DB3-8319-4123-BE68-7D9CA5FDF99C}">
      <dgm:prSet/>
      <dgm:spPr/>
      <dgm:t>
        <a:bodyPr/>
        <a:lstStyle/>
        <a:p>
          <a:endParaRPr lang="ru-RU"/>
        </a:p>
      </dgm:t>
    </dgm:pt>
    <dgm:pt modelId="{FE90929F-C539-4FA6-8DA6-79BD3F454EB4}" type="pres">
      <dgm:prSet presAssocID="{519DC51A-22FF-4087-806B-0A6EF52A7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B96C8-ED28-4DEE-9FC2-D7EE4BC8C6FD}" type="pres">
      <dgm:prSet presAssocID="{8E466D0E-7C2F-47C2-B32E-096B012CEE7A}" presName="parentText" presStyleLbl="node1" presStyleIdx="0" presStyleCnt="2" custLinFactY="-7416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B2D6D-990E-4E69-8B0D-B00D4F6FCDD6}" type="pres">
      <dgm:prSet presAssocID="{001F1689-E69B-4F93-A3E1-3C13E4AE8EEA}" presName="spacer" presStyleCnt="0"/>
      <dgm:spPr/>
    </dgm:pt>
    <dgm:pt modelId="{EF5FAC7A-A7AF-455B-9F96-CB50D186B8FF}" type="pres">
      <dgm:prSet presAssocID="{EA851B17-3C3F-420A-87CD-31F90DB53C85}" presName="parentText" presStyleLbl="node1" presStyleIdx="1" presStyleCnt="2" custLinFactY="4187" custLinFactNeighborX="1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4030E-A22B-455D-A771-D8FD1196199A}" srcId="{519DC51A-22FF-4087-806B-0A6EF52A7A5B}" destId="{8E466D0E-7C2F-47C2-B32E-096B012CEE7A}" srcOrd="0" destOrd="0" parTransId="{F2C7EF4F-C2E8-4C1C-998F-5EBF13DD59B7}" sibTransId="{001F1689-E69B-4F93-A3E1-3C13E4AE8EEA}"/>
    <dgm:cxn modelId="{168425B6-AAD2-441A-A8EE-04B3BF3F4597}" type="presOf" srcId="{8E466D0E-7C2F-47C2-B32E-096B012CEE7A}" destId="{2AEB96C8-ED28-4DEE-9FC2-D7EE4BC8C6FD}" srcOrd="0" destOrd="0" presId="urn:microsoft.com/office/officeart/2005/8/layout/vList2"/>
    <dgm:cxn modelId="{C1034249-8E77-456E-88D1-2A79A9CDA40B}" type="presOf" srcId="{EA851B17-3C3F-420A-87CD-31F90DB53C85}" destId="{EF5FAC7A-A7AF-455B-9F96-CB50D186B8FF}" srcOrd="0" destOrd="0" presId="urn:microsoft.com/office/officeart/2005/8/layout/vList2"/>
    <dgm:cxn modelId="{635D0DB3-8319-4123-BE68-7D9CA5FDF99C}" srcId="{519DC51A-22FF-4087-806B-0A6EF52A7A5B}" destId="{EA851B17-3C3F-420A-87CD-31F90DB53C85}" srcOrd="1" destOrd="0" parTransId="{D2E6484E-DB77-4AFD-838F-51E62CB9C706}" sibTransId="{4D10F56D-3A77-4332-9224-38C645B5D75D}"/>
    <dgm:cxn modelId="{F205DC47-28B3-450A-9F46-9D6C61D1DF8D}" type="presOf" srcId="{519DC51A-22FF-4087-806B-0A6EF52A7A5B}" destId="{FE90929F-C539-4FA6-8DA6-79BD3F454EB4}" srcOrd="0" destOrd="0" presId="urn:microsoft.com/office/officeart/2005/8/layout/vList2"/>
    <dgm:cxn modelId="{51E53F33-654E-4C4F-B1C1-A0B41F79CE4B}" type="presParOf" srcId="{FE90929F-C539-4FA6-8DA6-79BD3F454EB4}" destId="{2AEB96C8-ED28-4DEE-9FC2-D7EE4BC8C6FD}" srcOrd="0" destOrd="0" presId="urn:microsoft.com/office/officeart/2005/8/layout/vList2"/>
    <dgm:cxn modelId="{C57C4C85-EDA7-4CD6-A1A4-25F674B891DC}" type="presParOf" srcId="{FE90929F-C539-4FA6-8DA6-79BD3F454EB4}" destId="{852B2D6D-990E-4E69-8B0D-B00D4F6FCDD6}" srcOrd="1" destOrd="0" presId="urn:microsoft.com/office/officeart/2005/8/layout/vList2"/>
    <dgm:cxn modelId="{95B2841C-7B3C-48E8-A09E-155F04A364F4}" type="presParOf" srcId="{FE90929F-C539-4FA6-8DA6-79BD3F454EB4}" destId="{EF5FAC7A-A7AF-455B-9F96-CB50D186B8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F7E569-257F-4155-A873-9A51D5C71E64}" type="doc">
      <dgm:prSet loTypeId="urn:microsoft.com/office/officeart/2005/8/layout/hList6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5B7AEF62-80FD-4043-99AF-95B53D50852C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Відповідний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обов’язок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покладено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центральні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органи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виконавчої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 Так,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про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юридичний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департамент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Міністерства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торгівлі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затвердженого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наказом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зазначеного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міністерства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№1405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26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2017 року, одним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департаменту є участь у межах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компетенції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забезпеченні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Союзу, у тому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виконанні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плану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заходів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імплементації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Угоди про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з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однієї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та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Союзом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атомної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їхніми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державамичленами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з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F084B9F-537B-42C7-BCC5-400A3C05C156}" type="parTrans" cxnId="{C7C6D48E-BD6F-4BCF-8759-654230B79815}">
      <dgm:prSet/>
      <dgm:spPr/>
      <dgm:t>
        <a:bodyPr/>
        <a:lstStyle/>
        <a:p>
          <a:endParaRPr lang="ru-RU"/>
        </a:p>
      </dgm:t>
    </dgm:pt>
    <dgm:pt modelId="{9200FD2A-1B75-40F2-B797-FBF2BCB95EA0}" type="sibTrans" cxnId="{C7C6D48E-BD6F-4BCF-8759-654230B79815}">
      <dgm:prSet/>
      <dgm:spPr/>
      <dgm:t>
        <a:bodyPr/>
        <a:lstStyle/>
        <a:p>
          <a:endParaRPr lang="ru-RU"/>
        </a:p>
      </dgm:t>
    </dgm:pt>
    <dgm:pt modelId="{41EF5A0D-C92D-4C75-92D1-41C424F98FBE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То ж все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зумовлює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актуальність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та є правовою основою для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нього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95CCF83-BAA0-4F8C-A74B-D338B6045B6E}" type="parTrans" cxnId="{07C4AA7B-2201-4A0F-B3E1-1843DED01562}">
      <dgm:prSet/>
      <dgm:spPr/>
      <dgm:t>
        <a:bodyPr/>
        <a:lstStyle/>
        <a:p>
          <a:endParaRPr lang="ru-RU"/>
        </a:p>
      </dgm:t>
    </dgm:pt>
    <dgm:pt modelId="{DDC96C30-F2E6-4E93-A8CB-D9252A8016B6}" type="sibTrans" cxnId="{07C4AA7B-2201-4A0F-B3E1-1843DED01562}">
      <dgm:prSet/>
      <dgm:spPr/>
      <dgm:t>
        <a:bodyPr/>
        <a:lstStyle/>
        <a:p>
          <a:endParaRPr lang="ru-RU"/>
        </a:p>
      </dgm:t>
    </dgm:pt>
    <dgm:pt modelId="{81908C6D-7DA8-4F0E-91E8-99A81FF1EB3F}" type="pres">
      <dgm:prSet presAssocID="{1EF7E569-257F-4155-A873-9A51D5C71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BFEE2-758D-4FA7-9080-55E3580EAE4D}" type="pres">
      <dgm:prSet presAssocID="{5B7AEF62-80FD-4043-99AF-95B53D50852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E6E8E-8DE0-49C9-9152-8B507EA9995D}" type="pres">
      <dgm:prSet presAssocID="{9200FD2A-1B75-40F2-B797-FBF2BCB95EA0}" presName="sibTrans" presStyleCnt="0"/>
      <dgm:spPr/>
    </dgm:pt>
    <dgm:pt modelId="{4BCACD75-4FA4-4D4C-90A9-CAFBF4F8B88C}" type="pres">
      <dgm:prSet presAssocID="{41EF5A0D-C92D-4C75-92D1-41C424F98FB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C6D48E-BD6F-4BCF-8759-654230B79815}" srcId="{1EF7E569-257F-4155-A873-9A51D5C71E64}" destId="{5B7AEF62-80FD-4043-99AF-95B53D50852C}" srcOrd="0" destOrd="0" parTransId="{8F084B9F-537B-42C7-BCC5-400A3C05C156}" sibTransId="{9200FD2A-1B75-40F2-B797-FBF2BCB95EA0}"/>
    <dgm:cxn modelId="{C69FDE53-307B-4FD4-8114-202C31918F7D}" type="presOf" srcId="{41EF5A0D-C92D-4C75-92D1-41C424F98FBE}" destId="{4BCACD75-4FA4-4D4C-90A9-CAFBF4F8B88C}" srcOrd="0" destOrd="0" presId="urn:microsoft.com/office/officeart/2005/8/layout/hList6"/>
    <dgm:cxn modelId="{C68D03C6-242A-47DF-9F6D-CCE974DC565A}" type="presOf" srcId="{5B7AEF62-80FD-4043-99AF-95B53D50852C}" destId="{616BFEE2-758D-4FA7-9080-55E3580EAE4D}" srcOrd="0" destOrd="0" presId="urn:microsoft.com/office/officeart/2005/8/layout/hList6"/>
    <dgm:cxn modelId="{07C4AA7B-2201-4A0F-B3E1-1843DED01562}" srcId="{1EF7E569-257F-4155-A873-9A51D5C71E64}" destId="{41EF5A0D-C92D-4C75-92D1-41C424F98FBE}" srcOrd="1" destOrd="0" parTransId="{195CCF83-BAA0-4F8C-A74B-D338B6045B6E}" sibTransId="{DDC96C30-F2E6-4E93-A8CB-D9252A8016B6}"/>
    <dgm:cxn modelId="{6F144060-F78B-4D95-9AFF-4A47928B03AD}" type="presOf" srcId="{1EF7E569-257F-4155-A873-9A51D5C71E64}" destId="{81908C6D-7DA8-4F0E-91E8-99A81FF1EB3F}" srcOrd="0" destOrd="0" presId="urn:microsoft.com/office/officeart/2005/8/layout/hList6"/>
    <dgm:cxn modelId="{339E9523-CFF7-4BD2-A0C2-008808448F4A}" type="presParOf" srcId="{81908C6D-7DA8-4F0E-91E8-99A81FF1EB3F}" destId="{616BFEE2-758D-4FA7-9080-55E3580EAE4D}" srcOrd="0" destOrd="0" presId="urn:microsoft.com/office/officeart/2005/8/layout/hList6"/>
    <dgm:cxn modelId="{38648558-C6A8-42C7-9437-49725F3F6E04}" type="presParOf" srcId="{81908C6D-7DA8-4F0E-91E8-99A81FF1EB3F}" destId="{3DFE6E8E-8DE0-49C9-9152-8B507EA9995D}" srcOrd="1" destOrd="0" presId="urn:microsoft.com/office/officeart/2005/8/layout/hList6"/>
    <dgm:cxn modelId="{1A4894E3-6229-4A8A-9845-7C9A8AEE330B}" type="presParOf" srcId="{81908C6D-7DA8-4F0E-91E8-99A81FF1EB3F}" destId="{4BCACD75-4FA4-4D4C-90A9-CAFBF4F8B8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53E60D-00EC-4151-A63A-CF0EB91931F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CB0EC-CD06-4186-AEF0-51271F8F3C14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2-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ІНТЕРПРЕТАЦІЯ ПОНЯТТЯ «КОНСТИТУЦІЙНО-ПРАВОВА НОРМА» В СУЧАСНІЙ ПРАВОВІЙ ДОКТРИНІ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4DF496-6EBA-4566-A3F6-01CDF1D34660}" type="parTrans" cxnId="{B1A0257C-E394-4C01-AF05-0FF61D0D22A4}">
      <dgm:prSet/>
      <dgm:spPr/>
      <dgm:t>
        <a:bodyPr/>
        <a:lstStyle/>
        <a:p>
          <a:endParaRPr lang="ru-RU"/>
        </a:p>
      </dgm:t>
    </dgm:pt>
    <dgm:pt modelId="{A01B9417-EF2A-43F5-8567-BF97BEEDEF86}" type="sibTrans" cxnId="{B1A0257C-E394-4C01-AF05-0FF61D0D22A4}">
      <dgm:prSet/>
      <dgm:spPr/>
      <dgm:t>
        <a:bodyPr/>
        <a:lstStyle/>
        <a:p>
          <a:endParaRPr lang="ru-RU"/>
        </a:p>
      </dgm:t>
    </dgm:pt>
    <dgm:pt modelId="{0A5420F5-1622-43FD-BC5D-CC044E1192BC}" type="pres">
      <dgm:prSet presAssocID="{7753E60D-00EC-4151-A63A-CF0EB91931F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78F92-26DF-4690-B7CF-14D0EB2BAC42}" type="pres">
      <dgm:prSet presAssocID="{B41CB0EC-CD06-4186-AEF0-51271F8F3C14}" presName="circle1" presStyleLbl="node1" presStyleIdx="0" presStyleCnt="1"/>
      <dgm:spPr/>
    </dgm:pt>
    <dgm:pt modelId="{EEC60010-98B5-4EA2-A613-2006F39354FF}" type="pres">
      <dgm:prSet presAssocID="{B41CB0EC-CD06-4186-AEF0-51271F8F3C14}" presName="space" presStyleCnt="0"/>
      <dgm:spPr/>
    </dgm:pt>
    <dgm:pt modelId="{8900D5C6-0A83-4B41-8FDA-1E0C787CB42E}" type="pres">
      <dgm:prSet presAssocID="{B41CB0EC-CD06-4186-AEF0-51271F8F3C14}" presName="rect1" presStyleLbl="alignAcc1" presStyleIdx="0" presStyleCnt="1"/>
      <dgm:spPr/>
      <dgm:t>
        <a:bodyPr/>
        <a:lstStyle/>
        <a:p>
          <a:endParaRPr lang="ru-RU"/>
        </a:p>
      </dgm:t>
    </dgm:pt>
    <dgm:pt modelId="{0D023BC9-7D7F-4DF7-90DF-4ABC5627FDB4}" type="pres">
      <dgm:prSet presAssocID="{B41CB0EC-CD06-4186-AEF0-51271F8F3C1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C2D849-C307-4177-8717-36C4362F2F87}" type="presOf" srcId="{B41CB0EC-CD06-4186-AEF0-51271F8F3C14}" destId="{0D023BC9-7D7F-4DF7-90DF-4ABC5627FDB4}" srcOrd="1" destOrd="0" presId="urn:microsoft.com/office/officeart/2005/8/layout/target3"/>
    <dgm:cxn modelId="{F63848F1-E017-4F99-B860-EACA0025F283}" type="presOf" srcId="{B41CB0EC-CD06-4186-AEF0-51271F8F3C14}" destId="{8900D5C6-0A83-4B41-8FDA-1E0C787CB42E}" srcOrd="0" destOrd="0" presId="urn:microsoft.com/office/officeart/2005/8/layout/target3"/>
    <dgm:cxn modelId="{F5853CD5-95FE-41C0-A8AC-3DD1CDC36213}" type="presOf" srcId="{7753E60D-00EC-4151-A63A-CF0EB91931F6}" destId="{0A5420F5-1622-43FD-BC5D-CC044E1192BC}" srcOrd="0" destOrd="0" presId="urn:microsoft.com/office/officeart/2005/8/layout/target3"/>
    <dgm:cxn modelId="{B1A0257C-E394-4C01-AF05-0FF61D0D22A4}" srcId="{7753E60D-00EC-4151-A63A-CF0EB91931F6}" destId="{B41CB0EC-CD06-4186-AEF0-51271F8F3C14}" srcOrd="0" destOrd="0" parTransId="{F44DF496-6EBA-4566-A3F6-01CDF1D34660}" sibTransId="{A01B9417-EF2A-43F5-8567-BF97BEEDEF86}"/>
    <dgm:cxn modelId="{4933AB24-6665-468F-8A7D-ED9FF66872C9}" type="presParOf" srcId="{0A5420F5-1622-43FD-BC5D-CC044E1192BC}" destId="{CF878F92-26DF-4690-B7CF-14D0EB2BAC42}" srcOrd="0" destOrd="0" presId="urn:microsoft.com/office/officeart/2005/8/layout/target3"/>
    <dgm:cxn modelId="{5EE575E4-FA1F-4036-BDAF-41C2C015C03D}" type="presParOf" srcId="{0A5420F5-1622-43FD-BC5D-CC044E1192BC}" destId="{EEC60010-98B5-4EA2-A613-2006F39354FF}" srcOrd="1" destOrd="0" presId="urn:microsoft.com/office/officeart/2005/8/layout/target3"/>
    <dgm:cxn modelId="{ED46A75D-7ADB-455F-B6E6-C1458688E1BB}" type="presParOf" srcId="{0A5420F5-1622-43FD-BC5D-CC044E1192BC}" destId="{8900D5C6-0A83-4B41-8FDA-1E0C787CB42E}" srcOrd="2" destOrd="0" presId="urn:microsoft.com/office/officeart/2005/8/layout/target3"/>
    <dgm:cxn modelId="{CAAF8E9C-0FFE-43CD-8001-1CF5423471E9}" type="presParOf" srcId="{0A5420F5-1622-43FD-BC5D-CC044E1192BC}" destId="{0D023BC9-7D7F-4DF7-90DF-4ABC5627FDB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64BC49-3C25-43E0-BB67-8FBAD58DDE55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ED1D5-8B31-4FEE-82D6-6147DE6A76B7}">
      <dgm:prSet/>
      <dgm:spPr/>
      <dgm:t>
        <a:bodyPr/>
        <a:lstStyle/>
        <a:p>
          <a:pPr rtl="0"/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Різнопланові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євроінтеграційні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процеси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глибоких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перетворень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спрямованих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утвердження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основ 15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демократичної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пред’являє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високі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вимоги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 науки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важливим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завданням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якої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уточнення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категоріального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апарату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F35068D-4419-4920-89B7-BC0DBF9AD2B4}" type="parTrans" cxnId="{FA6019E4-85CD-4FED-BDF1-0BCEB56A59B8}">
      <dgm:prSet/>
      <dgm:spPr/>
      <dgm:t>
        <a:bodyPr/>
        <a:lstStyle/>
        <a:p>
          <a:endParaRPr lang="ru-RU"/>
        </a:p>
      </dgm:t>
    </dgm:pt>
    <dgm:pt modelId="{2D76C118-F416-4A76-B7C4-7233E6E357A2}" type="sibTrans" cxnId="{FA6019E4-85CD-4FED-BDF1-0BCEB56A59B8}">
      <dgm:prSet/>
      <dgm:spPr/>
      <dgm:t>
        <a:bodyPr/>
        <a:lstStyle/>
        <a:p>
          <a:endParaRPr lang="ru-RU"/>
        </a:p>
      </dgm:t>
    </dgm:pt>
    <dgm:pt modelId="{6677F795-8B28-4B90-B99D-02FEC17DF44F}" type="pres">
      <dgm:prSet presAssocID="{BB64BC49-3C25-43E0-BB67-8FBAD58DDE5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D8E28A-1E84-4509-A9A5-4ED847DCD7C8}" type="pres">
      <dgm:prSet presAssocID="{28BED1D5-8B31-4FEE-82D6-6147DE6A76B7}" presName="composite" presStyleCnt="0"/>
      <dgm:spPr/>
    </dgm:pt>
    <dgm:pt modelId="{039965E9-E2DF-4DB3-A691-3D280B14C4BA}" type="pres">
      <dgm:prSet presAssocID="{28BED1D5-8B31-4FEE-82D6-6147DE6A76B7}" presName="imgShp" presStyleLbl="fgImgPlace1" presStyleIdx="0" presStyleCnt="1" custScaleX="109214" custScaleY="104701" custLinFactNeighborX="-3693" custLinFactNeighborY="4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B66420-D888-4FFF-BCAA-21EC6E310150}" type="pres">
      <dgm:prSet presAssocID="{28BED1D5-8B31-4FEE-82D6-6147DE6A76B7}" presName="txShp" presStyleLbl="node1" presStyleIdx="0" presStyleCnt="1" custScaleX="107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019E4-85CD-4FED-BDF1-0BCEB56A59B8}" srcId="{BB64BC49-3C25-43E0-BB67-8FBAD58DDE55}" destId="{28BED1D5-8B31-4FEE-82D6-6147DE6A76B7}" srcOrd="0" destOrd="0" parTransId="{6F35068D-4419-4920-89B7-BC0DBF9AD2B4}" sibTransId="{2D76C118-F416-4A76-B7C4-7233E6E357A2}"/>
    <dgm:cxn modelId="{873CBEFD-B3D6-4B11-A493-BCEE11323DCB}" type="presOf" srcId="{28BED1D5-8B31-4FEE-82D6-6147DE6A76B7}" destId="{6EB66420-D888-4FFF-BCAA-21EC6E310150}" srcOrd="0" destOrd="0" presId="urn:microsoft.com/office/officeart/2005/8/layout/vList3#1"/>
    <dgm:cxn modelId="{E0A03892-86A6-4BB0-88DC-73F31ED8795F}" type="presOf" srcId="{BB64BC49-3C25-43E0-BB67-8FBAD58DDE55}" destId="{6677F795-8B28-4B90-B99D-02FEC17DF44F}" srcOrd="0" destOrd="0" presId="urn:microsoft.com/office/officeart/2005/8/layout/vList3#1"/>
    <dgm:cxn modelId="{7E6ACF9C-A7A3-4E70-98B8-984D2F433389}" type="presParOf" srcId="{6677F795-8B28-4B90-B99D-02FEC17DF44F}" destId="{91D8E28A-1E84-4509-A9A5-4ED847DCD7C8}" srcOrd="0" destOrd="0" presId="urn:microsoft.com/office/officeart/2005/8/layout/vList3#1"/>
    <dgm:cxn modelId="{794DD91E-D08C-4E5C-809E-90B848B13A22}" type="presParOf" srcId="{91D8E28A-1E84-4509-A9A5-4ED847DCD7C8}" destId="{039965E9-E2DF-4DB3-A691-3D280B14C4BA}" srcOrd="0" destOrd="0" presId="urn:microsoft.com/office/officeart/2005/8/layout/vList3#1"/>
    <dgm:cxn modelId="{36ED2135-B628-4ABF-A3DD-4CFE8F738875}" type="presParOf" srcId="{91D8E28A-1E84-4509-A9A5-4ED847DCD7C8}" destId="{6EB66420-D888-4FFF-BCAA-21EC6E31015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45CA6-AABB-416D-A6D8-1BFFF78123A9}">
      <dsp:nvSpPr>
        <dsp:cNvPr id="0" name=""/>
        <dsp:cNvSpPr/>
      </dsp:nvSpPr>
      <dsp:spPr>
        <a:xfrm>
          <a:off x="-48026" y="0"/>
          <a:ext cx="1368152" cy="13681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AB3AC-BA9E-4BB2-9E2E-93E6DB9E68DC}">
      <dsp:nvSpPr>
        <dsp:cNvPr id="0" name=""/>
        <dsp:cNvSpPr/>
      </dsp:nvSpPr>
      <dsp:spPr>
        <a:xfrm>
          <a:off x="401874" y="0"/>
          <a:ext cx="8760548" cy="1368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1-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ПРАВОВЕ ПІДҐРУНТЯ ДЛЯ АДАПТАЦІЇ ПРАВА УКРАЇНИ ДО ПРАВА ЄВРОПЕЙСЬКОГО СОЮЗУ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b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874" y="0"/>
        <a:ext cx="8760548" cy="1368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B99A5-2785-4002-99C0-6DC802B3380B}">
      <dsp:nvSpPr>
        <dsp:cNvPr id="0" name=""/>
        <dsp:cNvSpPr/>
      </dsp:nvSpPr>
      <dsp:spPr>
        <a:xfrm>
          <a:off x="3929" y="0"/>
          <a:ext cx="4500562" cy="3579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11 Закону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«Про засади </a:t>
          </a: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внутрішньої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липня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2010 року № 2411-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VI,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засадами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проголошено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нашої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політичного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правового простору з метою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членства в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Європейському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Союзі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до засад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внутрішньої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віднесено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прагнення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забезпечити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гарантовані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Конституцією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права і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стандартів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соціальних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частина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8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вказаного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Закону).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9" y="1431944"/>
        <a:ext cx="4500562" cy="1431944"/>
      </dsp:txXfrm>
    </dsp:sp>
    <dsp:sp modelId="{C5B5E3A6-24AA-4966-B955-1A1DC52BB60C}">
      <dsp:nvSpPr>
        <dsp:cNvPr id="0" name=""/>
        <dsp:cNvSpPr/>
      </dsp:nvSpPr>
      <dsp:spPr>
        <a:xfrm>
          <a:off x="1547668" y="72002"/>
          <a:ext cx="1192094" cy="11920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36216-3E25-4551-ACBD-9E3C682E0B96}">
      <dsp:nvSpPr>
        <dsp:cNvPr id="0" name=""/>
        <dsp:cNvSpPr/>
      </dsp:nvSpPr>
      <dsp:spPr>
        <a:xfrm>
          <a:off x="4639508" y="0"/>
          <a:ext cx="4500562" cy="3579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То ж на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засад 21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березня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2014 року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позачергового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Саміту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-ЄС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було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підписано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політичну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Угоди про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однієї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Союзом,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атомної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їхніми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державами-членами, з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Заключний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акт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Саміту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9508" y="1431944"/>
        <a:ext cx="4500562" cy="1431944"/>
      </dsp:txXfrm>
    </dsp:sp>
    <dsp:sp modelId="{398EB90C-734A-4F78-8996-CEF88E940DD9}">
      <dsp:nvSpPr>
        <dsp:cNvPr id="0" name=""/>
        <dsp:cNvSpPr/>
      </dsp:nvSpPr>
      <dsp:spPr>
        <a:xfrm>
          <a:off x="6372194" y="144017"/>
          <a:ext cx="1192094" cy="11920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E5656-DE39-4408-82FF-A02FDDD7C4DC}">
      <dsp:nvSpPr>
        <dsp:cNvPr id="0" name=""/>
        <dsp:cNvSpPr/>
      </dsp:nvSpPr>
      <dsp:spPr>
        <a:xfrm>
          <a:off x="365759" y="2863889"/>
          <a:ext cx="8412480" cy="5369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3062B-1A0F-4A00-B9C9-CF8F24DD7CDE}">
      <dsp:nvSpPr>
        <dsp:cNvPr id="0" name=""/>
        <dsp:cNvSpPr/>
      </dsp:nvSpPr>
      <dsp:spPr>
        <a:xfrm>
          <a:off x="0" y="0"/>
          <a:ext cx="4824535" cy="482453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3D51B-62CC-4633-B662-BA336341E2F5}">
      <dsp:nvSpPr>
        <dsp:cNvPr id="0" name=""/>
        <dsp:cNvSpPr/>
      </dsp:nvSpPr>
      <dsp:spPr>
        <a:xfrm>
          <a:off x="2412267" y="0"/>
          <a:ext cx="6624227" cy="48245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27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червня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2014 року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засідання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Ради ЄС 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Президент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керівництво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Союзу і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глави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держав та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урядів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28 держав-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ЄС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підписали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економічну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Угоди,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разом з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рештою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тексту Угоди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становлять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єдиний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документ.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2267" y="0"/>
        <a:ext cx="6624227" cy="2291654"/>
      </dsp:txXfrm>
    </dsp:sp>
    <dsp:sp modelId="{5301E931-77C6-47AC-92E6-1D4570A6010E}">
      <dsp:nvSpPr>
        <dsp:cNvPr id="0" name=""/>
        <dsp:cNvSpPr/>
      </dsp:nvSpPr>
      <dsp:spPr>
        <a:xfrm>
          <a:off x="1266440" y="2291654"/>
          <a:ext cx="2291654" cy="22916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A0229-5B3C-4BB4-8B5A-F9B871664552}">
      <dsp:nvSpPr>
        <dsp:cNvPr id="0" name=""/>
        <dsp:cNvSpPr/>
      </dsp:nvSpPr>
      <dsp:spPr>
        <a:xfrm>
          <a:off x="2412267" y="2291654"/>
          <a:ext cx="6624227" cy="2291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16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2014 року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Верховна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Рада </a:t>
          </a: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та </a:t>
          </a: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Європейський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 Парламент 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синхронно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ратифікували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Угоду про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та ЄС , а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вже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2017 року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після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тривалого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ратифікації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Угоди парламентами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всіма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28 держав-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членів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Угода про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однієї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 Союзом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b="1" kern="1200" dirty="0" err="1" smtClean="0"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атомної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їхніми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державами-членами, з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набула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чинності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повному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900" kern="1200" dirty="0" err="1" smtClean="0">
              <a:latin typeface="Times New Roman" pitchFamily="18" charset="0"/>
              <a:cs typeface="Times New Roman" pitchFamily="18" charset="0"/>
            </a:rPr>
            <a:t>обсязі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2267" y="2291654"/>
        <a:ext cx="6624227" cy="229165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F55FF-B44A-410A-B113-754821838F22}">
      <dsp:nvSpPr>
        <dsp:cNvPr id="0" name=""/>
        <dsp:cNvSpPr/>
      </dsp:nvSpPr>
      <dsp:spPr>
        <a:xfrm>
          <a:off x="685799" y="0"/>
          <a:ext cx="7772400" cy="51435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DFACC-C860-49A3-BA7E-9CA8EA059B32}">
      <dsp:nvSpPr>
        <dsp:cNvPr id="0" name=""/>
        <dsp:cNvSpPr/>
      </dsp:nvSpPr>
      <dsp:spPr>
        <a:xfrm>
          <a:off x="3827" y="1453090"/>
          <a:ext cx="4263311" cy="223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114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Угоди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наголосили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важливості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чинного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Союзу.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погодилася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забезпечити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щоб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чинні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закони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майбутнє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законодавство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поступово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досягли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сумісності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ЄС.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Ця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адаптація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розпочатися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дати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підписання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Угоди і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поступово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поширитися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елементи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kern="1200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ЄС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зазначені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Додатку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XV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ІІ до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Угоди.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044" y="1562307"/>
        <a:ext cx="4044877" cy="2018885"/>
      </dsp:txXfrm>
    </dsp:sp>
    <dsp:sp modelId="{03E35A01-24CB-4FF0-929D-D1DBD2BEAF80}">
      <dsp:nvSpPr>
        <dsp:cNvPr id="0" name=""/>
        <dsp:cNvSpPr/>
      </dsp:nvSpPr>
      <dsp:spPr>
        <a:xfrm>
          <a:off x="4724339" y="1453090"/>
          <a:ext cx="4415833" cy="223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Щоправда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до права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розпочався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задовго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чинності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цієї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Угоди. Так,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ще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18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березня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2004 року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Верховна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Рада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прийняла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Закон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№1629-</a:t>
          </a:r>
          <a:r>
            <a:rPr lang="en-US" sz="1050" kern="1200" dirty="0" smtClean="0">
              <a:latin typeface="Times New Roman" pitchFamily="18" charset="0"/>
              <a:cs typeface="Times New Roman" pitchFamily="18" charset="0"/>
            </a:rPr>
            <a:t>IV,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яким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затвердила «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Загальнодержавну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програму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Союзу» (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далі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Загальнодержавна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програма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задля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Союзу,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проголошено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пріоритетним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напрямом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української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спрямоване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приведення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en-US" sz="1050" kern="1200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050" kern="1200" dirty="0" err="1" smtClean="0">
              <a:latin typeface="Times New Roman" pitchFamily="18" charset="0"/>
              <a:cs typeface="Times New Roman" pitchFamily="18" charset="0"/>
            </a:rPr>
            <a:t>communautaire</a:t>
          </a:r>
          <a:r>
            <a:rPr lang="en-US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критеріїв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відповідності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третьому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Копенгагенському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Мадридському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критеріям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членства в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Європейському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Союзі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розділ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Загальнодержавної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kern="1200" dirty="0" err="1" smtClean="0"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050" kern="12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05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3556" y="1562307"/>
        <a:ext cx="4197399" cy="201888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E7246-A2C4-4677-B09E-852E2A6AA210}">
      <dsp:nvSpPr>
        <dsp:cNvPr id="0" name=""/>
        <dsp:cNvSpPr/>
      </dsp:nvSpPr>
      <dsp:spPr>
        <a:xfrm>
          <a:off x="-61024" y="550142"/>
          <a:ext cx="3652242" cy="3652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Дослівний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переклад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терміну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«а</a:t>
          </a:r>
          <a:r>
            <a:rPr lang="en-US" sz="1200" kern="1200" dirty="0" err="1" smtClean="0">
              <a:latin typeface="Times New Roman" pitchFamily="18" charset="0"/>
              <a:cs typeface="Times New Roman" pitchFamily="18" charset="0"/>
            </a:rPr>
            <a:t>cquis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200" kern="1200" dirty="0" err="1" smtClean="0">
              <a:latin typeface="Times New Roman" pitchFamily="18" charset="0"/>
              <a:cs typeface="Times New Roman" pitchFamily="18" charset="0"/>
            </a:rPr>
            <a:t>communautaire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з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французької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мови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означає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надбання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Співтовариства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та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наголошує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особливостях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Союзу, яка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охоплює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акти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Союзу (але не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обмежується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ними).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Така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система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формувалася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розвивалася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упродовж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60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років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містить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понад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15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тисяч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різноманітних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видів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актів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майже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10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тисяч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рішень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Суду ЄС.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3834" y="1085000"/>
        <a:ext cx="2582526" cy="2582526"/>
      </dsp:txXfrm>
    </dsp:sp>
    <dsp:sp modelId="{656EA0CC-EE14-4D3B-8023-F098A5CEF15B}">
      <dsp:nvSpPr>
        <dsp:cNvPr id="0" name=""/>
        <dsp:cNvSpPr/>
      </dsp:nvSpPr>
      <dsp:spPr>
        <a:xfrm rot="21515292">
          <a:off x="3287845" y="-16351"/>
          <a:ext cx="2232943" cy="1232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3287901" y="234730"/>
        <a:ext cx="1863154" cy="739579"/>
      </dsp:txXfrm>
    </dsp:sp>
    <dsp:sp modelId="{7D25321D-726F-469B-82C9-017F0A3CB832}">
      <dsp:nvSpPr>
        <dsp:cNvPr id="0" name=""/>
        <dsp:cNvSpPr/>
      </dsp:nvSpPr>
      <dsp:spPr>
        <a:xfrm>
          <a:off x="5301179" y="360043"/>
          <a:ext cx="3903845" cy="4032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22 лютого 2013 року у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заяві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Верховної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Ради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«Про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реалізацію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євроінтеграційних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прагнень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укладення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Угоди про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Союзом» № 30-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VII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вітчизняний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парламент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наголосив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визнанні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того,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європейська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перспектива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має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стати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об’єднувальним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чинником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довкола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якого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консолідується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переважна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більшість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політичних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сил» та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пообіцяв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активізувати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прийняття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законів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спрямованих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адаптацію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Союзу,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зокрема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тих,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передбачені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відповідною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тих,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належать до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сфери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реформування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судової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кримінальної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юстиції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виборчого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враховуючи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рекомендації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містяться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Заключному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звіті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Місії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ОБСЄ/БДІПЛ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спостереження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виборами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висновках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Венеціанської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комісії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72884" y="950580"/>
        <a:ext cx="2760435" cy="2851366"/>
      </dsp:txXfrm>
    </dsp:sp>
    <dsp:sp modelId="{B586A165-BF0E-4274-B722-9C24588ACB76}">
      <dsp:nvSpPr>
        <dsp:cNvPr id="0" name=""/>
        <dsp:cNvSpPr/>
      </dsp:nvSpPr>
      <dsp:spPr>
        <a:xfrm rot="10800000">
          <a:off x="3414199" y="3539361"/>
          <a:ext cx="2232943" cy="12326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 rot="10800000">
        <a:off x="3783988" y="3785887"/>
        <a:ext cx="1863154" cy="73957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B96C8-ED28-4DEE-9FC2-D7EE4BC8C6FD}">
      <dsp:nvSpPr>
        <dsp:cNvPr id="0" name=""/>
        <dsp:cNvSpPr/>
      </dsp:nvSpPr>
      <dsp:spPr>
        <a:xfrm>
          <a:off x="0" y="0"/>
          <a:ext cx="9144000" cy="20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Згідно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з §35 регламенту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Кабінету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затвердженому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постановою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уряду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18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липня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2007 року №950, в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редакції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постанови №160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24 лютого 2016 року, проект постанови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Кабінету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проект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розпорядження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Кабінету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схвалення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концепції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відповідній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концепції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державної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цільової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програми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концепції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закону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підлягає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опрацюванню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відповідність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зобов’язанням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у тому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міжнародно-правовим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та з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урахуванням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ЄС).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694" y="98694"/>
        <a:ext cx="8946612" cy="1824372"/>
      </dsp:txXfrm>
    </dsp:sp>
    <dsp:sp modelId="{EF5FAC7A-A7AF-455B-9F96-CB50D186B8FF}">
      <dsp:nvSpPr>
        <dsp:cNvPr id="0" name=""/>
        <dsp:cNvSpPr/>
      </dsp:nvSpPr>
      <dsp:spPr>
        <a:xfrm>
          <a:off x="0" y="2394659"/>
          <a:ext cx="9144000" cy="20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опрацювання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проекту акта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Кабінету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Міністрів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розробник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: повинен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визначити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джерела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acquis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ЄС),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регулюють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правовідносини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аналогічні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тим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планується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врегулювати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проектом акта;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зобов’язань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у тому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міжнародно-правових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предмета правового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регулювання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проекту акта;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наявність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програмних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документів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європейської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з предмета,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регулюється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проектом акта.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694" y="2493353"/>
        <a:ext cx="8946612" cy="1824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BFEE2-758D-4FA7-9080-55E3580EAE4D}">
      <dsp:nvSpPr>
        <dsp:cNvPr id="0" name=""/>
        <dsp:cNvSpPr/>
      </dsp:nvSpPr>
      <dsp:spPr>
        <a:xfrm rot="16200000">
          <a:off x="-320127" y="324596"/>
          <a:ext cx="4948013" cy="429882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374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Відповідний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обов’язок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покладено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центральні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органи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виконавчої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влади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 Так,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наприклад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Положення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юридичний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департамент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Міністерства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торгівлі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затвердженого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наказом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зазначеного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міністерства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№1405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26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вересня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2017 року, одним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із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департаменту є участь у межах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компетенції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забезпеченні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Союзу, у тому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числі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виконанні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плану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заходів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імплементації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Угоди про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з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однієї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та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Союзом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атомної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їхніми</a:t>
          </a:r>
          <a:r>
            <a:rPr lang="ru-RU" sz="1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державамичленами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, з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69" y="989603"/>
        <a:ext cx="4298821" cy="2968807"/>
      </dsp:txXfrm>
    </dsp:sp>
    <dsp:sp modelId="{4BCACD75-4FA4-4D4C-90A9-CAFBF4F8B88C}">
      <dsp:nvSpPr>
        <dsp:cNvPr id="0" name=""/>
        <dsp:cNvSpPr/>
      </dsp:nvSpPr>
      <dsp:spPr>
        <a:xfrm rot="16200000">
          <a:off x="4301105" y="324596"/>
          <a:ext cx="4948013" cy="429882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То ж все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зумовлює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актуальність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дослідження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права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Союзу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та є правовою основою для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адаптації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нього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625701" y="989603"/>
        <a:ext cx="4298821" cy="29688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8F92-26DF-4690-B7CF-14D0EB2BAC42}">
      <dsp:nvSpPr>
        <dsp:cNvPr id="0" name=""/>
        <dsp:cNvSpPr/>
      </dsp:nvSpPr>
      <dsp:spPr>
        <a:xfrm>
          <a:off x="0" y="0"/>
          <a:ext cx="1261838" cy="12618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0D5C6-0A83-4B41-8FDA-1E0C787CB42E}">
      <dsp:nvSpPr>
        <dsp:cNvPr id="0" name=""/>
        <dsp:cNvSpPr/>
      </dsp:nvSpPr>
      <dsp:spPr>
        <a:xfrm>
          <a:off x="630919" y="0"/>
          <a:ext cx="8405577" cy="12618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latin typeface="Times New Roman" pitchFamily="18" charset="0"/>
              <a:cs typeface="Times New Roman" pitchFamily="18" charset="0"/>
            </a:rPr>
            <a:t>2-</a:t>
          </a: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ІНТЕРПРЕТАЦІЯ ПОНЯТТЯ «КОНСТИТУЦІЙНО-ПРАВОВА НОРМА» В СУЧАСНІЙ ПРАВОВІЙ ДОКТРИНІ</a:t>
          </a: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0919" y="0"/>
        <a:ext cx="8405577" cy="12618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66420-D888-4FFF-BCAA-21EC6E310150}">
      <dsp:nvSpPr>
        <dsp:cNvPr id="0" name=""/>
        <dsp:cNvSpPr/>
      </dsp:nvSpPr>
      <dsp:spPr>
        <a:xfrm rot="10800000">
          <a:off x="2028594" y="314324"/>
          <a:ext cx="6533290" cy="3063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804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Різнопланові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євроінтеграційні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процеси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Україні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проведення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глибоких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правових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перетворень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спрямованих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утвердження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основ 15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демократичної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правової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пред’являє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високі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вимоги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до науки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конституційного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права,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важливим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завданням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якої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є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уточнення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категоріального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апарату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794404" y="314324"/>
        <a:ext cx="5767480" cy="3063240"/>
      </dsp:txXfrm>
    </dsp:sp>
    <dsp:sp modelId="{039965E9-E2DF-4DB3-A691-3D280B14C4BA}">
      <dsp:nvSpPr>
        <dsp:cNvPr id="0" name=""/>
        <dsp:cNvSpPr/>
      </dsp:nvSpPr>
      <dsp:spPr>
        <a:xfrm>
          <a:off x="468990" y="256046"/>
          <a:ext cx="3345486" cy="32072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microsoft.com/office/2007/relationships/diagramDrawing" Target="../diagrams/drawing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microsoft.com/office/2007/relationships/diagramDrawing" Target="../diagrams/drawing17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diagramLayout" Target="../diagrams/layout24.xml"/><Relationship Id="rId7" Type="http://schemas.openxmlformats.org/officeDocument/2006/relationships/diagramLayout" Target="../diagrams/layout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microsoft.com/office/2007/relationships/diagramDrawing" Target="../diagrams/drawing24.xml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0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microsoft.com/office/2007/relationships/diagramDrawing" Target="../diagrams/drawing29.xml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3" Type="http://schemas.openxmlformats.org/officeDocument/2006/relationships/diagramLayout" Target="../diagrams/layout34.xml"/><Relationship Id="rId7" Type="http://schemas.openxmlformats.org/officeDocument/2006/relationships/diagramLayout" Target="../diagrams/layout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5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microsoft.com/office/2007/relationships/diagramDrawing" Target="../diagrams/drawing34.xml"/><Relationship Id="rId4" Type="http://schemas.openxmlformats.org/officeDocument/2006/relationships/diagramQuickStyle" Target="../diagrams/quickStyle34.xml"/><Relationship Id="rId9" Type="http://schemas.openxmlformats.org/officeDocument/2006/relationships/diagramColors" Target="../diagrams/colors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0.xml"/><Relationship Id="rId3" Type="http://schemas.openxmlformats.org/officeDocument/2006/relationships/diagramLayout" Target="../diagrams/layout39.xml"/><Relationship Id="rId7" Type="http://schemas.openxmlformats.org/officeDocument/2006/relationships/diagramLayout" Target="../diagrams/layout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0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microsoft.com/office/2007/relationships/diagramDrawing" Target="../diagrams/drawing39.xml"/><Relationship Id="rId4" Type="http://schemas.openxmlformats.org/officeDocument/2006/relationships/diagramQuickStyle" Target="../diagrams/quickStyle39.xml"/><Relationship Id="rId9" Type="http://schemas.openxmlformats.org/officeDocument/2006/relationships/diagramColors" Target="../diagrams/colors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4.xml"/><Relationship Id="rId3" Type="http://schemas.openxmlformats.org/officeDocument/2006/relationships/diagramLayout" Target="../diagrams/layout43.xml"/><Relationship Id="rId7" Type="http://schemas.openxmlformats.org/officeDocument/2006/relationships/diagramLayout" Target="../diagrams/layout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4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microsoft.com/office/2007/relationships/diagramDrawing" Target="../diagrams/drawing43.xml"/><Relationship Id="rId4" Type="http://schemas.openxmlformats.org/officeDocument/2006/relationships/diagramQuickStyle" Target="../diagrams/quickStyle43.xml"/><Relationship Id="rId9" Type="http://schemas.openxmlformats.org/officeDocument/2006/relationships/diagramColors" Target="../diagrams/colors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9.xml"/><Relationship Id="rId3" Type="http://schemas.openxmlformats.org/officeDocument/2006/relationships/diagramLayout" Target="../diagrams/layout48.xml"/><Relationship Id="rId7" Type="http://schemas.openxmlformats.org/officeDocument/2006/relationships/diagramLayout" Target="../diagrams/layout49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9.xml"/><Relationship Id="rId11" Type="http://schemas.microsoft.com/office/2007/relationships/diagramDrawing" Target="../diagrams/drawing49.xml"/><Relationship Id="rId5" Type="http://schemas.openxmlformats.org/officeDocument/2006/relationships/diagramColors" Target="../diagrams/colors48.xml"/><Relationship Id="rId10" Type="http://schemas.microsoft.com/office/2007/relationships/diagramDrawing" Target="../diagrams/drawing48.xml"/><Relationship Id="rId4" Type="http://schemas.openxmlformats.org/officeDocument/2006/relationships/diagramQuickStyle" Target="../diagrams/quickStyle48.xml"/><Relationship Id="rId9" Type="http://schemas.openxmlformats.org/officeDocument/2006/relationships/diagramColors" Target="../diagrams/colors4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ukrainepravo.com/editor_column/donumauctoris/yuridichna-elita-ukraini-problema-formuvanny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37" y="627534"/>
            <a:ext cx="8784976" cy="189021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права ЄС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7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143541041"/>
              </p:ext>
            </p:extLst>
          </p:nvPr>
        </p:nvGraphicFramePr>
        <p:xfrm>
          <a:off x="0" y="123478"/>
          <a:ext cx="9036496" cy="126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0270212"/>
              </p:ext>
            </p:extLst>
          </p:nvPr>
        </p:nvGraphicFramePr>
        <p:xfrm>
          <a:off x="0" y="1451610"/>
          <a:ext cx="9144000" cy="36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9927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1571109"/>
              </p:ext>
            </p:extLst>
          </p:nvPr>
        </p:nvGraphicFramePr>
        <p:xfrm>
          <a:off x="0" y="123478"/>
          <a:ext cx="9144000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право стрелка 4"/>
          <p:cNvSpPr/>
          <p:nvPr/>
        </p:nvSpPr>
        <p:spPr>
          <a:xfrm>
            <a:off x="7884368" y="1347614"/>
            <a:ext cx="1080120" cy="22322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9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4815632"/>
              </p:ext>
            </p:extLst>
          </p:nvPr>
        </p:nvGraphicFramePr>
        <p:xfrm>
          <a:off x="0" y="0"/>
          <a:ext cx="9144000" cy="509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276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1994755"/>
              </p:ext>
            </p:extLst>
          </p:nvPr>
        </p:nvGraphicFramePr>
        <p:xfrm>
          <a:off x="457200" y="483518"/>
          <a:ext cx="8229600" cy="425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219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50341982"/>
              </p:ext>
            </p:extLst>
          </p:nvPr>
        </p:nvGraphicFramePr>
        <p:xfrm>
          <a:off x="0" y="51470"/>
          <a:ext cx="9036496" cy="133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4095723"/>
              </p:ext>
            </p:extLst>
          </p:nvPr>
        </p:nvGraphicFramePr>
        <p:xfrm>
          <a:off x="0" y="1451610"/>
          <a:ext cx="9036496" cy="36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2652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168442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33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1801402"/>
              </p:ext>
            </p:extLst>
          </p:nvPr>
        </p:nvGraphicFramePr>
        <p:xfrm>
          <a:off x="107504" y="123478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72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42241984"/>
              </p:ext>
            </p:extLst>
          </p:nvPr>
        </p:nvGraphicFramePr>
        <p:xfrm>
          <a:off x="0" y="123478"/>
          <a:ext cx="9144000" cy="126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994652"/>
              </p:ext>
            </p:extLst>
          </p:nvPr>
        </p:nvGraphicFramePr>
        <p:xfrm>
          <a:off x="0" y="1451610"/>
          <a:ext cx="9144000" cy="36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2935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6407606"/>
              </p:ext>
            </p:extLst>
          </p:nvPr>
        </p:nvGraphicFramePr>
        <p:xfrm>
          <a:off x="0" y="267494"/>
          <a:ext cx="9144000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288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5681923"/>
              </p:ext>
            </p:extLst>
          </p:nvPr>
        </p:nvGraphicFramePr>
        <p:xfrm>
          <a:off x="0" y="51470"/>
          <a:ext cx="90364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302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65108"/>
            <a:ext cx="9144000" cy="365440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ПРАВОВЕ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ПІДҐРУНТЯ ДЛЯ АДАПТАЦІЇ ПРАВА УКРАЇНИ ДО ПРАВА ЄВРОПЕЙСЬКОГО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СОЮЗУ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ІНТЕРПРЕТАЦІЯ ПОНЯТТЯ «КОНСТИТУЦІЙНО-ПРАВОВА НОРМА» В СУЧАСНІЙ ПРАВОВІЙ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ДОКТРИНІ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АДАПТАЦІЯ ПРАВА УКРАЇНИ ДО ПРАВА ЄС У КОНТЕКСТІ ПРОБЛЕМИ ФОРМУВАННЯ УКРАЇНСЬКОЇ ЮРИДИЧНОЇ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ЕЛІТИ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ЗАГАЛЬНОТЕОРЕТИЧНІ ПРОБЛЕМИ АДАПТАЦІЇ ПРАВОВОЇ СИСТЕМИ УКРАЇНИ ДО ЗАКОНОДАВСТВА ЄВРОПЕЙСЬКОГО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СОЮЗУ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КОМУНІКАТИВНА ФУНКЦІЯ ПРАВА В УМОВАХ АДАПТАЦІЇ ПРАВОВОЇ СИСТЕМИ УКРАЇНИ ДО ПРАВА ЄВРОПЕЙСЬКОГО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СОЮЗУ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УКРАЇНА В СИСТЕМІ ЄВРОПЕЙСЬКОЇ БЕЗПЕКИ: ПЕРСПЕКТИВИ ТА ПРОБЛЕМИ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ІМПЛЕМЕНТАЦІЇ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ЗАХИСТ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ПРАВ ЛЮДИНИ В УКРАЇНІ ТА ЄВРОПЕЙСЬКОМУ СОЮЗІ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ЦІННОСТІ ОБ’ЄДНАНОЇ ЄВРОПИ І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УКРАЇНА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ПРИНЦИПИ ПРАВА ЄС У КОНТЕКСТІ ЗАКОНОДАВСТВА ПРО ПРАВОВІ РЕЖИМИ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АДАПТАЦІЯ ПРАВОВОЇ СИСТЕМИ УКРАЇНИ ДО ПРАВОВОЇ СИСТЕМИ ЄВРОПЕЙСЬКОГО СОЮЗУ: ОКРЕМІ ЗАГАЛЬНОТЕОРЕТИЧНІ АСПЕКТИ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27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981145"/>
              </p:ext>
            </p:extLst>
          </p:nvPr>
        </p:nvGraphicFramePr>
        <p:xfrm>
          <a:off x="0" y="51470"/>
          <a:ext cx="9144000" cy="5092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748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9363007"/>
              </p:ext>
            </p:extLst>
          </p:nvPr>
        </p:nvGraphicFramePr>
        <p:xfrm>
          <a:off x="0" y="123478"/>
          <a:ext cx="90364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03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0063804"/>
              </p:ext>
            </p:extLst>
          </p:nvPr>
        </p:nvGraphicFramePr>
        <p:xfrm>
          <a:off x="0" y="195486"/>
          <a:ext cx="9144000" cy="49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695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00152929"/>
              </p:ext>
            </p:extLst>
          </p:nvPr>
        </p:nvGraphicFramePr>
        <p:xfrm>
          <a:off x="0" y="123478"/>
          <a:ext cx="9036496" cy="126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0807848"/>
              </p:ext>
            </p:extLst>
          </p:nvPr>
        </p:nvGraphicFramePr>
        <p:xfrm>
          <a:off x="0" y="1451610"/>
          <a:ext cx="9144000" cy="36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9976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87711292"/>
              </p:ext>
            </p:extLst>
          </p:nvPr>
        </p:nvGraphicFramePr>
        <p:xfrm>
          <a:off x="0" y="339502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Двойная стрелка влево/вправо 5"/>
          <p:cNvSpPr/>
          <p:nvPr/>
        </p:nvSpPr>
        <p:spPr>
          <a:xfrm>
            <a:off x="4034853" y="699542"/>
            <a:ext cx="101631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7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0418531"/>
              </p:ext>
            </p:extLst>
          </p:nvPr>
        </p:nvGraphicFramePr>
        <p:xfrm>
          <a:off x="179512" y="51470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752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комунікативна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транслювати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соціально-правову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учасниками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поколіннями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Право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наділене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властивістю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акумулювати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транспортувати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нормативний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прикладом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слугує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римського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права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романогерманської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404" y="3435846"/>
            <a:ext cx="83350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Трансляція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норм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визначеними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інституціями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існуючу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правову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вдосконалюють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4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3841390"/>
              </p:ext>
            </p:extLst>
          </p:nvPr>
        </p:nvGraphicFramePr>
        <p:xfrm>
          <a:off x="179512" y="483518"/>
          <a:ext cx="8712968" cy="425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791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571033678"/>
              </p:ext>
            </p:extLst>
          </p:nvPr>
        </p:nvGraphicFramePr>
        <p:xfrm>
          <a:off x="0" y="51469"/>
          <a:ext cx="9144000" cy="107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6298200"/>
              </p:ext>
            </p:extLst>
          </p:nvPr>
        </p:nvGraphicFramePr>
        <p:xfrm>
          <a:off x="0" y="1451610"/>
          <a:ext cx="9144000" cy="349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8604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2563827"/>
              </p:ext>
            </p:extLst>
          </p:nvPr>
        </p:nvGraphicFramePr>
        <p:xfrm>
          <a:off x="0" y="411510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53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55170051"/>
              </p:ext>
            </p:extLst>
          </p:nvPr>
        </p:nvGraphicFramePr>
        <p:xfrm>
          <a:off x="0" y="51470"/>
          <a:ext cx="925252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5475214"/>
              </p:ext>
            </p:extLst>
          </p:nvPr>
        </p:nvGraphicFramePr>
        <p:xfrm>
          <a:off x="0" y="1563638"/>
          <a:ext cx="9144000" cy="357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946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3143958"/>
              </p:ext>
            </p:extLst>
          </p:nvPr>
        </p:nvGraphicFramePr>
        <p:xfrm>
          <a:off x="0" y="267494"/>
          <a:ext cx="9144000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693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4193344"/>
              </p:ext>
            </p:extLst>
          </p:nvPr>
        </p:nvGraphicFramePr>
        <p:xfrm>
          <a:off x="107504" y="555526"/>
          <a:ext cx="8928992" cy="418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077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3029360"/>
              </p:ext>
            </p:extLst>
          </p:nvPr>
        </p:nvGraphicFramePr>
        <p:xfrm>
          <a:off x="33358" y="51470"/>
          <a:ext cx="9110642" cy="118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4575433"/>
              </p:ext>
            </p:extLst>
          </p:nvPr>
        </p:nvGraphicFramePr>
        <p:xfrm>
          <a:off x="0" y="1451610"/>
          <a:ext cx="9144000" cy="356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9245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3694458"/>
              </p:ext>
            </p:extLst>
          </p:nvPr>
        </p:nvGraphicFramePr>
        <p:xfrm>
          <a:off x="0" y="339502"/>
          <a:ext cx="9144000" cy="480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63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1201886"/>
              </p:ext>
            </p:extLst>
          </p:nvPr>
        </p:nvGraphicFramePr>
        <p:xfrm>
          <a:off x="107504" y="195486"/>
          <a:ext cx="90364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249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2902663"/>
              </p:ext>
            </p:extLst>
          </p:nvPr>
        </p:nvGraphicFramePr>
        <p:xfrm>
          <a:off x="0" y="123478"/>
          <a:ext cx="9144000" cy="461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46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63235161"/>
              </p:ext>
            </p:extLst>
          </p:nvPr>
        </p:nvGraphicFramePr>
        <p:xfrm>
          <a:off x="107504" y="123478"/>
          <a:ext cx="8964488" cy="107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4963036"/>
              </p:ext>
            </p:extLst>
          </p:nvPr>
        </p:nvGraphicFramePr>
        <p:xfrm>
          <a:off x="0" y="1451610"/>
          <a:ext cx="9144000" cy="36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2595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996471"/>
              </p:ext>
            </p:extLst>
          </p:nvPr>
        </p:nvGraphicFramePr>
        <p:xfrm>
          <a:off x="0" y="699542"/>
          <a:ext cx="9144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468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5540577"/>
              </p:ext>
            </p:extLst>
          </p:nvPr>
        </p:nvGraphicFramePr>
        <p:xfrm>
          <a:off x="107504" y="411510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72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031965374"/>
              </p:ext>
            </p:extLst>
          </p:nvPr>
        </p:nvGraphicFramePr>
        <p:xfrm>
          <a:off x="0" y="51470"/>
          <a:ext cx="9036496" cy="1333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8521119"/>
              </p:ext>
            </p:extLst>
          </p:nvPr>
        </p:nvGraphicFramePr>
        <p:xfrm>
          <a:off x="457200" y="1451610"/>
          <a:ext cx="8229600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5293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360733"/>
              </p:ext>
            </p:extLst>
          </p:nvPr>
        </p:nvGraphicFramePr>
        <p:xfrm>
          <a:off x="0" y="267494"/>
          <a:ext cx="90364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226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0321320"/>
              </p:ext>
            </p:extLst>
          </p:nvPr>
        </p:nvGraphicFramePr>
        <p:xfrm>
          <a:off x="0" y="267494"/>
          <a:ext cx="9144000" cy="487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87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6476072"/>
              </p:ext>
            </p:extLst>
          </p:nvPr>
        </p:nvGraphicFramePr>
        <p:xfrm>
          <a:off x="0" y="51470"/>
          <a:ext cx="9036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18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4011107"/>
              </p:ext>
            </p:extLst>
          </p:nvPr>
        </p:nvGraphicFramePr>
        <p:xfrm>
          <a:off x="457200" y="915566"/>
          <a:ext cx="8363272" cy="382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700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19129489"/>
              </p:ext>
            </p:extLst>
          </p:nvPr>
        </p:nvGraphicFramePr>
        <p:xfrm>
          <a:off x="0" y="123478"/>
          <a:ext cx="9036496" cy="126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867186"/>
              </p:ext>
            </p:extLst>
          </p:nvPr>
        </p:nvGraphicFramePr>
        <p:xfrm>
          <a:off x="107504" y="1563638"/>
          <a:ext cx="892899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6173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0788782"/>
              </p:ext>
            </p:extLst>
          </p:nvPr>
        </p:nvGraphicFramePr>
        <p:xfrm>
          <a:off x="0" y="555526"/>
          <a:ext cx="9144000" cy="418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82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6537456"/>
              </p:ext>
            </p:extLst>
          </p:nvPr>
        </p:nvGraphicFramePr>
        <p:xfrm>
          <a:off x="0" y="33950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706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7606403"/>
              </p:ext>
            </p:extLst>
          </p:nvPr>
        </p:nvGraphicFramePr>
        <p:xfrm>
          <a:off x="107504" y="0"/>
          <a:ext cx="892899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629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8360975"/>
              </p:ext>
            </p:extLst>
          </p:nvPr>
        </p:nvGraphicFramePr>
        <p:xfrm>
          <a:off x="251520" y="123478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319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021675"/>
              </p:ext>
            </p:extLst>
          </p:nvPr>
        </p:nvGraphicFramePr>
        <p:xfrm>
          <a:off x="0" y="195486"/>
          <a:ext cx="9036496" cy="49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0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9582"/>
            <a:ext cx="9144000" cy="4083918"/>
          </a:xfrm>
        </p:spPr>
        <p:txBody>
          <a:bodyPr>
            <a:normAutofit fontScale="40000" lnSpcReduction="2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ратифікацію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Угоди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асоціацію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Союзом,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співтовариством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атомної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їхніми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державами-членами,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: Закон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2014 року № 1678-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VII //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Верховної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– 2014. – 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Федоренко В. Л. Система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конституційного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теоретико-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методологічні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монограф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/ В. Л. Федоренко. – К.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-К, 2009.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Тлумачний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термінологічний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словник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конституційного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права / уклад. : Л. Р. Наливайко, М. В.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Беляєва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– К. : Хай-Тек Пресс, 2013.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права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/ кол. авт. 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авт. кол. канд.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юрид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наук, проф. Ю. А.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Ведєрніков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Дніпроп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держ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ун-т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справ 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ЛТД, 2014.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Конституція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чинне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станом на 30 верес. 2016 р.: (ОФІЦ. ТЕКСТ). – К. : Паливода А.В., 2016.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Богуцький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Юридична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еліта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проблема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- Режим доступу: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ukrainepravo.com/editor_column/donumauctoris/yuridichna-elita-ukraini-problema-formuvannya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Союзу : постанова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№ 1496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16.08.1999 р. //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Офіційний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вісник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– 1999. – № 33.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засади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зовнішньої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: Закон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01.07.2010 р. № 2411-17 // Голос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– 20.07.2010.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№ 132. 3.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 партнерство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Європейськими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Співтовариствами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державами-членами 16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1994 р. – К.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Представництво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1997.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Загальнодержавну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програму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Союзу: Закон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2004 р. //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Верховної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– 2004. – № 29. – Ст.367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Адаптація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Союзу //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панорама. – 2003.– №2. [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ресурс].– Режим доступу: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http://www.niss.gov.ua/vydanna/panorama/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issue.php?s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=main2&amp;issue=2003_2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Тлумачний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словник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основоположних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свобод.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/ ред. В. Л.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Ортинський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- 2-ге вид., доп.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перероб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Оріяна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-Нова, 2005.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Союзу: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/ В.М.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Бесчастний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В.П.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Філонов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О.В.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Філонов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В.М.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Субботін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; за ред. В.М. Бесчастного. - 2-ге вид., стер. - К. 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2011.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06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627534"/>
            <a:ext cx="8589639" cy="2056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преамбулі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зазначено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взяла на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поступову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адаптацію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acquis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ЄС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Угоді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402585"/>
            <a:ext cx="8712967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підпункті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пункту 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Союз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погодився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переходу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діючої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поступової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acquis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ЄС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055728" y="2715766"/>
            <a:ext cx="20882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5249486"/>
              </p:ext>
            </p:extLst>
          </p:nvPr>
        </p:nvGraphicFramePr>
        <p:xfrm>
          <a:off x="457200" y="1059582"/>
          <a:ext cx="8229600" cy="36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371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117465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622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7601847"/>
              </p:ext>
            </p:extLst>
          </p:nvPr>
        </p:nvGraphicFramePr>
        <p:xfrm>
          <a:off x="0" y="267494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643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531059"/>
              </p:ext>
            </p:extLst>
          </p:nvPr>
        </p:nvGraphicFramePr>
        <p:xfrm>
          <a:off x="0" y="555526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37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1339341"/>
              </p:ext>
            </p:extLst>
          </p:nvPr>
        </p:nvGraphicFramePr>
        <p:xfrm>
          <a:off x="107504" y="195486"/>
          <a:ext cx="8928992" cy="49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252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651</TotalTime>
  <Words>6221</Words>
  <Application>Microsoft Office PowerPoint</Application>
  <PresentationFormat>Экран (16:9)</PresentationFormat>
  <Paragraphs>167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Напрями та особливості адаптації вітчизняної правової системи до права ЄС</vt:lpstr>
      <vt:lpstr>                 План: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Використані джерела: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Напрями та особливості адаптації вітчизняної правової системи до права ЄС</dc:title>
  <dc:creator>Виталий</dc:creator>
  <cp:lastModifiedBy>User</cp:lastModifiedBy>
  <cp:revision>50</cp:revision>
  <dcterms:created xsi:type="dcterms:W3CDTF">2021-04-22T10:45:43Z</dcterms:created>
  <dcterms:modified xsi:type="dcterms:W3CDTF">2021-09-22T07:34:05Z</dcterms:modified>
</cp:coreProperties>
</file>