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1" r:id="rId9"/>
    <p:sldId id="260" r:id="rId10"/>
    <p:sldId id="266" r:id="rId11"/>
    <p:sldId id="262" r:id="rId12"/>
    <p:sldId id="263" r:id="rId13"/>
    <p:sldId id="271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87" autoAdjust="0"/>
  </p:normalViewPr>
  <p:slideViewPr>
    <p:cSldViewPr>
      <p:cViewPr>
        <p:scale>
          <a:sx n="99" d="100"/>
          <a:sy n="99" d="100"/>
        </p:scale>
        <p:origin x="-112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9451C-0567-4390-BB04-5F180566639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BD999-62AE-432A-B290-9C229F6A9E01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9451C-0567-4390-BB04-5F180566639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BD999-62AE-432A-B290-9C229F6A9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9451C-0567-4390-BB04-5F180566639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BD999-62AE-432A-B290-9C229F6A9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9451C-0567-4390-BB04-5F180566639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BD999-62AE-432A-B290-9C229F6A9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9451C-0567-4390-BB04-5F180566639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BD999-62AE-432A-B290-9C229F6A9E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9451C-0567-4390-BB04-5F180566639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BD999-62AE-432A-B290-9C229F6A9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9451C-0567-4390-BB04-5F180566639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BD999-62AE-432A-B290-9C229F6A9E0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9451C-0567-4390-BB04-5F180566639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BD999-62AE-432A-B290-9C229F6A9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9451C-0567-4390-BB04-5F180566639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BD999-62AE-432A-B290-9C229F6A9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9451C-0567-4390-BB04-5F180566639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BD999-62AE-432A-B290-9C229F6A9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8A9451C-0567-4390-BB04-5F180566639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E6BD999-62AE-432A-B290-9C229F6A9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8A9451C-0567-4390-BB04-5F180566639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E6BD999-62AE-432A-B290-9C229F6A9E0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6984776" cy="1944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6000" dirty="0" smtClean="0"/>
              <a:t>МЕТОД </a:t>
            </a:r>
            <a:r>
              <a:rPr lang="uk-UA" sz="6000" dirty="0" smtClean="0"/>
              <a:t>е</a:t>
            </a:r>
            <a:r>
              <a:rPr lang="ru-RU" sz="6000" dirty="0" err="1" smtClean="0"/>
              <a:t>рготерапії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82930" cy="239739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 </a:t>
            </a:r>
            <a:r>
              <a:rPr lang="ru-RU" sz="3600" smtClean="0"/>
              <a:t>корекційно-розвивальній</a:t>
            </a:r>
            <a:r>
              <a:rPr lang="ru-RU" sz="3600" dirty="0" smtClean="0"/>
              <a:t> </a:t>
            </a:r>
            <a:r>
              <a:rPr lang="ru-RU" sz="3600" dirty="0" err="1" smtClean="0"/>
              <a:t>роботі</a:t>
            </a:r>
            <a:r>
              <a:rPr lang="ru-RU" sz="3600" dirty="0" smtClean="0"/>
              <a:t> </a:t>
            </a:r>
            <a:r>
              <a:rPr lang="ru-RU" sz="3600" dirty="0" smtClean="0"/>
              <a:t>з </a:t>
            </a:r>
            <a:r>
              <a:rPr lang="ru-RU" sz="3600" dirty="0" err="1" smtClean="0"/>
              <a:t>дітьми</a:t>
            </a:r>
            <a:r>
              <a:rPr lang="ru-RU" sz="3600" dirty="0" smtClean="0"/>
              <a:t> </a:t>
            </a:r>
            <a:r>
              <a:rPr lang="ru-RU" sz="3600" dirty="0" smtClean="0"/>
              <a:t>з </a:t>
            </a:r>
            <a:r>
              <a:rPr lang="ru-RU" sz="3600" dirty="0" err="1" smtClean="0"/>
              <a:t>розладами</a:t>
            </a:r>
            <a:r>
              <a:rPr lang="ru-RU" sz="3600" dirty="0" smtClean="0"/>
              <a:t>  спектру аутизму (РСА)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6198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56" y="332656"/>
            <a:ext cx="8665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успішного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ерготерапевтичного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втручання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Цілеспрямований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ерготерапевтичного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Особистісно-орієнтований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ерготерапевтичної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Активна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Позитивна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мотивація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Максимальна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наочність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ерготерапевтичних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занять.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фахівця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родичами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3735"/>
            <a:ext cx="864096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Метод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ерготерапії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базується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на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ідеї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про те,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що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люди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розладами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спектру аутизму 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виконуючи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пов'язані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з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буденними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і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трудовими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навичками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вправи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шляхом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активних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занять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набувають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відновлюють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або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вдосконалюють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уміння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і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навички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що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дозволяють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їм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жити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повноцінним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життям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У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ерготерапії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мова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не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йде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про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механічне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відновлення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всіх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функцій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а про те,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щоб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залучити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людину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активну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діяльність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що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відповідає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завданням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задоволення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його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інтересів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(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побутових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професійних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громадських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особистих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також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допомогти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йому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протидіяти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залежності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і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ізоляції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від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зовнішнього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світу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27223"/>
            <a:ext cx="6092155" cy="350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5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5148"/>
            <a:ext cx="8627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ерготерапевтичного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Тілесний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Сенсорний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Емоційний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Когнітивний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4400" y="1783560"/>
            <a:ext cx="7762056" cy="3013592"/>
          </a:xfrm>
        </p:spPr>
        <p:txBody>
          <a:bodyPr/>
          <a:lstStyle/>
          <a:p>
            <a:pPr marL="68580" indent="0">
              <a:buNone/>
            </a:pPr>
            <a:r>
              <a:rPr lang="ru-RU" dirty="0" err="1"/>
              <a:t>Терапія</a:t>
            </a:r>
            <a:r>
              <a:rPr lang="ru-RU" dirty="0"/>
              <a:t> </a:t>
            </a:r>
            <a:r>
              <a:rPr lang="ru-RU" dirty="0" err="1"/>
              <a:t>сенсорної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практикується</a:t>
            </a:r>
            <a:r>
              <a:rPr lang="ru-RU" dirty="0"/>
              <a:t> </a:t>
            </a:r>
            <a:r>
              <a:rPr lang="ru-RU" dirty="0" err="1"/>
              <a:t>професійними</a:t>
            </a:r>
            <a:r>
              <a:rPr lang="ru-RU" dirty="0"/>
              <a:t> терапевтами,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ігрові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, </a:t>
            </a:r>
            <a:r>
              <a:rPr lang="ru-RU" dirty="0" err="1"/>
              <a:t>покликані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на </a:t>
            </a:r>
            <a:r>
              <a:rPr lang="ru-RU" dirty="0" err="1"/>
              <a:t>дотик</a:t>
            </a:r>
            <a:r>
              <a:rPr lang="ru-RU" dirty="0"/>
              <a:t>, слух, </a:t>
            </a:r>
            <a:r>
              <a:rPr lang="ru-RU" dirty="0" err="1"/>
              <a:t>зір</a:t>
            </a:r>
            <a:r>
              <a:rPr lang="ru-RU" dirty="0"/>
              <a:t>, і </a:t>
            </a:r>
            <a:r>
              <a:rPr lang="ru-RU" dirty="0" err="1"/>
              <a:t>рух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88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0"/>
            <a:ext cx="818761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err="1">
                <a:latin typeface="Times New Roman"/>
                <a:ea typeface="Calibri"/>
                <a:cs typeface="Times New Roman"/>
              </a:rPr>
              <a:t>Отримані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результати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err="1">
                <a:latin typeface="Times New Roman"/>
                <a:ea typeface="Calibri"/>
                <a:cs typeface="Times New Roman"/>
              </a:rPr>
              <a:t>дослідження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довели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ефективність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ерготерапії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як одного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із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основних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методів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err="1">
                <a:latin typeface="Times New Roman"/>
                <a:ea typeface="Calibri"/>
                <a:cs typeface="Times New Roman"/>
              </a:rPr>
              <a:t>реабілітації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дітей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хворих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на аутизм.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Метод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ерготерапії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базується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на тому,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що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err="1">
                <a:latin typeface="Times New Roman"/>
                <a:ea typeface="Calibri"/>
                <a:cs typeface="Times New Roman"/>
              </a:rPr>
              <a:t>діти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з аутизмом,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виконуючи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вправи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які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err="1">
                <a:latin typeface="Times New Roman"/>
                <a:ea typeface="Calibri"/>
                <a:cs typeface="Times New Roman"/>
              </a:rPr>
              <a:t>пов'язані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з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соціально-побутовими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навичками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відновлюють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або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вдосконалюють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err="1">
                <a:latin typeface="Times New Roman"/>
                <a:ea typeface="Calibri"/>
                <a:cs typeface="Times New Roman"/>
              </a:rPr>
              <a:t>уміння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і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навички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що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дозволить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їм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err="1">
                <a:latin typeface="Times New Roman"/>
                <a:ea typeface="Calibri"/>
                <a:cs typeface="Times New Roman"/>
              </a:rPr>
              <a:t>досягти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максимально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високого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рівня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err="1">
                <a:latin typeface="Times New Roman"/>
                <a:ea typeface="Calibri"/>
                <a:cs typeface="Times New Roman"/>
              </a:rPr>
              <a:t>незалежності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та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самостійності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в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житті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837721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7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772400" cy="2052840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err="1" smtClean="0">
                <a:cs typeface="AngsanaUPC" panose="02020603050405020304" pitchFamily="18" charset="-34"/>
              </a:rPr>
              <a:t>Дякую</a:t>
            </a:r>
            <a:r>
              <a:rPr lang="ru-RU" dirty="0" smtClean="0">
                <a:cs typeface="AngsanaUPC" panose="02020603050405020304" pitchFamily="18" charset="-34"/>
              </a:rPr>
              <a:t/>
            </a:r>
            <a:br>
              <a:rPr lang="ru-RU" dirty="0" smtClean="0">
                <a:cs typeface="AngsanaUPC" panose="02020603050405020304" pitchFamily="18" charset="-34"/>
              </a:rPr>
            </a:br>
            <a:r>
              <a:rPr lang="ru-RU" dirty="0" smtClean="0">
                <a:cs typeface="AngsanaUPC" panose="02020603050405020304" pitchFamily="18" charset="-34"/>
              </a:rPr>
              <a:t>			за</a:t>
            </a:r>
            <a:br>
              <a:rPr lang="ru-RU" dirty="0" smtClean="0">
                <a:cs typeface="AngsanaUPC" panose="02020603050405020304" pitchFamily="18" charset="-34"/>
              </a:rPr>
            </a:br>
            <a:r>
              <a:rPr lang="ru-RU" dirty="0" smtClean="0">
                <a:cs typeface="AngsanaUPC" panose="02020603050405020304" pitchFamily="18" charset="-34"/>
              </a:rPr>
              <a:t>				перегляд!</a:t>
            </a:r>
            <a:endParaRPr lang="ru-RU" dirty="0"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129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4521696" cy="792088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29"/>
            <a:ext cx="8719956" cy="653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76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330824" cy="72008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 flipV="1">
            <a:off x="2267744" y="908720"/>
            <a:ext cx="4258816" cy="72008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Arial" charset="0"/>
              <a:buNone/>
            </a:pPr>
            <a:endParaRPr lang="ru-RU" altLang="ru-R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3203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2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4680520" cy="720080"/>
          </a:xfrm>
        </p:spPr>
        <p:txBody>
          <a:bodyPr/>
          <a:lstStyle/>
          <a:p>
            <a:pPr eaLnBrk="1" hangingPunct="1"/>
            <a:r>
              <a:rPr lang="ru-RU" altLang="ru-RU" dirty="0" err="1" smtClean="0"/>
              <a:t>Методи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корекції</a:t>
            </a:r>
            <a:endParaRPr lang="ru-RU" altLang="ru-RU" dirty="0" smtClean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392959"/>
          </a:xfrm>
        </p:spPr>
        <p:txBody>
          <a:bodyPr rtlCol="0"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b="1" dirty="0" err="1" smtClean="0"/>
              <a:t>Психотерапія</a:t>
            </a:r>
            <a:r>
              <a:rPr lang="ru-RU" b="1" dirty="0" smtClean="0"/>
              <a:t> </a:t>
            </a:r>
            <a:r>
              <a:rPr lang="ru-RU" b="1" dirty="0"/>
              <a:t>- </a:t>
            </a:r>
            <a:r>
              <a:rPr lang="ru-RU" dirty="0" err="1" smtClean="0"/>
              <a:t>организація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/>
              <a:t>позитивного </a:t>
            </a:r>
            <a:r>
              <a:rPr lang="ru-RU" dirty="0" smtClean="0"/>
              <a:t>фону </a:t>
            </a:r>
            <a:r>
              <a:rPr lang="ru-RU" dirty="0"/>
              <a:t>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корекції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емоційної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, </a:t>
            </a:r>
            <a:r>
              <a:rPr lang="ru-RU" dirty="0" err="1"/>
              <a:t>корекція</a:t>
            </a:r>
            <a:r>
              <a:rPr lang="ru-RU" dirty="0"/>
              <a:t> </a:t>
            </a:r>
            <a:r>
              <a:rPr lang="ru-RU" dirty="0" err="1"/>
              <a:t>негативізму</a:t>
            </a:r>
            <a:r>
              <a:rPr lang="ru-RU" dirty="0"/>
              <a:t>, </a:t>
            </a:r>
            <a:r>
              <a:rPr lang="ru-RU" dirty="0" err="1"/>
              <a:t>трансформація</a:t>
            </a:r>
            <a:r>
              <a:rPr lang="ru-RU" dirty="0"/>
              <a:t> </a:t>
            </a:r>
            <a:r>
              <a:rPr lang="ru-RU" dirty="0" err="1"/>
              <a:t>страхів</a:t>
            </a:r>
            <a:r>
              <a:rPr lang="ru-RU" dirty="0"/>
              <a:t>, </a:t>
            </a:r>
            <a:r>
              <a:rPr lang="ru-RU" dirty="0" err="1"/>
              <a:t>агресій</a:t>
            </a:r>
            <a:r>
              <a:rPr lang="ru-RU" dirty="0"/>
              <a:t> і </a:t>
            </a:r>
            <a:r>
              <a:rPr lang="ru-RU" dirty="0" err="1"/>
              <a:t>самоагресії</a:t>
            </a:r>
            <a:r>
              <a:rPr lang="ru-RU" dirty="0"/>
              <a:t>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err="1"/>
              <a:t>Прикладний</a:t>
            </a:r>
            <a:r>
              <a:rPr lang="ru-RU" b="1" dirty="0"/>
              <a:t> </a:t>
            </a:r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поведінки</a:t>
            </a:r>
            <a:r>
              <a:rPr lang="ru-RU" b="1" dirty="0"/>
              <a:t> (А</a:t>
            </a:r>
            <a:r>
              <a:rPr lang="en-US" b="1" dirty="0"/>
              <a:t>B</a:t>
            </a:r>
            <a:r>
              <a:rPr lang="ru-RU" b="1" dirty="0"/>
              <a:t>А-</a:t>
            </a:r>
            <a:r>
              <a:rPr lang="ru-RU" b="1" dirty="0" err="1"/>
              <a:t>терапія</a:t>
            </a:r>
            <a:r>
              <a:rPr lang="ru-RU" b="1" dirty="0"/>
              <a:t>) - </a:t>
            </a:r>
            <a:r>
              <a:rPr lang="ru-RU" b="1" dirty="0" err="1"/>
              <a:t>найефективніша</a:t>
            </a:r>
            <a:r>
              <a:rPr lang="ru-RU" b="1" dirty="0"/>
              <a:t> методика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b="1" dirty="0" err="1"/>
              <a:t>аутистів</a:t>
            </a:r>
            <a:r>
              <a:rPr lang="ru-RU" b="1" dirty="0"/>
              <a:t> і </a:t>
            </a:r>
            <a:r>
              <a:rPr lang="ru-RU" b="1" dirty="0" err="1"/>
              <a:t>корекції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поведінки</a:t>
            </a:r>
            <a:r>
              <a:rPr lang="ru-RU" b="1" dirty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err="1"/>
              <a:t>Корекційна</a:t>
            </a:r>
            <a:r>
              <a:rPr lang="ru-RU" b="1" dirty="0"/>
              <a:t> </a:t>
            </a:r>
            <a:r>
              <a:rPr lang="ru-RU" b="1" dirty="0" err="1"/>
              <a:t>педагогіка</a:t>
            </a:r>
            <a:r>
              <a:rPr lang="ru-RU" b="1" dirty="0"/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err="1"/>
              <a:t>структуроване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, </a:t>
            </a:r>
            <a:r>
              <a:rPr lang="ru-RU" b="1" dirty="0" err="1"/>
              <a:t>програми</a:t>
            </a:r>
            <a:r>
              <a:rPr lang="ru-RU" b="1" dirty="0"/>
              <a:t> </a:t>
            </a:r>
            <a:r>
              <a:rPr lang="ru-RU" b="1" dirty="0" err="1"/>
              <a:t>зміни</a:t>
            </a:r>
            <a:r>
              <a:rPr lang="ru-RU" b="1" dirty="0"/>
              <a:t> </a:t>
            </a:r>
            <a:r>
              <a:rPr lang="ru-RU" b="1" dirty="0" err="1"/>
              <a:t>поведінки</a:t>
            </a:r>
            <a:r>
              <a:rPr lang="ru-RU" b="1" dirty="0"/>
              <a:t>, альтернативна </a:t>
            </a:r>
            <a:r>
              <a:rPr lang="ru-RU" b="1" dirty="0" err="1"/>
              <a:t>комунікація</a:t>
            </a:r>
            <a:r>
              <a:rPr lang="ru-RU" b="1" dirty="0"/>
              <a:t>, </a:t>
            </a:r>
            <a:r>
              <a:rPr lang="ru-RU" b="1" dirty="0" err="1"/>
              <a:t>заняття</a:t>
            </a:r>
            <a:r>
              <a:rPr lang="ru-RU" b="1" dirty="0"/>
              <a:t> з логопедом,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взаємин</a:t>
            </a:r>
            <a:r>
              <a:rPr lang="ru-RU" b="1" dirty="0"/>
              <a:t>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err="1"/>
              <a:t>ігрова</a:t>
            </a:r>
            <a:r>
              <a:rPr lang="ru-RU" b="1" dirty="0"/>
              <a:t> </a:t>
            </a:r>
            <a:r>
              <a:rPr lang="ru-RU" b="1" dirty="0" err="1"/>
              <a:t>терапія</a:t>
            </a:r>
            <a:r>
              <a:rPr lang="ru-RU" b="1" dirty="0"/>
              <a:t>, </a:t>
            </a:r>
            <a:r>
              <a:rPr lang="ru-RU" b="1" dirty="0" err="1"/>
              <a:t>арттерапія</a:t>
            </a:r>
            <a:r>
              <a:rPr lang="ru-RU" b="1" dirty="0"/>
              <a:t>, </a:t>
            </a:r>
            <a:r>
              <a:rPr lang="ru-RU" b="1" dirty="0" err="1"/>
              <a:t>казкотерапія</a:t>
            </a:r>
            <a:r>
              <a:rPr lang="ru-RU" b="1" dirty="0"/>
              <a:t>, </a:t>
            </a:r>
            <a:r>
              <a:rPr lang="ru-RU" b="1" dirty="0" err="1"/>
              <a:t>пісочна</a:t>
            </a:r>
            <a:r>
              <a:rPr lang="ru-RU" b="1" dirty="0"/>
              <a:t> </a:t>
            </a:r>
            <a:r>
              <a:rPr lang="ru-RU" b="1" dirty="0" err="1"/>
              <a:t>терапія</a:t>
            </a:r>
            <a:r>
              <a:rPr lang="ru-RU" b="1" dirty="0"/>
              <a:t>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err="1"/>
              <a:t>Монтессорі-терапія</a:t>
            </a:r>
            <a:r>
              <a:rPr lang="ru-RU" b="1" dirty="0"/>
              <a:t>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err="1"/>
              <a:t>анімалотерапія</a:t>
            </a:r>
            <a:r>
              <a:rPr lang="ru-RU" b="1" dirty="0"/>
              <a:t> - </a:t>
            </a:r>
            <a:r>
              <a:rPr lang="ru-RU" b="1" dirty="0" err="1"/>
              <a:t>дельфінотерапія</a:t>
            </a:r>
            <a:r>
              <a:rPr lang="ru-RU" b="1" dirty="0"/>
              <a:t>, </a:t>
            </a:r>
            <a:r>
              <a:rPr lang="ru-RU" b="1" dirty="0" err="1"/>
              <a:t>іпотерапія</a:t>
            </a:r>
            <a:r>
              <a:rPr lang="ru-RU" b="1" dirty="0"/>
              <a:t>, </a:t>
            </a:r>
            <a:r>
              <a:rPr lang="ru-RU" b="1" dirty="0" err="1"/>
              <a:t>каністотерапія</a:t>
            </a:r>
            <a:r>
              <a:rPr lang="ru-RU" b="1" dirty="0"/>
              <a:t> і </a:t>
            </a:r>
            <a:r>
              <a:rPr lang="ru-RU" b="1" dirty="0" err="1"/>
              <a:t>ін</a:t>
            </a:r>
            <a:r>
              <a:rPr lang="ru-RU" b="1" dirty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err="1"/>
              <a:t>М</a:t>
            </a:r>
            <a:r>
              <a:rPr lang="ru-RU" b="1" dirty="0" err="1" smtClean="0"/>
              <a:t>едичне</a:t>
            </a:r>
            <a:r>
              <a:rPr lang="ru-RU" b="1" dirty="0" smtClean="0"/>
              <a:t> </a:t>
            </a:r>
            <a:r>
              <a:rPr lang="ru-RU" b="1" dirty="0" err="1"/>
              <a:t>втручання</a:t>
            </a:r>
            <a:r>
              <a:rPr lang="ru-RU" b="1" dirty="0"/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err="1"/>
              <a:t>тілесно-орієнтована</a:t>
            </a:r>
            <a:r>
              <a:rPr lang="ru-RU" b="1" dirty="0"/>
              <a:t> </a:t>
            </a:r>
            <a:r>
              <a:rPr lang="ru-RU" b="1" dirty="0" err="1"/>
              <a:t>терапія</a:t>
            </a:r>
            <a:r>
              <a:rPr lang="ru-RU" b="1" dirty="0"/>
              <a:t>: </a:t>
            </a:r>
            <a:r>
              <a:rPr lang="ru-RU" b="1" dirty="0" err="1"/>
              <a:t>Ерготерапія</a:t>
            </a:r>
            <a:r>
              <a:rPr lang="ru-RU" b="1" dirty="0"/>
              <a:t>, </a:t>
            </a:r>
            <a:r>
              <a:rPr lang="ru-RU" b="1" dirty="0" err="1"/>
              <a:t>сенсорна</a:t>
            </a:r>
            <a:r>
              <a:rPr lang="ru-RU" b="1" dirty="0"/>
              <a:t> </a:t>
            </a:r>
            <a:r>
              <a:rPr lang="ru-RU" b="1" dirty="0" err="1"/>
              <a:t>інтеграція</a:t>
            </a:r>
            <a:r>
              <a:rPr lang="ru-RU" b="1" dirty="0"/>
              <a:t>, </a:t>
            </a:r>
            <a:r>
              <a:rPr lang="ru-RU" b="1" dirty="0" err="1"/>
              <a:t>кінезіотерапія</a:t>
            </a:r>
            <a:r>
              <a:rPr lang="ru-RU" b="1" dirty="0"/>
              <a:t>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err="1" smtClean="0"/>
              <a:t>Алопатична</a:t>
            </a:r>
            <a:r>
              <a:rPr lang="ru-RU" b="1" dirty="0" smtClean="0"/>
              <a:t> </a:t>
            </a:r>
            <a:r>
              <a:rPr lang="ru-RU" b="1" dirty="0" err="1"/>
              <a:t>терапія</a:t>
            </a:r>
            <a:r>
              <a:rPr lang="ru-RU" b="1" dirty="0"/>
              <a:t>: </a:t>
            </a:r>
            <a:r>
              <a:rPr lang="ru-RU" b="1" dirty="0" err="1"/>
              <a:t>терапія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органів</a:t>
            </a:r>
            <a:r>
              <a:rPr lang="ru-RU" b="1" dirty="0"/>
              <a:t>, </a:t>
            </a:r>
            <a:r>
              <a:rPr lang="ru-RU" b="1" dirty="0" err="1"/>
              <a:t>дієти</a:t>
            </a:r>
            <a:r>
              <a:rPr lang="ru-RU" b="1" dirty="0"/>
              <a:t>, </a:t>
            </a:r>
            <a:r>
              <a:rPr lang="ru-RU" b="1" dirty="0" err="1"/>
              <a:t>детоксикація</a:t>
            </a:r>
            <a:r>
              <a:rPr lang="ru-RU" b="1" dirty="0"/>
              <a:t> </a:t>
            </a:r>
            <a:r>
              <a:rPr lang="ru-RU" b="1" dirty="0" err="1"/>
              <a:t>організму</a:t>
            </a:r>
            <a:r>
              <a:rPr lang="ru-RU" dirty="0" smtClean="0"/>
              <a:t>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42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756382" cy="330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64876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Термін</a:t>
            </a:r>
            <a:r>
              <a:rPr lang="ru-RU" sz="2000" dirty="0"/>
              <a:t> «</a:t>
            </a:r>
            <a:r>
              <a:rPr lang="ru-RU" sz="2000" dirty="0" err="1"/>
              <a:t>Ерготерапія</a:t>
            </a:r>
            <a:r>
              <a:rPr lang="ru-RU" sz="2000" dirty="0"/>
              <a:t>» (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грец</a:t>
            </a:r>
            <a:r>
              <a:rPr lang="ru-RU" sz="2000" dirty="0"/>
              <a:t>. </a:t>
            </a:r>
            <a:r>
              <a:rPr lang="en-US" sz="2000" dirty="0" err="1"/>
              <a:t>Ergein</a:t>
            </a:r>
            <a:r>
              <a:rPr lang="en-US" sz="2000" dirty="0"/>
              <a:t> - </a:t>
            </a:r>
            <a:r>
              <a:rPr lang="ru-RU" sz="2000" dirty="0" err="1"/>
              <a:t>робити</a:t>
            </a:r>
            <a:r>
              <a:rPr lang="ru-RU" sz="2000" dirty="0"/>
              <a:t>, </a:t>
            </a:r>
            <a:r>
              <a:rPr lang="ru-RU" sz="2000" dirty="0" err="1"/>
              <a:t>діяти</a:t>
            </a:r>
            <a:r>
              <a:rPr lang="ru-RU" sz="2000" dirty="0"/>
              <a:t>, </a:t>
            </a:r>
            <a:r>
              <a:rPr lang="ru-RU" sz="2000" dirty="0" err="1"/>
              <a:t>працювати</a:t>
            </a:r>
            <a:r>
              <a:rPr lang="ru-RU" sz="2000" dirty="0"/>
              <a:t> і </a:t>
            </a:r>
            <a:r>
              <a:rPr lang="en-US" sz="2000" dirty="0" err="1"/>
              <a:t>therapeutein</a:t>
            </a:r>
            <a:r>
              <a:rPr lang="en-US" sz="2000" dirty="0"/>
              <a:t> - </a:t>
            </a:r>
            <a:r>
              <a:rPr lang="ru-RU" sz="2000" dirty="0" err="1"/>
              <a:t>лікувати</a:t>
            </a:r>
            <a:r>
              <a:rPr lang="ru-RU" sz="2000" dirty="0"/>
              <a:t>, </a:t>
            </a:r>
            <a:r>
              <a:rPr lang="ru-RU" sz="2000" dirty="0" err="1"/>
              <a:t>доглядати</a:t>
            </a:r>
            <a:r>
              <a:rPr lang="ru-RU" sz="2000" dirty="0"/>
              <a:t>, </a:t>
            </a:r>
            <a:r>
              <a:rPr lang="ru-RU" sz="2000" dirty="0" err="1"/>
              <a:t>супроводжувати</a:t>
            </a:r>
            <a:r>
              <a:rPr lang="ru-RU" sz="2000" dirty="0"/>
              <a:t>) в </a:t>
            </a:r>
            <a:r>
              <a:rPr lang="ru-RU" sz="2000" dirty="0" err="1"/>
              <a:t>сучасному</a:t>
            </a:r>
            <a:r>
              <a:rPr lang="ru-RU" sz="2000" dirty="0"/>
              <a:t> </a:t>
            </a:r>
            <a:r>
              <a:rPr lang="ru-RU" sz="2000" dirty="0" err="1"/>
              <a:t>суспільстві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мало </a:t>
            </a:r>
            <a:r>
              <a:rPr lang="ru-RU" sz="2000" dirty="0" err="1" smtClean="0"/>
              <a:t>знайомий</a:t>
            </a:r>
            <a:r>
              <a:rPr lang="ru-RU" sz="2000" dirty="0" smtClean="0"/>
              <a:t>. </a:t>
            </a:r>
            <a:r>
              <a:rPr lang="ru-RU" sz="2000" dirty="0" err="1"/>
              <a:t>Багато</a:t>
            </a:r>
            <a:r>
              <a:rPr lang="ru-RU" sz="2000" dirty="0"/>
              <a:t> людей </a:t>
            </a:r>
            <a:r>
              <a:rPr lang="ru-RU" sz="2000" dirty="0" err="1"/>
              <a:t>сприймають</a:t>
            </a:r>
            <a:r>
              <a:rPr lang="ru-RU" sz="2000" dirty="0"/>
              <a:t> слово «</a:t>
            </a:r>
            <a:r>
              <a:rPr lang="ru-RU" sz="2000" dirty="0" err="1"/>
              <a:t>терапія</a:t>
            </a:r>
            <a:r>
              <a:rPr lang="ru-RU" sz="2000" dirty="0"/>
              <a:t>»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вузько</a:t>
            </a:r>
            <a:r>
              <a:rPr lang="ru-RU" sz="2000" dirty="0"/>
              <a:t>, </a:t>
            </a:r>
            <a:r>
              <a:rPr lang="ru-RU" sz="2000" dirty="0" err="1"/>
              <a:t>тільки</a:t>
            </a:r>
            <a:r>
              <a:rPr lang="ru-RU" sz="2000" dirty="0"/>
              <a:t> як </a:t>
            </a:r>
            <a:r>
              <a:rPr lang="ru-RU" sz="2000" dirty="0" err="1"/>
              <a:t>лікування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медикаментозних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, </a:t>
            </a:r>
            <a:r>
              <a:rPr lang="ru-RU" sz="2000" dirty="0" err="1"/>
              <a:t>заперечуючи</a:t>
            </a:r>
            <a:r>
              <a:rPr lang="ru-RU" sz="2000" dirty="0"/>
              <a:t> психолого-</a:t>
            </a:r>
            <a:r>
              <a:rPr lang="ru-RU" sz="2000" dirty="0" err="1"/>
              <a:t>педагогічний</a:t>
            </a:r>
            <a:r>
              <a:rPr lang="ru-RU" sz="2000" dirty="0"/>
              <a:t> </a:t>
            </a:r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 smtClean="0"/>
              <a:t>поняття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3666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5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Мета </a:t>
            </a:r>
            <a:r>
              <a:rPr lang="ru-RU" sz="2000" dirty="0" err="1"/>
              <a:t>ерготерапії</a:t>
            </a:r>
            <a:r>
              <a:rPr lang="ru-RU" sz="2000" dirty="0"/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підібрати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індивідуально</a:t>
            </a:r>
            <a:r>
              <a:rPr lang="ru-RU" sz="2000" dirty="0" smtClean="0"/>
              <a:t> </a:t>
            </a:r>
            <a:r>
              <a:rPr lang="ru-RU" sz="2000" dirty="0" err="1"/>
              <a:t>ерготерапевтичні</a:t>
            </a:r>
            <a:r>
              <a:rPr lang="ru-RU" sz="2000" dirty="0"/>
              <a:t> </a:t>
            </a:r>
            <a:r>
              <a:rPr lang="ru-RU" sz="2000" dirty="0" err="1"/>
              <a:t>прийоми</a:t>
            </a:r>
            <a:r>
              <a:rPr lang="ru-RU" sz="2000" dirty="0"/>
              <a:t>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сприятимуть</a:t>
            </a:r>
            <a:r>
              <a:rPr lang="ru-RU" sz="2000" dirty="0" smtClean="0"/>
              <a:t> </a:t>
            </a:r>
            <a:r>
              <a:rPr lang="ru-RU" sz="2000" dirty="0" err="1"/>
              <a:t>покращенню</a:t>
            </a:r>
            <a:endParaRPr lang="ru-RU" sz="2000" dirty="0"/>
          </a:p>
          <a:p>
            <a:pPr algn="just"/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дрібної</a:t>
            </a:r>
            <a:r>
              <a:rPr lang="ru-RU" sz="2000" dirty="0"/>
              <a:t> моторики, </a:t>
            </a:r>
            <a:r>
              <a:rPr lang="ru-RU" sz="2000" dirty="0" err="1"/>
              <a:t>координації</a:t>
            </a:r>
            <a:endParaRPr lang="ru-RU" sz="2000" dirty="0"/>
          </a:p>
          <a:p>
            <a:pPr algn="just"/>
            <a:r>
              <a:rPr lang="ru-RU" sz="2000" dirty="0" err="1"/>
              <a:t>рухів</a:t>
            </a:r>
            <a:r>
              <a:rPr lang="ru-RU" sz="2000" dirty="0"/>
              <a:t>, </a:t>
            </a:r>
            <a:r>
              <a:rPr lang="ru-RU" sz="2000" dirty="0" err="1"/>
              <a:t>концентрації</a:t>
            </a:r>
            <a:r>
              <a:rPr lang="ru-RU" sz="2000" dirty="0"/>
              <a:t> </a:t>
            </a:r>
            <a:r>
              <a:rPr lang="ru-RU" sz="2000" dirty="0" err="1"/>
              <a:t>уваги</a:t>
            </a:r>
            <a:r>
              <a:rPr lang="ru-RU" sz="2000" dirty="0"/>
              <a:t>, </a:t>
            </a:r>
            <a:r>
              <a:rPr lang="ru-RU" sz="2000" dirty="0" err="1"/>
              <a:t>образної</a:t>
            </a:r>
            <a:r>
              <a:rPr lang="ru-RU" sz="2000" dirty="0"/>
              <a:t> </a:t>
            </a:r>
            <a:r>
              <a:rPr lang="ru-RU" sz="2000" dirty="0" err="1"/>
              <a:t>пам’яті</a:t>
            </a:r>
            <a:r>
              <a:rPr lang="ru-RU" sz="2000" dirty="0"/>
              <a:t> та</a:t>
            </a:r>
          </a:p>
          <a:p>
            <a:pPr algn="just"/>
            <a:r>
              <a:rPr lang="ru-RU" sz="2000" dirty="0" err="1"/>
              <a:t>наочно</a:t>
            </a:r>
            <a:r>
              <a:rPr lang="ru-RU" sz="2000" dirty="0"/>
              <a:t>-образного </a:t>
            </a:r>
            <a:r>
              <a:rPr lang="ru-RU" sz="2000" dirty="0" err="1"/>
              <a:t>мислення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з аутизмом, </a:t>
            </a:r>
            <a:r>
              <a:rPr lang="ru-RU" sz="2000" dirty="0" err="1"/>
              <a:t>щоб</a:t>
            </a:r>
            <a:r>
              <a:rPr lang="ru-RU" sz="2000" dirty="0"/>
              <a:t> вони </a:t>
            </a:r>
            <a:r>
              <a:rPr lang="ru-RU" sz="2000" dirty="0" err="1"/>
              <a:t>змогли</a:t>
            </a:r>
            <a:r>
              <a:rPr lang="ru-RU" sz="2000" dirty="0"/>
              <a:t> </a:t>
            </a:r>
            <a:r>
              <a:rPr lang="ru-RU" sz="2000" dirty="0" err="1"/>
              <a:t>досягти</a:t>
            </a:r>
            <a:r>
              <a:rPr lang="ru-RU" sz="2000" dirty="0"/>
              <a:t> максимально </a:t>
            </a:r>
            <a:r>
              <a:rPr lang="ru-RU" sz="2000" dirty="0" err="1"/>
              <a:t>високого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незалежності</a:t>
            </a:r>
            <a:r>
              <a:rPr lang="ru-RU" sz="2000" dirty="0"/>
              <a:t> і </a:t>
            </a:r>
            <a:r>
              <a:rPr lang="ru-RU" sz="2000" dirty="0" err="1"/>
              <a:t>самостійності</a:t>
            </a:r>
            <a:r>
              <a:rPr lang="ru-RU" sz="2000" dirty="0"/>
              <a:t> на </a:t>
            </a:r>
            <a:r>
              <a:rPr lang="ru-RU" sz="2000" dirty="0" err="1"/>
              <a:t>соціально-побутовому</a:t>
            </a:r>
            <a:r>
              <a:rPr lang="ru-RU" sz="2000" dirty="0"/>
              <a:t> і </a:t>
            </a:r>
            <a:r>
              <a:rPr lang="ru-RU" sz="2000" dirty="0" err="1"/>
              <a:t>професійному</a:t>
            </a:r>
            <a:r>
              <a:rPr lang="ru-RU" sz="2000" dirty="0"/>
              <a:t> </a:t>
            </a:r>
            <a:r>
              <a:rPr lang="ru-RU" sz="2000" dirty="0" err="1"/>
              <a:t>рівнях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78962"/>
            <a:ext cx="4896544" cy="36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6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Метод </a:t>
            </a:r>
            <a:r>
              <a:rPr lang="ru-RU" sz="2000" dirty="0" err="1"/>
              <a:t>ерготерапії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в </a:t>
            </a:r>
            <a:r>
              <a:rPr lang="ru-RU" sz="2000" dirty="0" err="1"/>
              <a:t>специфічному</a:t>
            </a:r>
            <a:r>
              <a:rPr lang="ru-RU" sz="2000" dirty="0"/>
              <a:t> </a:t>
            </a:r>
            <a:r>
              <a:rPr lang="ru-RU" sz="2000" dirty="0" err="1"/>
              <a:t>виконанні</a:t>
            </a:r>
            <a:r>
              <a:rPr lang="ru-RU" sz="2000" dirty="0"/>
              <a:t> </a:t>
            </a:r>
            <a:r>
              <a:rPr lang="ru-RU" sz="2000" dirty="0" err="1"/>
              <a:t>відібраних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, </a:t>
            </a:r>
            <a:r>
              <a:rPr lang="ru-RU" sz="2000" dirty="0" err="1"/>
              <a:t>відповідних</a:t>
            </a:r>
            <a:r>
              <a:rPr lang="ru-RU" sz="2000" dirty="0"/>
              <a:t> </a:t>
            </a:r>
            <a:r>
              <a:rPr lang="ru-RU" sz="2000" dirty="0" err="1"/>
              <a:t>технік</a:t>
            </a:r>
            <a:r>
              <a:rPr lang="ru-RU" sz="2000" dirty="0"/>
              <a:t> і </a:t>
            </a:r>
            <a:r>
              <a:rPr lang="ru-RU" sz="2000" dirty="0" err="1"/>
              <a:t>прийомів</a:t>
            </a:r>
            <a:r>
              <a:rPr lang="ru-RU" sz="2000" dirty="0"/>
              <a:t> для того, </a:t>
            </a:r>
            <a:r>
              <a:rPr lang="ru-RU" sz="2000" dirty="0" err="1"/>
              <a:t>щоб</a:t>
            </a:r>
            <a:r>
              <a:rPr lang="ru-RU" sz="2000" dirty="0"/>
              <a:t> повторно </a:t>
            </a:r>
            <a:r>
              <a:rPr lang="ru-RU" sz="2000" dirty="0" err="1"/>
              <a:t>досягти</a:t>
            </a:r>
            <a:r>
              <a:rPr lang="ru-RU" sz="2000" dirty="0"/>
              <a:t>, </a:t>
            </a:r>
            <a:r>
              <a:rPr lang="ru-RU" sz="2000" dirty="0" err="1"/>
              <a:t>поліпшити</a:t>
            </a:r>
            <a:r>
              <a:rPr lang="ru-RU" sz="2000" dirty="0"/>
              <a:t> і /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підтримати</a:t>
            </a:r>
            <a:r>
              <a:rPr lang="ru-RU" sz="2000" dirty="0"/>
              <a:t> (</a:t>
            </a:r>
            <a:r>
              <a:rPr lang="ru-RU" sz="2000" dirty="0" err="1"/>
              <a:t>зберегти</a:t>
            </a:r>
            <a:r>
              <a:rPr lang="ru-RU" sz="2000" dirty="0"/>
              <a:t>) </a:t>
            </a:r>
            <a:r>
              <a:rPr lang="ru-RU" sz="2000" dirty="0" err="1"/>
              <a:t>особисту</a:t>
            </a:r>
            <a:r>
              <a:rPr lang="ru-RU" sz="2000" dirty="0"/>
              <a:t> </a:t>
            </a:r>
            <a:r>
              <a:rPr lang="ru-RU" sz="2000" dirty="0" err="1"/>
              <a:t>компетенцію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 людей з </a:t>
            </a:r>
            <a:r>
              <a:rPr lang="ru-RU" sz="2000" dirty="0" err="1" smtClean="0"/>
              <a:t>розладами</a:t>
            </a:r>
            <a:r>
              <a:rPr lang="ru-RU" sz="2000" dirty="0" smtClean="0"/>
              <a:t> спектру аутизму в </a:t>
            </a:r>
            <a:r>
              <a:rPr lang="ru-RU" sz="2000" dirty="0" err="1"/>
              <a:t>повсякденному</a:t>
            </a:r>
            <a:r>
              <a:rPr lang="ru-RU" sz="2000" dirty="0"/>
              <a:t> </a:t>
            </a:r>
            <a:r>
              <a:rPr lang="ru-RU" sz="2000" dirty="0" err="1"/>
              <a:t>житті</a:t>
            </a:r>
            <a:r>
              <a:rPr lang="ru-RU" sz="2000" dirty="0"/>
              <a:t> і </a:t>
            </a:r>
            <a:r>
              <a:rPr lang="ru-RU" sz="2000" dirty="0" err="1"/>
              <a:t>роботі</a:t>
            </a:r>
            <a:r>
              <a:rPr lang="ru-RU" sz="2000" dirty="0"/>
              <a:t>. Метод </a:t>
            </a:r>
            <a:r>
              <a:rPr lang="ru-RU" sz="2000" dirty="0" err="1"/>
              <a:t>ерготерапії</a:t>
            </a:r>
            <a:r>
              <a:rPr lang="ru-RU" sz="2000" dirty="0"/>
              <a:t> </a:t>
            </a:r>
            <a:r>
              <a:rPr lang="ru-RU" sz="2000" dirty="0" err="1"/>
              <a:t>ґрунтується</a:t>
            </a:r>
            <a:r>
              <a:rPr lang="ru-RU" sz="2000" dirty="0"/>
              <a:t> на </a:t>
            </a:r>
            <a:r>
              <a:rPr lang="ru-RU" sz="2000" dirty="0" err="1"/>
              <a:t>досягненнях</a:t>
            </a:r>
            <a:r>
              <a:rPr lang="ru-RU" sz="2000" dirty="0"/>
              <a:t> </a:t>
            </a:r>
            <a:r>
              <a:rPr lang="ru-RU" sz="2000" dirty="0" err="1"/>
              <a:t>медичної</a:t>
            </a:r>
            <a:r>
              <a:rPr lang="ru-RU" sz="2000" dirty="0"/>
              <a:t>, психолого-</a:t>
            </a:r>
            <a:r>
              <a:rPr lang="ru-RU" sz="2000" dirty="0" err="1"/>
              <a:t>педагогічної</a:t>
            </a:r>
            <a:r>
              <a:rPr lang="ru-RU" sz="2000" dirty="0"/>
              <a:t> та </a:t>
            </a:r>
            <a:r>
              <a:rPr lang="ru-RU" sz="2000" dirty="0" err="1"/>
              <a:t>соціальної</a:t>
            </a:r>
            <a:r>
              <a:rPr lang="ru-RU" sz="2000" dirty="0"/>
              <a:t> наук і </a:t>
            </a:r>
            <a:r>
              <a:rPr lang="ru-RU" sz="2000" dirty="0" err="1"/>
              <a:t>рекомендується</a:t>
            </a:r>
            <a:r>
              <a:rPr lang="ru-RU" sz="2000" dirty="0"/>
              <a:t> людям будь-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віку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страждають</a:t>
            </a:r>
            <a:r>
              <a:rPr lang="ru-RU" sz="2000" dirty="0"/>
              <a:t> </a:t>
            </a:r>
            <a:r>
              <a:rPr lang="ru-RU" sz="2000" dirty="0" err="1"/>
              <a:t>руховими</a:t>
            </a:r>
            <a:r>
              <a:rPr lang="ru-RU" sz="2000" dirty="0"/>
              <a:t>, </a:t>
            </a:r>
            <a:r>
              <a:rPr lang="ru-RU" sz="2000" dirty="0" err="1"/>
              <a:t>сенсомоторних</a:t>
            </a:r>
            <a:r>
              <a:rPr lang="ru-RU" sz="2000" dirty="0"/>
              <a:t> </a:t>
            </a:r>
            <a:r>
              <a:rPr lang="ru-RU" sz="2000" dirty="0" err="1"/>
              <a:t>розладами</a:t>
            </a:r>
            <a:r>
              <a:rPr lang="ru-RU" sz="2000" dirty="0"/>
              <a:t>, </a:t>
            </a:r>
            <a:r>
              <a:rPr lang="ru-RU" sz="2000" dirty="0" err="1"/>
              <a:t>порушеннями</a:t>
            </a:r>
            <a:r>
              <a:rPr lang="ru-RU" sz="2000" dirty="0"/>
              <a:t> </a:t>
            </a:r>
            <a:r>
              <a:rPr lang="ru-RU" sz="2000" dirty="0" err="1"/>
              <a:t>сприйняття</a:t>
            </a:r>
            <a:r>
              <a:rPr lang="ru-RU" sz="2000" dirty="0"/>
              <a:t> і /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психосоциальнимі</a:t>
            </a:r>
            <a:r>
              <a:rPr lang="ru-RU" sz="2000" dirty="0"/>
              <a:t> </a:t>
            </a:r>
            <a:r>
              <a:rPr lang="ru-RU" sz="2000" dirty="0" err="1"/>
              <a:t>недоліками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4473285" cy="29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18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7686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>
                <a:latin typeface="Times New Roman"/>
                <a:ea typeface="Calibri"/>
                <a:cs typeface="Times New Roman"/>
              </a:rPr>
              <a:t>Діяльність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в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ерготерапії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підрозділяється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повсякденну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активність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роботу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або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продуктивну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діяльність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>
                <a:latin typeface="Times New Roman"/>
                <a:ea typeface="Calibri"/>
                <a:cs typeface="Times New Roman"/>
              </a:rPr>
              <a:t>дозвілля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858551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71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err="1">
                <a:latin typeface="Times New Roman"/>
                <a:ea typeface="Calibri"/>
                <a:cs typeface="Times New Roman"/>
              </a:rPr>
              <a:t>Етапи</a:t>
            </a:r>
            <a:r>
              <a:rPr lang="ru-RU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dirty="0" err="1" smtClean="0">
                <a:latin typeface="Times New Roman"/>
                <a:ea typeface="Calibri"/>
                <a:cs typeface="Times New Roman"/>
              </a:rPr>
              <a:t>ерготерапевтичного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dirty="0" err="1">
                <a:latin typeface="Times New Roman"/>
                <a:ea typeface="Calibri"/>
                <a:cs typeface="Times New Roman"/>
              </a:rPr>
              <a:t>втручання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060848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Діагностика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Визначення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цілей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завдань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ерготерапевтичного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втручання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Складання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програми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ерготерапевтичного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втручання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Проведення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ерготерапевтичних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заходів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Оцінка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ефективності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проведеного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ерготерапевтичного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втручання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0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2268</TotalTime>
  <Words>576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 МЕТОД ерготерапії</vt:lpstr>
      <vt:lpstr>Презентация PowerPoint</vt:lpstr>
      <vt:lpstr>Презентация PowerPoint</vt:lpstr>
      <vt:lpstr>Методи корекції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Дякую    за     перегляд!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эрготерапии</dc:title>
  <dc:creator>Admin</dc:creator>
  <cp:lastModifiedBy>Alex</cp:lastModifiedBy>
  <cp:revision>23</cp:revision>
  <dcterms:created xsi:type="dcterms:W3CDTF">2014-12-22T17:20:17Z</dcterms:created>
  <dcterms:modified xsi:type="dcterms:W3CDTF">2019-10-23T06:55:05Z</dcterms:modified>
</cp:coreProperties>
</file>