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БИОТЕХНОЛОГИЯ ЗАДАЧИ, МЕТОДЫ И ДОСТИЖЕ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39"/>
            <a:ext cx="9144000" cy="6840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Биотехноло гия — дисциплина, изучающая возможности использования живых органи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522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Основные направления Производство ферментов, витаминов Антибиотики,вакцины Бе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40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биоинженерия Биоинженерия или биомедицинская инженерия — это дисциплина, напр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7"/>
            <a:ext cx="9144000" cy="6840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биомедицина Раздел медицины, изучающий с теоретических позиций организм челов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40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биофармакология Раздел фармакологии, который изучает физиологические эффекты,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20472" cy="6598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Биоремедиация  Комплекс методов очистки вод, грунтов и атмосферы с использова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8964488" cy="67060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Генная инженерия (генная инженерия) — совокупность приёмов, методов и техноло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8964488" cy="67060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гибридизация Процесс образования или получения гибридов, в основе которого ле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40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</cp:revision>
  <dcterms:modified xsi:type="dcterms:W3CDTF">2015-12-10T15:40:06Z</dcterms:modified>
</cp:coreProperties>
</file>