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9" r:id="rId2"/>
    <p:sldId id="290" r:id="rId3"/>
    <p:sldId id="263" r:id="rId4"/>
    <p:sldId id="264" r:id="rId5"/>
    <p:sldId id="265" r:id="rId6"/>
    <p:sldId id="261" r:id="rId7"/>
    <p:sldId id="267" r:id="rId8"/>
    <p:sldId id="266" r:id="rId9"/>
    <p:sldId id="268" r:id="rId10"/>
    <p:sldId id="269" r:id="rId11"/>
    <p:sldId id="278" r:id="rId12"/>
    <p:sldId id="279" r:id="rId13"/>
    <p:sldId id="280" r:id="rId14"/>
    <p:sldId id="281" r:id="rId15"/>
    <p:sldId id="272" r:id="rId16"/>
    <p:sldId id="273" r:id="rId17"/>
    <p:sldId id="283" r:id="rId18"/>
    <p:sldId id="28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520EE-C252-4255-9B47-05FB4046CAC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6687CE0-064C-465B-B493-7ECC70879893}">
      <dgm:prSet phldrT="[Текст]"/>
      <dgm:spPr/>
      <dgm:t>
        <a:bodyPr/>
        <a:lstStyle/>
        <a:p>
          <a:r>
            <a:rPr lang="ru-RU" dirty="0" err="1"/>
            <a:t>Резолюція</a:t>
          </a:r>
          <a:r>
            <a:rPr lang="ru-RU" dirty="0"/>
            <a:t> VIII </a:t>
          </a:r>
          <a:r>
            <a:rPr lang="ru-RU" dirty="0" err="1"/>
            <a:t>Конгресу</a:t>
          </a:r>
          <a:r>
            <a:rPr lang="ru-RU" dirty="0"/>
            <a:t> ООН по </a:t>
          </a:r>
          <a:r>
            <a:rPr lang="ru-RU" dirty="0" err="1"/>
            <a:t>запобіганню</a:t>
          </a:r>
          <a:r>
            <a:rPr lang="ru-RU" dirty="0"/>
            <a:t> </a:t>
          </a:r>
          <a:r>
            <a:rPr lang="ru-RU" dirty="0" err="1"/>
            <a:t>злочинності</a:t>
          </a:r>
          <a:r>
            <a:rPr lang="ru-RU" dirty="0"/>
            <a:t> «</a:t>
          </a:r>
          <a:r>
            <a:rPr lang="ru-RU" dirty="0" err="1"/>
            <a:t>Практичні</a:t>
          </a:r>
          <a:r>
            <a:rPr lang="ru-RU" dirty="0"/>
            <a:t> заходи </a:t>
          </a:r>
          <a:r>
            <a:rPr lang="ru-RU" dirty="0" err="1"/>
            <a:t>боротьби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» (Гавана, 1990 р.)</a:t>
          </a:r>
        </a:p>
      </dgm:t>
    </dgm:pt>
    <dgm:pt modelId="{F2FD303F-95C5-4DEE-BB59-2C5FB24EC04B}" type="parTrans" cxnId="{855CD58E-1F0E-4C4D-A17B-95709E1E179B}">
      <dgm:prSet/>
      <dgm:spPr/>
      <dgm:t>
        <a:bodyPr/>
        <a:lstStyle/>
        <a:p>
          <a:endParaRPr lang="ru-RU"/>
        </a:p>
      </dgm:t>
    </dgm:pt>
    <dgm:pt modelId="{497A3D96-F42C-4624-9D5E-154419AEBEE0}" type="sibTrans" cxnId="{855CD58E-1F0E-4C4D-A17B-95709E1E179B}">
      <dgm:prSet/>
      <dgm:spPr/>
      <dgm:t>
        <a:bodyPr/>
        <a:lstStyle/>
        <a:p>
          <a:endParaRPr lang="ru-RU"/>
        </a:p>
      </dgm:t>
    </dgm:pt>
    <dgm:pt modelId="{FFAF212F-1679-4EAB-809E-E96D20830179}">
      <dgm:prSet/>
      <dgm:spPr/>
      <dgm:t>
        <a:bodyPr/>
        <a:lstStyle/>
        <a:p>
          <a:r>
            <a:rPr lang="ru-RU" dirty="0" err="1"/>
            <a:t>Довідковий</a:t>
          </a:r>
          <a:r>
            <a:rPr lang="ru-RU" dirty="0"/>
            <a:t> документ ООН про </a:t>
          </a:r>
          <a:r>
            <a:rPr lang="ru-RU" dirty="0" err="1"/>
            <a:t>міжнародну</a:t>
          </a:r>
          <a:r>
            <a:rPr lang="ru-RU" dirty="0"/>
            <a:t> </a:t>
          </a:r>
          <a:r>
            <a:rPr lang="ru-RU" dirty="0" err="1"/>
            <a:t>боротьбу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 </a:t>
          </a:r>
          <a:r>
            <a:rPr lang="ru-RU" dirty="0" err="1"/>
            <a:t>передбачає</a:t>
          </a:r>
          <a:r>
            <a:rPr lang="ru-RU" dirty="0"/>
            <a:t>, </a:t>
          </a:r>
          <a:r>
            <a:rPr lang="ru-RU" dirty="0" err="1"/>
            <a:t>що</a:t>
          </a:r>
          <a:endParaRPr lang="ru-RU" dirty="0"/>
        </a:p>
      </dgm:t>
    </dgm:pt>
    <dgm:pt modelId="{68410680-3A7E-4B7A-9F23-C828DD4613FB}" type="parTrans" cxnId="{003E24E3-ADCC-4731-A891-C95CB0893727}">
      <dgm:prSet/>
      <dgm:spPr/>
      <dgm:t>
        <a:bodyPr/>
        <a:lstStyle/>
        <a:p>
          <a:endParaRPr lang="ru-RU"/>
        </a:p>
      </dgm:t>
    </dgm:pt>
    <dgm:pt modelId="{9BD9212D-259A-44EA-96E8-95BD8E914A78}" type="sibTrans" cxnId="{003E24E3-ADCC-4731-A891-C95CB0893727}">
      <dgm:prSet/>
      <dgm:spPr/>
      <dgm:t>
        <a:bodyPr/>
        <a:lstStyle/>
        <a:p>
          <a:endParaRPr lang="ru-RU"/>
        </a:p>
      </dgm:t>
    </dgm:pt>
    <dgm:pt modelId="{2D0B0C26-4C7D-42BF-9993-8498834C4276}">
      <dgm:prSet/>
      <dgm:spPr/>
      <dgm:t>
        <a:bodyPr/>
        <a:lstStyle/>
        <a:p>
          <a:r>
            <a:rPr lang="ru-RU" dirty="0"/>
            <a:t>У </a:t>
          </a:r>
          <a:r>
            <a:rPr lang="ru-RU" dirty="0" err="1"/>
            <a:t>Кодексі</a:t>
          </a:r>
          <a:r>
            <a:rPr lang="ru-RU" dirty="0"/>
            <a:t> </a:t>
          </a:r>
          <a:r>
            <a:rPr lang="ru-RU" dirty="0" err="1"/>
            <a:t>поведінки</a:t>
          </a:r>
          <a:r>
            <a:rPr lang="ru-RU" dirty="0"/>
            <a:t> </a:t>
          </a:r>
          <a:r>
            <a:rPr lang="ru-RU" dirty="0" err="1"/>
            <a:t>посадових</a:t>
          </a:r>
          <a:r>
            <a:rPr lang="ru-RU" dirty="0"/>
            <a:t> </a:t>
          </a:r>
          <a:r>
            <a:rPr lang="ru-RU" dirty="0" err="1"/>
            <a:t>осіб</a:t>
          </a:r>
          <a:r>
            <a:rPr lang="ru-RU" dirty="0"/>
            <a:t> </a:t>
          </a:r>
          <a:r>
            <a:rPr lang="ru-RU" dirty="0" err="1"/>
            <a:t>із</a:t>
          </a:r>
          <a:r>
            <a:rPr lang="ru-RU" dirty="0"/>
            <a:t> </a:t>
          </a:r>
          <a:r>
            <a:rPr lang="ru-RU" dirty="0" err="1"/>
            <a:t>підтримання</a:t>
          </a:r>
          <a:r>
            <a:rPr lang="ru-RU" dirty="0"/>
            <a:t> правопорядку, </a:t>
          </a:r>
        </a:p>
      </dgm:t>
    </dgm:pt>
    <dgm:pt modelId="{B5B8ECA1-AF21-4320-B066-AAAABDF2F1BC}" type="parTrans" cxnId="{F2D90B20-8D1B-4847-9ABF-523DFE96B73B}">
      <dgm:prSet/>
      <dgm:spPr/>
      <dgm:t>
        <a:bodyPr/>
        <a:lstStyle/>
        <a:p>
          <a:endParaRPr lang="ru-RU"/>
        </a:p>
      </dgm:t>
    </dgm:pt>
    <dgm:pt modelId="{9CDE95F5-5B04-4F45-BE84-C51C3D96319E}" type="sibTrans" cxnId="{F2D90B20-8D1B-4847-9ABF-523DFE96B73B}">
      <dgm:prSet/>
      <dgm:spPr/>
      <dgm:t>
        <a:bodyPr/>
        <a:lstStyle/>
        <a:p>
          <a:endParaRPr lang="ru-RU"/>
        </a:p>
      </dgm:t>
    </dgm:pt>
    <dgm:pt modelId="{62506F3A-5E85-411A-B037-659FD3F08872}">
      <dgm:prSet/>
      <dgm:spPr/>
      <dgm:t>
        <a:bodyPr/>
        <a:lstStyle/>
        <a:p>
          <a:r>
            <a:rPr lang="ru-RU" dirty="0"/>
            <a:t>У </a:t>
          </a:r>
          <a:r>
            <a:rPr lang="ru-RU" dirty="0" err="1"/>
            <a:t>Цивільній</a:t>
          </a:r>
          <a:r>
            <a:rPr lang="ru-RU" dirty="0"/>
            <a:t> </a:t>
          </a:r>
          <a:r>
            <a:rPr lang="ru-RU" dirty="0" err="1"/>
            <a:t>конвенції</a:t>
          </a:r>
          <a:r>
            <a:rPr lang="ru-RU" dirty="0"/>
            <a:t> про </a:t>
          </a:r>
          <a:r>
            <a:rPr lang="ru-RU" dirty="0" err="1"/>
            <a:t>боротьбу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, </a:t>
          </a:r>
          <a:r>
            <a:rPr lang="ru-RU" dirty="0" err="1"/>
            <a:t>ратифікованій</a:t>
          </a:r>
          <a:r>
            <a:rPr lang="ru-RU" dirty="0"/>
            <a:t> Законом </a:t>
          </a:r>
          <a:r>
            <a:rPr lang="ru-RU" dirty="0" err="1"/>
            <a:t>України</a:t>
          </a:r>
          <a:r>
            <a:rPr lang="ru-RU" dirty="0"/>
            <a:t> </a:t>
          </a:r>
          <a:r>
            <a:rPr lang="ru-RU" dirty="0" err="1"/>
            <a:t>від</a:t>
          </a:r>
          <a:r>
            <a:rPr lang="ru-RU" dirty="0"/>
            <a:t> 16 </a:t>
          </a:r>
          <a:r>
            <a:rPr lang="ru-RU" dirty="0" err="1"/>
            <a:t>березня</a:t>
          </a:r>
          <a:r>
            <a:rPr lang="ru-RU" dirty="0"/>
            <a:t> 2005 р., </a:t>
          </a:r>
        </a:p>
      </dgm:t>
    </dgm:pt>
    <dgm:pt modelId="{C572AC73-2FF1-4A12-BBEA-AB7B0DA2408E}" type="parTrans" cxnId="{1C192963-040B-4C1E-899C-255F5C770815}">
      <dgm:prSet/>
      <dgm:spPr/>
      <dgm:t>
        <a:bodyPr/>
        <a:lstStyle/>
        <a:p>
          <a:endParaRPr lang="ru-RU"/>
        </a:p>
      </dgm:t>
    </dgm:pt>
    <dgm:pt modelId="{2AE56879-9BA3-4B91-BA21-734769345EBB}" type="sibTrans" cxnId="{1C192963-040B-4C1E-899C-255F5C770815}">
      <dgm:prSet/>
      <dgm:spPr/>
      <dgm:t>
        <a:bodyPr/>
        <a:lstStyle/>
        <a:p>
          <a:endParaRPr lang="ru-RU"/>
        </a:p>
      </dgm:t>
    </dgm:pt>
    <dgm:pt modelId="{6DE150EA-CE3D-4D12-B41C-10E3DCB46992}">
      <dgm:prSet phldrT="[Текст]"/>
      <dgm:spPr/>
      <dgm:t>
        <a:bodyPr/>
        <a:lstStyle/>
        <a:p>
          <a:r>
            <a:rPr lang="ru-RU" dirty="0" err="1"/>
            <a:t>Визначає</a:t>
          </a:r>
          <a:r>
            <a:rPr lang="ru-RU" dirty="0"/>
            <a:t> </a:t>
          </a:r>
          <a:r>
            <a:rPr lang="ru-RU" dirty="0" err="1"/>
            <a:t>корупцію</a:t>
          </a:r>
          <a:r>
            <a:rPr lang="ru-RU" dirty="0"/>
            <a:t> як </a:t>
          </a:r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етичного</a:t>
          </a:r>
          <a:r>
            <a:rPr lang="ru-RU" dirty="0"/>
            <a:t> (морального), </a:t>
          </a:r>
          <a:r>
            <a:rPr lang="ru-RU" dirty="0" err="1"/>
            <a:t>дисциплінарного</a:t>
          </a:r>
          <a:r>
            <a:rPr lang="ru-RU" dirty="0"/>
            <a:t>, </a:t>
          </a:r>
          <a:r>
            <a:rPr lang="ru-RU" dirty="0" err="1"/>
            <a:t>адміністративного</a:t>
          </a:r>
          <a:r>
            <a:rPr lang="ru-RU" dirty="0"/>
            <a:t>, </a:t>
          </a:r>
          <a:r>
            <a:rPr lang="ru-RU" dirty="0" err="1"/>
            <a:t>кримінального</a:t>
          </a:r>
          <a:r>
            <a:rPr lang="ru-RU" dirty="0"/>
            <a:t> характеру,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проявилися</a:t>
          </a:r>
          <a:r>
            <a:rPr lang="ru-RU" dirty="0"/>
            <a:t> в </a:t>
          </a:r>
          <a:r>
            <a:rPr lang="ru-RU" dirty="0" err="1"/>
            <a:t>протизаконному</a:t>
          </a:r>
          <a:r>
            <a:rPr lang="ru-RU" dirty="0"/>
            <a:t> </a:t>
          </a:r>
          <a:r>
            <a:rPr lang="ru-RU" dirty="0" err="1"/>
            <a:t>використанні</a:t>
          </a:r>
          <a:r>
            <a:rPr lang="ru-RU" dirty="0"/>
            <a:t> </a:t>
          </a:r>
          <a:r>
            <a:rPr lang="ru-RU" dirty="0" err="1"/>
            <a:t>свого</a:t>
          </a:r>
          <a:r>
            <a:rPr lang="ru-RU" dirty="0"/>
            <a:t> </a:t>
          </a:r>
          <a:r>
            <a:rPr lang="ru-RU" dirty="0" err="1"/>
            <a:t>службового</a:t>
          </a:r>
          <a:r>
            <a:rPr lang="ru-RU" dirty="0"/>
            <a:t> становища </a:t>
          </a:r>
          <a:r>
            <a:rPr lang="ru-RU" dirty="0" err="1"/>
            <a:t>суб’єктом</a:t>
          </a:r>
          <a:r>
            <a:rPr lang="ru-RU" dirty="0"/>
            <a:t> </a:t>
          </a:r>
          <a:r>
            <a:rPr lang="ru-RU" dirty="0" err="1"/>
            <a:t>корупційної</a:t>
          </a:r>
          <a:r>
            <a:rPr lang="ru-RU" dirty="0"/>
            <a:t> </a:t>
          </a:r>
          <a:r>
            <a:rPr lang="ru-RU" dirty="0" err="1"/>
            <a:t>діяльності</a:t>
          </a:r>
          <a:r>
            <a:rPr lang="ru-RU" dirty="0"/>
            <a:t> </a:t>
          </a:r>
        </a:p>
      </dgm:t>
    </dgm:pt>
    <dgm:pt modelId="{CE00D1EE-156E-4A23-9577-4265371646D7}" type="parTrans" cxnId="{F1827C73-8FE0-4D31-B026-EFCC5A4CBCE2}">
      <dgm:prSet/>
      <dgm:spPr/>
      <dgm:t>
        <a:bodyPr/>
        <a:lstStyle/>
        <a:p>
          <a:endParaRPr lang="ru-RU"/>
        </a:p>
      </dgm:t>
    </dgm:pt>
    <dgm:pt modelId="{46070661-9E26-4B49-9E03-431EA6B92F00}" type="sibTrans" cxnId="{F1827C73-8FE0-4D31-B026-EFCC5A4CBCE2}">
      <dgm:prSet/>
      <dgm:spPr/>
      <dgm:t>
        <a:bodyPr/>
        <a:lstStyle/>
        <a:p>
          <a:endParaRPr lang="ru-RU"/>
        </a:p>
      </dgm:t>
    </dgm:pt>
    <dgm:pt modelId="{DACB42EA-41F5-42F5-882B-B2D0D47AF385}">
      <dgm:prSet/>
      <dgm:spPr/>
      <dgm:t>
        <a:bodyPr/>
        <a:lstStyle/>
        <a:p>
          <a:r>
            <a:rPr lang="ru-RU" dirty="0" err="1"/>
            <a:t>корупція</a:t>
          </a:r>
          <a:r>
            <a:rPr lang="ru-RU" dirty="0"/>
            <a:t> – </a:t>
          </a:r>
          <a:r>
            <a:rPr lang="ru-RU" dirty="0" err="1"/>
            <a:t>це</a:t>
          </a:r>
          <a:r>
            <a:rPr lang="ru-RU" dirty="0"/>
            <a:t> </a:t>
          </a:r>
          <a:r>
            <a:rPr lang="ru-RU" dirty="0" err="1"/>
            <a:t>зловживання</a:t>
          </a:r>
          <a:r>
            <a:rPr lang="ru-RU" dirty="0"/>
            <a:t> державною </a:t>
          </a:r>
          <a:r>
            <a:rPr lang="ru-RU" dirty="0" err="1"/>
            <a:t>владою</a:t>
          </a:r>
          <a:r>
            <a:rPr lang="ru-RU" dirty="0"/>
            <a:t> для </a:t>
          </a:r>
          <a:r>
            <a:rPr lang="ru-RU" dirty="0" err="1"/>
            <a:t>одержання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в </a:t>
          </a:r>
          <a:r>
            <a:rPr lang="ru-RU" dirty="0" err="1"/>
            <a:t>особистих</a:t>
          </a:r>
          <a:r>
            <a:rPr lang="ru-RU" dirty="0"/>
            <a:t> </a:t>
          </a:r>
          <a:r>
            <a:rPr lang="ru-RU" dirty="0" err="1"/>
            <a:t>цілях</a:t>
          </a:r>
          <a:endParaRPr lang="ru-RU" dirty="0"/>
        </a:p>
      </dgm:t>
    </dgm:pt>
    <dgm:pt modelId="{1CF917A6-DC03-4DAB-BC10-0E0450D7CF9D}" type="parTrans" cxnId="{29F3A672-4368-4C85-A870-9E7D68B89713}">
      <dgm:prSet/>
      <dgm:spPr/>
      <dgm:t>
        <a:bodyPr/>
        <a:lstStyle/>
        <a:p>
          <a:endParaRPr lang="ru-RU"/>
        </a:p>
      </dgm:t>
    </dgm:pt>
    <dgm:pt modelId="{F2F51C94-56BC-4A9D-9FB1-D46B6676E8C4}" type="sibTrans" cxnId="{29F3A672-4368-4C85-A870-9E7D68B89713}">
      <dgm:prSet/>
      <dgm:spPr/>
      <dgm:t>
        <a:bodyPr/>
        <a:lstStyle/>
        <a:p>
          <a:endParaRPr lang="ru-RU"/>
        </a:p>
      </dgm:t>
    </dgm:pt>
    <dgm:pt modelId="{C857A520-EBE4-4E8A-80B1-60EBFC660CB0}">
      <dgm:prSet/>
      <dgm:spPr/>
      <dgm:t>
        <a:bodyPr/>
        <a:lstStyle/>
        <a:p>
          <a:r>
            <a:rPr lang="ru-RU" dirty="0" err="1"/>
            <a:t>поняття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 </a:t>
          </a:r>
          <a:r>
            <a:rPr lang="ru-RU" dirty="0" err="1"/>
            <a:t>пропонується</a:t>
          </a:r>
          <a:r>
            <a:rPr lang="ru-RU" dirty="0"/>
            <a:t> </a:t>
          </a:r>
          <a:r>
            <a:rPr lang="ru-RU" dirty="0" err="1"/>
            <a:t>визначати</a:t>
          </a:r>
          <a:r>
            <a:rPr lang="ru-RU" dirty="0"/>
            <a:t> як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посадовою</a:t>
          </a:r>
          <a:r>
            <a:rPr lang="ru-RU" dirty="0"/>
            <a:t> особою будь-</a:t>
          </a:r>
          <a:r>
            <a:rPr lang="ru-RU" dirty="0" err="1"/>
            <a:t>яких</a:t>
          </a:r>
          <a:r>
            <a:rPr lang="ru-RU" dirty="0"/>
            <a:t> </a:t>
          </a:r>
          <a:r>
            <a:rPr lang="ru-RU" dirty="0" err="1"/>
            <a:t>дій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бездіяльність</a:t>
          </a:r>
          <a:r>
            <a:rPr lang="ru-RU" dirty="0"/>
            <a:t> у </a:t>
          </a:r>
          <a:r>
            <a:rPr lang="ru-RU" dirty="0" err="1"/>
            <a:t>сфері</a:t>
          </a:r>
          <a:r>
            <a:rPr lang="ru-RU" dirty="0"/>
            <a:t>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посадових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за </a:t>
          </a:r>
          <a:r>
            <a:rPr lang="ru-RU" dirty="0" err="1"/>
            <a:t>винагороду</a:t>
          </a:r>
          <a:r>
            <a:rPr lang="ru-RU" dirty="0"/>
            <a:t> в будь-</a:t>
          </a:r>
          <a:r>
            <a:rPr lang="ru-RU" dirty="0" err="1"/>
            <a:t>якій</a:t>
          </a:r>
          <a:r>
            <a:rPr lang="ru-RU" dirty="0"/>
            <a:t> </a:t>
          </a:r>
          <a:r>
            <a:rPr lang="ru-RU" dirty="0" err="1"/>
            <a:t>формі</a:t>
          </a:r>
          <a:r>
            <a:rPr lang="ru-RU" dirty="0"/>
            <a:t> в </a:t>
          </a:r>
          <a:r>
            <a:rPr lang="ru-RU" dirty="0" err="1"/>
            <a:t>інтересах</a:t>
          </a:r>
          <a:r>
            <a:rPr lang="ru-RU" dirty="0"/>
            <a:t> того, </a:t>
          </a:r>
          <a:r>
            <a:rPr lang="ru-RU" dirty="0" err="1"/>
            <a:t>хто</a:t>
          </a:r>
          <a:r>
            <a:rPr lang="ru-RU" dirty="0"/>
            <a:t> </a:t>
          </a:r>
          <a:r>
            <a:rPr lang="ru-RU" dirty="0" err="1"/>
            <a:t>дає</a:t>
          </a:r>
          <a:r>
            <a:rPr lang="ru-RU" dirty="0"/>
            <a:t> </a:t>
          </a:r>
          <a:r>
            <a:rPr lang="ru-RU" dirty="0" err="1"/>
            <a:t>таку</a:t>
          </a:r>
          <a:r>
            <a:rPr lang="ru-RU" dirty="0"/>
            <a:t> </a:t>
          </a:r>
          <a:r>
            <a:rPr lang="ru-RU" dirty="0" err="1"/>
            <a:t>винагороду</a:t>
          </a:r>
          <a:r>
            <a:rPr lang="ru-RU" dirty="0"/>
            <a:t>, як з </a:t>
          </a:r>
          <a:r>
            <a:rPr lang="ru-RU" dirty="0" err="1"/>
            <a:t>порушенням</a:t>
          </a:r>
          <a:r>
            <a:rPr lang="ru-RU" dirty="0"/>
            <a:t> </a:t>
          </a:r>
          <a:r>
            <a:rPr lang="ru-RU" dirty="0" err="1"/>
            <a:t>посадових</a:t>
          </a:r>
          <a:r>
            <a:rPr lang="ru-RU" dirty="0"/>
            <a:t> </a:t>
          </a:r>
          <a:r>
            <a:rPr lang="ru-RU" dirty="0" err="1"/>
            <a:t>інструкцій</a:t>
          </a:r>
          <a:r>
            <a:rPr lang="ru-RU" dirty="0"/>
            <a:t>, так і без </a:t>
          </a:r>
          <a:r>
            <a:rPr lang="ru-RU" dirty="0" err="1"/>
            <a:t>їх</a:t>
          </a:r>
          <a:r>
            <a:rPr lang="ru-RU" dirty="0"/>
            <a:t> </a:t>
          </a:r>
          <a:r>
            <a:rPr lang="ru-RU" dirty="0" err="1"/>
            <a:t>порушення</a:t>
          </a:r>
          <a:endParaRPr lang="ru-RU" dirty="0"/>
        </a:p>
      </dgm:t>
    </dgm:pt>
    <dgm:pt modelId="{4157279C-AE9B-4E87-BF93-9D54C55F6B83}" type="parTrans" cxnId="{EDA25174-D08E-4170-985B-47030A26DCD6}">
      <dgm:prSet/>
      <dgm:spPr/>
      <dgm:t>
        <a:bodyPr/>
        <a:lstStyle/>
        <a:p>
          <a:endParaRPr lang="ru-RU"/>
        </a:p>
      </dgm:t>
    </dgm:pt>
    <dgm:pt modelId="{A51AF196-6A24-403E-9769-16393F9F5C01}" type="sibTrans" cxnId="{EDA25174-D08E-4170-985B-47030A26DCD6}">
      <dgm:prSet/>
      <dgm:spPr/>
      <dgm:t>
        <a:bodyPr/>
        <a:lstStyle/>
        <a:p>
          <a:endParaRPr lang="ru-RU"/>
        </a:p>
      </dgm:t>
    </dgm:pt>
    <dgm:pt modelId="{7F940C51-8FD2-467D-A47E-0E9B694CDEC5}">
      <dgm:prSet/>
      <dgm:spPr/>
      <dgm:t>
        <a:bodyPr/>
        <a:lstStyle/>
        <a:p>
          <a:r>
            <a:rPr lang="ru-RU" dirty="0" err="1"/>
            <a:t>корупцію</a:t>
          </a:r>
          <a:r>
            <a:rPr lang="ru-RU" dirty="0"/>
            <a:t> </a:t>
          </a:r>
          <a:r>
            <a:rPr lang="ru-RU" dirty="0" err="1"/>
            <a:t>визначено</a:t>
          </a:r>
          <a:r>
            <a:rPr lang="ru-RU" dirty="0"/>
            <a:t> як </a:t>
          </a:r>
          <a:r>
            <a:rPr lang="ru-RU" dirty="0" err="1"/>
            <a:t>прямі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опосередковані</a:t>
          </a:r>
          <a:r>
            <a:rPr lang="ru-RU" dirty="0"/>
            <a:t> </a:t>
          </a:r>
          <a:r>
            <a:rPr lang="ru-RU" dirty="0" err="1"/>
            <a:t>вимагання</a:t>
          </a:r>
          <a:r>
            <a:rPr lang="ru-RU" dirty="0"/>
            <a:t>, </a:t>
          </a:r>
          <a:r>
            <a:rPr lang="ru-RU" dirty="0" err="1"/>
            <a:t>пропонування</a:t>
          </a:r>
          <a:r>
            <a:rPr lang="ru-RU" dirty="0"/>
            <a:t>, дачу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одержання</a:t>
          </a:r>
          <a:r>
            <a:rPr lang="ru-RU" dirty="0"/>
            <a:t> хабара </a:t>
          </a:r>
          <a:r>
            <a:rPr lang="ru-RU" dirty="0" err="1"/>
            <a:t>чи</a:t>
          </a:r>
          <a:r>
            <a:rPr lang="ru-RU" dirty="0"/>
            <a:t> будь-</a:t>
          </a:r>
          <a:r>
            <a:rPr lang="ru-RU" dirty="0" err="1"/>
            <a:t>якої</a:t>
          </a:r>
          <a:r>
            <a:rPr lang="ru-RU" dirty="0"/>
            <a:t> </a:t>
          </a:r>
          <a:r>
            <a:rPr lang="ru-RU" dirty="0" err="1"/>
            <a:t>іншої</a:t>
          </a:r>
          <a:r>
            <a:rPr lang="ru-RU" dirty="0"/>
            <a:t> </a:t>
          </a:r>
          <a:r>
            <a:rPr lang="ru-RU" dirty="0" err="1"/>
            <a:t>неправомірної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можливості</a:t>
          </a:r>
          <a:r>
            <a:rPr lang="ru-RU" dirty="0"/>
            <a:t>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отримання</a:t>
          </a:r>
          <a:r>
            <a:rPr lang="ru-RU" dirty="0"/>
            <a:t>, </a:t>
          </a:r>
          <a:r>
            <a:rPr lang="ru-RU" dirty="0" err="1"/>
            <a:t>які</a:t>
          </a:r>
          <a:r>
            <a:rPr lang="ru-RU" dirty="0"/>
            <a:t> </a:t>
          </a:r>
          <a:r>
            <a:rPr lang="ru-RU" dirty="0" err="1"/>
            <a:t>порушують</a:t>
          </a:r>
          <a:r>
            <a:rPr lang="ru-RU" dirty="0"/>
            <a:t> </a:t>
          </a:r>
          <a:r>
            <a:rPr lang="ru-RU" dirty="0" err="1"/>
            <a:t>належне</a:t>
          </a:r>
          <a:r>
            <a:rPr lang="ru-RU" dirty="0"/>
            <a:t> </a:t>
          </a:r>
          <a:r>
            <a:rPr lang="ru-RU" dirty="0" err="1"/>
            <a:t>виконання</a:t>
          </a:r>
          <a:r>
            <a:rPr lang="ru-RU" dirty="0"/>
            <a:t> будь-</a:t>
          </a:r>
          <a:r>
            <a:rPr lang="ru-RU" dirty="0" err="1"/>
            <a:t>якого</a:t>
          </a:r>
          <a:r>
            <a:rPr lang="ru-RU" dirty="0"/>
            <a:t> </a:t>
          </a:r>
          <a:r>
            <a:rPr lang="ru-RU" dirty="0" err="1"/>
            <a:t>обов’язку</a:t>
          </a:r>
          <a:r>
            <a:rPr lang="ru-RU" dirty="0"/>
            <a:t> особою,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отримує</a:t>
          </a:r>
          <a:r>
            <a:rPr lang="ru-RU" dirty="0"/>
            <a:t> хабар, </a:t>
          </a:r>
          <a:r>
            <a:rPr lang="ru-RU" dirty="0" err="1"/>
            <a:t>неправомірну</a:t>
          </a:r>
          <a:r>
            <a:rPr lang="ru-RU" dirty="0"/>
            <a:t> </a:t>
          </a:r>
          <a:r>
            <a:rPr lang="ru-RU" dirty="0" err="1"/>
            <a:t>вигоду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можливість</a:t>
          </a:r>
          <a:r>
            <a:rPr lang="ru-RU" dirty="0"/>
            <a:t> </a:t>
          </a:r>
          <a:r>
            <a:rPr lang="ru-RU" dirty="0" err="1"/>
            <a:t>мати</a:t>
          </a:r>
          <a:r>
            <a:rPr lang="ru-RU" dirty="0"/>
            <a:t> </a:t>
          </a:r>
          <a:r>
            <a:rPr lang="ru-RU" dirty="0" err="1"/>
            <a:t>таку</a:t>
          </a:r>
          <a:r>
            <a:rPr lang="ru-RU" dirty="0"/>
            <a:t> </a:t>
          </a:r>
          <a:r>
            <a:rPr lang="ru-RU" dirty="0" err="1"/>
            <a:t>вигоду</a:t>
          </a:r>
          <a:r>
            <a:rPr lang="ru-RU" dirty="0"/>
            <a:t>,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поведінку</a:t>
          </a:r>
          <a:r>
            <a:rPr lang="ru-RU" dirty="0"/>
            <a:t> </a:t>
          </a:r>
          <a:r>
            <a:rPr lang="ru-RU" dirty="0" err="1"/>
            <a:t>такої</a:t>
          </a:r>
          <a:r>
            <a:rPr lang="ru-RU" dirty="0"/>
            <a:t> особи</a:t>
          </a:r>
        </a:p>
      </dgm:t>
    </dgm:pt>
    <dgm:pt modelId="{4822E9C0-45CE-45D2-90C6-ABF1802E0DF1}" type="parTrans" cxnId="{F8D0FB69-3CB2-43A9-AC32-E7CC898BC098}">
      <dgm:prSet/>
      <dgm:spPr/>
      <dgm:t>
        <a:bodyPr/>
        <a:lstStyle/>
        <a:p>
          <a:endParaRPr lang="ru-RU"/>
        </a:p>
      </dgm:t>
    </dgm:pt>
    <dgm:pt modelId="{92F03C1D-6FF8-4F44-B781-7C7DD71CCAA3}" type="sibTrans" cxnId="{F8D0FB69-3CB2-43A9-AC32-E7CC898BC098}">
      <dgm:prSet/>
      <dgm:spPr/>
      <dgm:t>
        <a:bodyPr/>
        <a:lstStyle/>
        <a:p>
          <a:endParaRPr lang="ru-RU"/>
        </a:p>
      </dgm:t>
    </dgm:pt>
    <dgm:pt modelId="{8C0732B6-781D-4606-A82F-1A1936B80DB1}" type="pres">
      <dgm:prSet presAssocID="{36C520EE-C252-4255-9B47-05FB4046CACC}" presName="linear" presStyleCnt="0">
        <dgm:presLayoutVars>
          <dgm:animLvl val="lvl"/>
          <dgm:resizeHandles val="exact"/>
        </dgm:presLayoutVars>
      </dgm:prSet>
      <dgm:spPr/>
    </dgm:pt>
    <dgm:pt modelId="{4583DE38-0D87-40E6-A096-4FC013201BD9}" type="pres">
      <dgm:prSet presAssocID="{26687CE0-064C-465B-B493-7ECC708798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CB2F5BF-3A3F-446F-B64B-C7F6AE6EE77F}" type="pres">
      <dgm:prSet presAssocID="{26687CE0-064C-465B-B493-7ECC70879893}" presName="childText" presStyleLbl="revTx" presStyleIdx="0" presStyleCnt="4">
        <dgm:presLayoutVars>
          <dgm:bulletEnabled val="1"/>
        </dgm:presLayoutVars>
      </dgm:prSet>
      <dgm:spPr/>
    </dgm:pt>
    <dgm:pt modelId="{AEC3CFFD-F2A6-4227-B86E-9D5DE834DA52}" type="pres">
      <dgm:prSet presAssocID="{FFAF212F-1679-4EAB-809E-E96D2083017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8C0EFA8-879C-43CB-9C98-AABE1C0E9EB8}" type="pres">
      <dgm:prSet presAssocID="{FFAF212F-1679-4EAB-809E-E96D20830179}" presName="childText" presStyleLbl="revTx" presStyleIdx="1" presStyleCnt="4">
        <dgm:presLayoutVars>
          <dgm:bulletEnabled val="1"/>
        </dgm:presLayoutVars>
      </dgm:prSet>
      <dgm:spPr/>
    </dgm:pt>
    <dgm:pt modelId="{F2534C6A-8624-4CC1-B02B-FB1021957F57}" type="pres">
      <dgm:prSet presAssocID="{2D0B0C26-4C7D-42BF-9993-8498834C42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775ABE5-7FE1-48B2-A44C-19C2476A7AEE}" type="pres">
      <dgm:prSet presAssocID="{2D0B0C26-4C7D-42BF-9993-8498834C4276}" presName="childText" presStyleLbl="revTx" presStyleIdx="2" presStyleCnt="4">
        <dgm:presLayoutVars>
          <dgm:bulletEnabled val="1"/>
        </dgm:presLayoutVars>
      </dgm:prSet>
      <dgm:spPr/>
    </dgm:pt>
    <dgm:pt modelId="{FA8B79A5-776E-4618-BD79-E63B4FE51360}" type="pres">
      <dgm:prSet presAssocID="{62506F3A-5E85-411A-B037-659FD3F0887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66C76B2-C495-4785-9D1C-99836646D45D}" type="pres">
      <dgm:prSet presAssocID="{62506F3A-5E85-411A-B037-659FD3F08872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BCA02307-1F1A-481D-85DA-6F5C7F79924B}" type="presOf" srcId="{FFAF212F-1679-4EAB-809E-E96D20830179}" destId="{AEC3CFFD-F2A6-4227-B86E-9D5DE834DA52}" srcOrd="0" destOrd="0" presId="urn:microsoft.com/office/officeart/2005/8/layout/vList2"/>
    <dgm:cxn modelId="{3C6A720B-9FC0-4B70-924D-5E1C544D7D53}" type="presOf" srcId="{DACB42EA-41F5-42F5-882B-B2D0D47AF385}" destId="{D8C0EFA8-879C-43CB-9C98-AABE1C0E9EB8}" srcOrd="0" destOrd="0" presId="urn:microsoft.com/office/officeart/2005/8/layout/vList2"/>
    <dgm:cxn modelId="{F2D90B20-8D1B-4847-9ABF-523DFE96B73B}" srcId="{36C520EE-C252-4255-9B47-05FB4046CACC}" destId="{2D0B0C26-4C7D-42BF-9993-8498834C4276}" srcOrd="2" destOrd="0" parTransId="{B5B8ECA1-AF21-4320-B066-AAAABDF2F1BC}" sibTransId="{9CDE95F5-5B04-4F45-BE84-C51C3D96319E}"/>
    <dgm:cxn modelId="{E3FA9D20-6E34-4D5E-B9D8-9D91FC01B547}" type="presOf" srcId="{36C520EE-C252-4255-9B47-05FB4046CACC}" destId="{8C0732B6-781D-4606-A82F-1A1936B80DB1}" srcOrd="0" destOrd="0" presId="urn:microsoft.com/office/officeart/2005/8/layout/vList2"/>
    <dgm:cxn modelId="{5842AE3B-CDEC-4A24-AD34-B1EE570ABE2F}" type="presOf" srcId="{7F940C51-8FD2-467D-A47E-0E9B694CDEC5}" destId="{866C76B2-C495-4785-9D1C-99836646D45D}" srcOrd="0" destOrd="0" presId="urn:microsoft.com/office/officeart/2005/8/layout/vList2"/>
    <dgm:cxn modelId="{1C192963-040B-4C1E-899C-255F5C770815}" srcId="{36C520EE-C252-4255-9B47-05FB4046CACC}" destId="{62506F3A-5E85-411A-B037-659FD3F08872}" srcOrd="3" destOrd="0" parTransId="{C572AC73-2FF1-4A12-BBEA-AB7B0DA2408E}" sibTransId="{2AE56879-9BA3-4B91-BA21-734769345EBB}"/>
    <dgm:cxn modelId="{F8D0FB69-3CB2-43A9-AC32-E7CC898BC098}" srcId="{62506F3A-5E85-411A-B037-659FD3F08872}" destId="{7F940C51-8FD2-467D-A47E-0E9B694CDEC5}" srcOrd="0" destOrd="0" parTransId="{4822E9C0-45CE-45D2-90C6-ABF1802E0DF1}" sibTransId="{92F03C1D-6FF8-4F44-B781-7C7DD71CCAA3}"/>
    <dgm:cxn modelId="{29F3A672-4368-4C85-A870-9E7D68B89713}" srcId="{FFAF212F-1679-4EAB-809E-E96D20830179}" destId="{DACB42EA-41F5-42F5-882B-B2D0D47AF385}" srcOrd="0" destOrd="0" parTransId="{1CF917A6-DC03-4DAB-BC10-0E0450D7CF9D}" sibTransId="{F2F51C94-56BC-4A9D-9FB1-D46B6676E8C4}"/>
    <dgm:cxn modelId="{02B03D53-9855-4FB9-9417-4B62829359D9}" type="presOf" srcId="{26687CE0-064C-465B-B493-7ECC70879893}" destId="{4583DE38-0D87-40E6-A096-4FC013201BD9}" srcOrd="0" destOrd="0" presId="urn:microsoft.com/office/officeart/2005/8/layout/vList2"/>
    <dgm:cxn modelId="{F1827C73-8FE0-4D31-B026-EFCC5A4CBCE2}" srcId="{26687CE0-064C-465B-B493-7ECC70879893}" destId="{6DE150EA-CE3D-4D12-B41C-10E3DCB46992}" srcOrd="0" destOrd="0" parTransId="{CE00D1EE-156E-4A23-9577-4265371646D7}" sibTransId="{46070661-9E26-4B49-9E03-431EA6B92F00}"/>
    <dgm:cxn modelId="{EDA25174-D08E-4170-985B-47030A26DCD6}" srcId="{2D0B0C26-4C7D-42BF-9993-8498834C4276}" destId="{C857A520-EBE4-4E8A-80B1-60EBFC660CB0}" srcOrd="0" destOrd="0" parTransId="{4157279C-AE9B-4E87-BF93-9D54C55F6B83}" sibTransId="{A51AF196-6A24-403E-9769-16393F9F5C01}"/>
    <dgm:cxn modelId="{73CE478A-E87B-4F43-AE0C-01998F0F43F4}" type="presOf" srcId="{2D0B0C26-4C7D-42BF-9993-8498834C4276}" destId="{F2534C6A-8624-4CC1-B02B-FB1021957F57}" srcOrd="0" destOrd="0" presId="urn:microsoft.com/office/officeart/2005/8/layout/vList2"/>
    <dgm:cxn modelId="{855CD58E-1F0E-4C4D-A17B-95709E1E179B}" srcId="{36C520EE-C252-4255-9B47-05FB4046CACC}" destId="{26687CE0-064C-465B-B493-7ECC70879893}" srcOrd="0" destOrd="0" parTransId="{F2FD303F-95C5-4DEE-BB59-2C5FB24EC04B}" sibTransId="{497A3D96-F42C-4624-9D5E-154419AEBEE0}"/>
    <dgm:cxn modelId="{A394B4AC-DA82-4543-8DC6-5E8E21BD36B4}" type="presOf" srcId="{C857A520-EBE4-4E8A-80B1-60EBFC660CB0}" destId="{E775ABE5-7FE1-48B2-A44C-19C2476A7AEE}" srcOrd="0" destOrd="0" presId="urn:microsoft.com/office/officeart/2005/8/layout/vList2"/>
    <dgm:cxn modelId="{ED98FACF-325C-46B0-AC7B-D5CC63C452EB}" type="presOf" srcId="{62506F3A-5E85-411A-B037-659FD3F08872}" destId="{FA8B79A5-776E-4618-BD79-E63B4FE51360}" srcOrd="0" destOrd="0" presId="urn:microsoft.com/office/officeart/2005/8/layout/vList2"/>
    <dgm:cxn modelId="{20C07CDF-D8CE-411C-ACF4-D0B2B2565167}" type="presOf" srcId="{6DE150EA-CE3D-4D12-B41C-10E3DCB46992}" destId="{9CB2F5BF-3A3F-446F-B64B-C7F6AE6EE77F}" srcOrd="0" destOrd="0" presId="urn:microsoft.com/office/officeart/2005/8/layout/vList2"/>
    <dgm:cxn modelId="{003E24E3-ADCC-4731-A891-C95CB0893727}" srcId="{36C520EE-C252-4255-9B47-05FB4046CACC}" destId="{FFAF212F-1679-4EAB-809E-E96D20830179}" srcOrd="1" destOrd="0" parTransId="{68410680-3A7E-4B7A-9F23-C828DD4613FB}" sibTransId="{9BD9212D-259A-44EA-96E8-95BD8E914A78}"/>
    <dgm:cxn modelId="{8DB10BEB-5410-44A9-958C-9221B212B207}" type="presParOf" srcId="{8C0732B6-781D-4606-A82F-1A1936B80DB1}" destId="{4583DE38-0D87-40E6-A096-4FC013201BD9}" srcOrd="0" destOrd="0" presId="urn:microsoft.com/office/officeart/2005/8/layout/vList2"/>
    <dgm:cxn modelId="{0DB44232-0515-4FA2-9D1D-C1AFB1FDDF1D}" type="presParOf" srcId="{8C0732B6-781D-4606-A82F-1A1936B80DB1}" destId="{9CB2F5BF-3A3F-446F-B64B-C7F6AE6EE77F}" srcOrd="1" destOrd="0" presId="urn:microsoft.com/office/officeart/2005/8/layout/vList2"/>
    <dgm:cxn modelId="{21A9C5FE-B23A-402C-BCC2-94E16401FC60}" type="presParOf" srcId="{8C0732B6-781D-4606-A82F-1A1936B80DB1}" destId="{AEC3CFFD-F2A6-4227-B86E-9D5DE834DA52}" srcOrd="2" destOrd="0" presId="urn:microsoft.com/office/officeart/2005/8/layout/vList2"/>
    <dgm:cxn modelId="{1D7CF353-7FC3-4D76-93FD-B7B01AF7B493}" type="presParOf" srcId="{8C0732B6-781D-4606-A82F-1A1936B80DB1}" destId="{D8C0EFA8-879C-43CB-9C98-AABE1C0E9EB8}" srcOrd="3" destOrd="0" presId="urn:microsoft.com/office/officeart/2005/8/layout/vList2"/>
    <dgm:cxn modelId="{F473FB8B-DE7B-4177-BDB9-EB0CE6E1291A}" type="presParOf" srcId="{8C0732B6-781D-4606-A82F-1A1936B80DB1}" destId="{F2534C6A-8624-4CC1-B02B-FB1021957F57}" srcOrd="4" destOrd="0" presId="urn:microsoft.com/office/officeart/2005/8/layout/vList2"/>
    <dgm:cxn modelId="{8DBD8C88-1EEC-4BBA-8B6E-F01C482F7729}" type="presParOf" srcId="{8C0732B6-781D-4606-A82F-1A1936B80DB1}" destId="{E775ABE5-7FE1-48B2-A44C-19C2476A7AEE}" srcOrd="5" destOrd="0" presId="urn:microsoft.com/office/officeart/2005/8/layout/vList2"/>
    <dgm:cxn modelId="{06C18B35-FC97-49C8-97BA-940D34F700F7}" type="presParOf" srcId="{8C0732B6-781D-4606-A82F-1A1936B80DB1}" destId="{FA8B79A5-776E-4618-BD79-E63B4FE51360}" srcOrd="6" destOrd="0" presId="urn:microsoft.com/office/officeart/2005/8/layout/vList2"/>
    <dgm:cxn modelId="{111D275A-C70C-4AAA-B79F-69BD214B2243}" type="presParOf" srcId="{8C0732B6-781D-4606-A82F-1A1936B80DB1}" destId="{866C76B2-C495-4785-9D1C-99836646D45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3092016-FB50-495B-B6DF-D55D273D9D5A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327A996-708C-4997-91BC-675DB0B70F03}">
      <dgm:prSet phldrT="[Текст]"/>
      <dgm:spPr/>
      <dgm:t>
        <a:bodyPr/>
        <a:lstStyle/>
        <a:p>
          <a:r>
            <a:rPr lang="ru-RU" dirty="0" err="1"/>
            <a:t>Крім</a:t>
          </a:r>
          <a:r>
            <a:rPr lang="ru-RU" dirty="0"/>
            <a:t> того, </a:t>
          </a:r>
          <a:r>
            <a:rPr lang="ru-RU" dirty="0" err="1"/>
            <a:t>згідно</a:t>
          </a:r>
          <a:r>
            <a:rPr lang="ru-RU" dirty="0"/>
            <a:t> </a:t>
          </a:r>
          <a:r>
            <a:rPr lang="ru-RU" dirty="0" err="1"/>
            <a:t>зі</a:t>
          </a:r>
          <a:r>
            <a:rPr lang="ru-RU" dirty="0"/>
            <a:t> ст. 35 </a:t>
          </a:r>
          <a:r>
            <a:rPr lang="ru-RU" dirty="0" err="1"/>
            <a:t>Конвенції</a:t>
          </a:r>
          <a:r>
            <a:rPr lang="ru-RU" dirty="0"/>
            <a:t> ООН </a:t>
          </a:r>
          <a:r>
            <a:rPr lang="ru-RU" dirty="0" err="1"/>
            <a:t>проти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 </a:t>
          </a:r>
          <a:r>
            <a:rPr lang="ru-RU" dirty="0" err="1"/>
            <a:t>кожна</a:t>
          </a:r>
          <a:endParaRPr lang="ru-RU" dirty="0"/>
        </a:p>
      </dgm:t>
    </dgm:pt>
    <dgm:pt modelId="{5B8D2246-5211-40B5-BAB8-85810B024F73}" type="parTrans" cxnId="{CE9F9905-B9BB-484F-9A0D-C7FE358FB3A7}">
      <dgm:prSet/>
      <dgm:spPr/>
      <dgm:t>
        <a:bodyPr/>
        <a:lstStyle/>
        <a:p>
          <a:endParaRPr lang="ru-RU"/>
        </a:p>
      </dgm:t>
    </dgm:pt>
    <dgm:pt modelId="{F40B33B3-FC51-4770-B5B9-74DC67F4C30F}" type="sibTrans" cxnId="{CE9F9905-B9BB-484F-9A0D-C7FE358FB3A7}">
      <dgm:prSet/>
      <dgm:spPr/>
      <dgm:t>
        <a:bodyPr/>
        <a:lstStyle/>
        <a:p>
          <a:endParaRPr lang="ru-RU"/>
        </a:p>
      </dgm:t>
    </dgm:pt>
    <dgm:pt modelId="{A59A3020-1386-4252-9A6F-67987086BEC7}">
      <dgm:prSet phldrT="[Текст]"/>
      <dgm:spPr/>
      <dgm:t>
        <a:bodyPr/>
        <a:lstStyle/>
        <a:p>
          <a:r>
            <a:rPr lang="ru-RU" dirty="0" err="1"/>
            <a:t>Державаучасниця</a:t>
          </a:r>
          <a:r>
            <a:rPr lang="ru-RU" dirty="0"/>
            <a:t> </a:t>
          </a:r>
          <a:r>
            <a:rPr lang="ru-RU" dirty="0" err="1"/>
            <a:t>вживає</a:t>
          </a:r>
          <a:r>
            <a:rPr lang="ru-RU" dirty="0"/>
            <a:t> таких </a:t>
          </a:r>
          <a:r>
            <a:rPr lang="ru-RU" dirty="0" err="1"/>
            <a:t>заходів</a:t>
          </a:r>
          <a:r>
            <a:rPr lang="ru-RU" dirty="0"/>
            <a:t>, </a:t>
          </a:r>
          <a:r>
            <a:rPr lang="ru-RU" dirty="0" err="1"/>
            <a:t>які</a:t>
          </a:r>
          <a:r>
            <a:rPr lang="ru-RU" dirty="0"/>
            <a:t> </a:t>
          </a:r>
          <a:r>
            <a:rPr lang="ru-RU" dirty="0" err="1"/>
            <a:t>можуть</a:t>
          </a:r>
          <a:r>
            <a:rPr lang="ru-RU" dirty="0"/>
            <a:t> бути </a:t>
          </a:r>
          <a:r>
            <a:rPr lang="ru-RU" dirty="0" err="1"/>
            <a:t>необхідними</a:t>
          </a:r>
          <a:r>
            <a:rPr lang="ru-RU" dirty="0"/>
            <a:t>, </a:t>
          </a:r>
          <a:r>
            <a:rPr lang="ru-RU" dirty="0" err="1"/>
            <a:t>відповідно</a:t>
          </a:r>
          <a:r>
            <a:rPr lang="ru-RU" dirty="0"/>
            <a:t> до </a:t>
          </a:r>
          <a:r>
            <a:rPr lang="ru-RU" dirty="0" err="1"/>
            <a:t>принципів</a:t>
          </a:r>
          <a:r>
            <a:rPr lang="ru-RU" dirty="0"/>
            <a:t>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внутрішнього</a:t>
          </a:r>
          <a:r>
            <a:rPr lang="ru-RU" dirty="0"/>
            <a:t> права, для </a:t>
          </a:r>
          <a:r>
            <a:rPr lang="ru-RU" dirty="0" err="1"/>
            <a:t>забезпечення</a:t>
          </a:r>
          <a:r>
            <a:rPr lang="ru-RU" dirty="0"/>
            <a:t> того, </a:t>
          </a:r>
          <a:r>
            <a:rPr lang="ru-RU" dirty="0" err="1"/>
            <a:t>щоб</a:t>
          </a:r>
          <a:r>
            <a:rPr lang="ru-RU" dirty="0"/>
            <a:t> </a:t>
          </a:r>
          <a:r>
            <a:rPr lang="ru-RU" dirty="0" err="1"/>
            <a:t>юридична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фізична</a:t>
          </a:r>
          <a:r>
            <a:rPr lang="ru-RU" dirty="0"/>
            <a:t> особа, яка </a:t>
          </a:r>
          <a:r>
            <a:rPr lang="ru-RU" dirty="0" err="1"/>
            <a:t>зазнала</a:t>
          </a:r>
          <a:r>
            <a:rPr lang="ru-RU" dirty="0"/>
            <a:t> </a:t>
          </a:r>
          <a:r>
            <a:rPr lang="ru-RU" dirty="0" err="1"/>
            <a:t>шкоди</a:t>
          </a:r>
          <a:r>
            <a:rPr lang="ru-RU" dirty="0"/>
            <a:t> в </a:t>
          </a:r>
          <a:r>
            <a:rPr lang="ru-RU" dirty="0" err="1"/>
            <a:t>результаті</a:t>
          </a:r>
          <a:r>
            <a:rPr lang="ru-RU" dirty="0"/>
            <a:t> будь-</a:t>
          </a:r>
          <a:r>
            <a:rPr lang="ru-RU" dirty="0" err="1"/>
            <a:t>якого</a:t>
          </a:r>
          <a:r>
            <a:rPr lang="ru-RU" dirty="0"/>
            <a:t> </a:t>
          </a:r>
          <a:r>
            <a:rPr lang="ru-RU" dirty="0" err="1"/>
            <a:t>корупційного</a:t>
          </a:r>
          <a:r>
            <a:rPr lang="ru-RU" dirty="0"/>
            <a:t> </a:t>
          </a:r>
          <a:r>
            <a:rPr lang="ru-RU" dirty="0" err="1"/>
            <a:t>діяння</a:t>
          </a:r>
          <a:r>
            <a:rPr lang="ru-RU" dirty="0"/>
            <a:t>, мала право </a:t>
          </a:r>
          <a:r>
            <a:rPr lang="ru-RU" dirty="0" err="1"/>
            <a:t>порушити</a:t>
          </a:r>
          <a:r>
            <a:rPr lang="ru-RU" dirty="0"/>
            <a:t> </a:t>
          </a:r>
          <a:r>
            <a:rPr lang="ru-RU" dirty="0" err="1"/>
            <a:t>провадження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осіб</a:t>
          </a:r>
          <a:r>
            <a:rPr lang="ru-RU" dirty="0"/>
            <a:t>, </a:t>
          </a:r>
          <a:r>
            <a:rPr lang="ru-RU" dirty="0" err="1"/>
            <a:t>які</a:t>
          </a:r>
          <a:r>
            <a:rPr lang="ru-RU" dirty="0"/>
            <a:t> </a:t>
          </a:r>
          <a:r>
            <a:rPr lang="ru-RU" dirty="0" err="1"/>
            <a:t>несуть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 за </a:t>
          </a:r>
          <a:r>
            <a:rPr lang="ru-RU" dirty="0" err="1"/>
            <a:t>цю</a:t>
          </a:r>
          <a:r>
            <a:rPr lang="ru-RU" dirty="0"/>
            <a:t> шкоду, з метою </a:t>
          </a:r>
          <a:r>
            <a:rPr lang="ru-RU" dirty="0" err="1"/>
            <a:t>одержання</a:t>
          </a:r>
          <a:r>
            <a:rPr lang="ru-RU" dirty="0"/>
            <a:t> </a:t>
          </a:r>
          <a:r>
            <a:rPr lang="ru-RU" dirty="0" err="1"/>
            <a:t>компенсації</a:t>
          </a:r>
          <a:r>
            <a:rPr lang="ru-RU" dirty="0"/>
            <a:t>.</a:t>
          </a:r>
        </a:p>
      </dgm:t>
    </dgm:pt>
    <dgm:pt modelId="{75280A13-46DF-495C-A2A7-2BCB86E221C3}" type="parTrans" cxnId="{C2A59F6D-6725-4D76-A500-8F2709D1E1DF}">
      <dgm:prSet/>
      <dgm:spPr/>
      <dgm:t>
        <a:bodyPr/>
        <a:lstStyle/>
        <a:p>
          <a:endParaRPr lang="ru-RU"/>
        </a:p>
      </dgm:t>
    </dgm:pt>
    <dgm:pt modelId="{DCD4D59D-5BAF-4623-9E25-BB4BFF126BAC}" type="sibTrans" cxnId="{C2A59F6D-6725-4D76-A500-8F2709D1E1DF}">
      <dgm:prSet/>
      <dgm:spPr/>
      <dgm:t>
        <a:bodyPr/>
        <a:lstStyle/>
        <a:p>
          <a:endParaRPr lang="ru-RU"/>
        </a:p>
      </dgm:t>
    </dgm:pt>
    <dgm:pt modelId="{806FBB03-BBAC-40B3-9BE7-8FCC707131FD}">
      <dgm:prSet phldrT="[Текст]"/>
      <dgm:spPr/>
      <dgm:t>
        <a:bodyPr/>
        <a:lstStyle/>
        <a:p>
          <a:r>
            <a:rPr lang="ru-RU" dirty="0" err="1"/>
            <a:t>Також</a:t>
          </a:r>
          <a:r>
            <a:rPr lang="ru-RU" dirty="0"/>
            <a:t> у </a:t>
          </a:r>
          <a:r>
            <a:rPr lang="ru-RU" dirty="0" err="1"/>
            <a:t>цьому</a:t>
          </a:r>
          <a:r>
            <a:rPr lang="ru-RU" dirty="0"/>
            <a:t> </a:t>
          </a:r>
          <a:r>
            <a:rPr lang="ru-RU" dirty="0" err="1"/>
            <a:t>контексті</a:t>
          </a:r>
          <a:r>
            <a:rPr lang="ru-RU" dirty="0"/>
            <a:t> треба </a:t>
          </a:r>
          <a:r>
            <a:rPr lang="ru-RU" dirty="0" err="1"/>
            <a:t>враховувати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цивільно-правова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 </a:t>
          </a:r>
          <a:r>
            <a:rPr lang="ru-RU" dirty="0" err="1"/>
            <a:t>може</a:t>
          </a:r>
          <a:r>
            <a:rPr lang="ru-RU" dirty="0"/>
            <a:t> </a:t>
          </a:r>
          <a:r>
            <a:rPr lang="ru-RU" dirty="0" err="1"/>
            <a:t>наставати</a:t>
          </a:r>
          <a:r>
            <a:rPr lang="ru-RU" dirty="0"/>
            <a:t> у таких </a:t>
          </a:r>
          <a:r>
            <a:rPr lang="ru-RU" dirty="0" err="1"/>
            <a:t>випадках</a:t>
          </a:r>
          <a:r>
            <a:rPr lang="ru-RU" dirty="0"/>
            <a:t>:</a:t>
          </a:r>
        </a:p>
      </dgm:t>
    </dgm:pt>
    <dgm:pt modelId="{A048EE3C-0BE7-433C-8BCE-F52CFB553442}" type="parTrans" cxnId="{3A2125E1-2F6F-430A-95CC-4E7DE1137073}">
      <dgm:prSet/>
      <dgm:spPr/>
      <dgm:t>
        <a:bodyPr/>
        <a:lstStyle/>
        <a:p>
          <a:endParaRPr lang="ru-RU"/>
        </a:p>
      </dgm:t>
    </dgm:pt>
    <dgm:pt modelId="{0B5C6998-0ED0-44AF-B66B-89472986D46F}" type="sibTrans" cxnId="{3A2125E1-2F6F-430A-95CC-4E7DE1137073}">
      <dgm:prSet/>
      <dgm:spPr/>
      <dgm:t>
        <a:bodyPr/>
        <a:lstStyle/>
        <a:p>
          <a:endParaRPr lang="ru-RU"/>
        </a:p>
      </dgm:t>
    </dgm:pt>
    <dgm:pt modelId="{6F0DD8EF-E0F1-4D46-A2EC-5157C9838D04}">
      <dgm:prSet phldrT="[Текст]"/>
      <dgm:spPr/>
      <dgm:t>
        <a:bodyPr/>
        <a:lstStyle/>
        <a:p>
          <a:r>
            <a:rPr lang="ru-RU" dirty="0"/>
            <a:t>а) </a:t>
          </a:r>
          <a:r>
            <a:rPr lang="ru-RU" dirty="0" err="1"/>
            <a:t>порушення</a:t>
          </a:r>
          <a:r>
            <a:rPr lang="ru-RU" dirty="0"/>
            <a:t> умов </a:t>
          </a:r>
          <a:r>
            <a:rPr lang="ru-RU" dirty="0" err="1"/>
            <a:t>цивільноправового</a:t>
          </a:r>
          <a:r>
            <a:rPr lang="ru-RU" dirty="0"/>
            <a:t> договору, </a:t>
          </a:r>
          <a:r>
            <a:rPr lang="ru-RU" dirty="0" err="1"/>
            <a:t>якщо</a:t>
          </a:r>
          <a:r>
            <a:rPr lang="ru-RU" dirty="0"/>
            <a:t> в </a:t>
          </a:r>
          <a:r>
            <a:rPr lang="ru-RU" dirty="0" err="1"/>
            <a:t>договорі</a:t>
          </a:r>
          <a:r>
            <a:rPr lang="ru-RU" dirty="0"/>
            <a:t> </a:t>
          </a:r>
          <a:r>
            <a:rPr lang="ru-RU" dirty="0" err="1"/>
            <a:t>передбачено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 за </a:t>
          </a:r>
          <a:r>
            <a:rPr lang="ru-RU" dirty="0" err="1"/>
            <a:t>такі</a:t>
          </a:r>
          <a:r>
            <a:rPr lang="ru-RU" dirty="0"/>
            <a:t> </a:t>
          </a:r>
          <a:r>
            <a:rPr lang="ru-RU" dirty="0" err="1"/>
            <a:t>дії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бездіяльність</a:t>
          </a:r>
          <a:r>
            <a:rPr lang="ru-RU" dirty="0"/>
            <a:t> – </a:t>
          </a:r>
          <a:r>
            <a:rPr lang="ru-RU" dirty="0" err="1"/>
            <a:t>договірна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; </a:t>
          </a:r>
        </a:p>
      </dgm:t>
    </dgm:pt>
    <dgm:pt modelId="{661EFBF1-088B-47ED-928C-4292B27C84BB}" type="parTrans" cxnId="{FDFFE12E-CD42-4BB0-826D-5DFE74AEDD54}">
      <dgm:prSet/>
      <dgm:spPr/>
      <dgm:t>
        <a:bodyPr/>
        <a:lstStyle/>
        <a:p>
          <a:endParaRPr lang="ru-RU"/>
        </a:p>
      </dgm:t>
    </dgm:pt>
    <dgm:pt modelId="{C74DD372-24A3-4F1F-83AE-76FC1D0C0F3B}" type="sibTrans" cxnId="{FDFFE12E-CD42-4BB0-826D-5DFE74AEDD54}">
      <dgm:prSet/>
      <dgm:spPr/>
      <dgm:t>
        <a:bodyPr/>
        <a:lstStyle/>
        <a:p>
          <a:endParaRPr lang="ru-RU"/>
        </a:p>
      </dgm:t>
    </dgm:pt>
    <dgm:pt modelId="{A32457D4-E396-4083-A893-21B6737CDC29}">
      <dgm:prSet phldrT="[Текст]"/>
      <dgm:spPr/>
      <dgm:t>
        <a:bodyPr/>
        <a:lstStyle/>
        <a:p>
          <a:r>
            <a:rPr lang="ru-RU" dirty="0"/>
            <a:t>б) </a:t>
          </a:r>
          <a:r>
            <a:rPr lang="ru-RU" dirty="0" err="1"/>
            <a:t>заподіяння</a:t>
          </a:r>
          <a:r>
            <a:rPr lang="ru-RU" dirty="0"/>
            <a:t> </a:t>
          </a:r>
          <a:r>
            <a:rPr lang="ru-RU" dirty="0" err="1"/>
            <a:t>шкоди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не </a:t>
          </a:r>
          <a:r>
            <a:rPr lang="ru-RU" dirty="0" err="1"/>
            <a:t>випливає</a:t>
          </a:r>
          <a:r>
            <a:rPr lang="ru-RU" dirty="0"/>
            <a:t> з </a:t>
          </a:r>
          <a:r>
            <a:rPr lang="ru-RU" dirty="0" err="1"/>
            <a:t>договірних</a:t>
          </a:r>
          <a:r>
            <a:rPr lang="ru-RU" dirty="0"/>
            <a:t> </a:t>
          </a:r>
          <a:r>
            <a:rPr lang="ru-RU" dirty="0" err="1"/>
            <a:t>відносин</a:t>
          </a:r>
          <a:r>
            <a:rPr lang="ru-RU" dirty="0"/>
            <a:t>, </a:t>
          </a:r>
          <a:r>
            <a:rPr lang="ru-RU" dirty="0" err="1"/>
            <a:t>тобто</a:t>
          </a:r>
          <a:r>
            <a:rPr lang="ru-RU" dirty="0"/>
            <a:t> </a:t>
          </a:r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юридичного</a:t>
          </a:r>
          <a:r>
            <a:rPr lang="ru-RU" dirty="0"/>
            <a:t> </a:t>
          </a:r>
          <a:r>
            <a:rPr lang="ru-RU" dirty="0" err="1"/>
            <a:t>обов’язку</a:t>
          </a:r>
          <a:r>
            <a:rPr lang="ru-RU" dirty="0"/>
            <a:t>, </a:t>
          </a:r>
          <a:r>
            <a:rPr lang="ru-RU" dirty="0" err="1"/>
            <a:t>який</a:t>
          </a:r>
          <a:r>
            <a:rPr lang="ru-RU" dirty="0"/>
            <a:t> </a:t>
          </a:r>
          <a:r>
            <a:rPr lang="ru-RU" dirty="0" err="1"/>
            <a:t>має</a:t>
          </a:r>
          <a:r>
            <a:rPr lang="ru-RU" dirty="0"/>
            <a:t> </a:t>
          </a:r>
          <a:r>
            <a:rPr lang="ru-RU" dirty="0" err="1"/>
            <a:t>абсолютний</a:t>
          </a:r>
          <a:r>
            <a:rPr lang="ru-RU" dirty="0"/>
            <a:t> характер: </a:t>
          </a:r>
          <a:r>
            <a:rPr lang="ru-RU" dirty="0" err="1"/>
            <a:t>наприклад</a:t>
          </a:r>
          <a:r>
            <a:rPr lang="ru-RU" dirty="0"/>
            <a:t>, </a:t>
          </a:r>
          <a:r>
            <a:rPr lang="ru-RU" dirty="0" err="1"/>
            <a:t>поширення</a:t>
          </a:r>
          <a:r>
            <a:rPr lang="ru-RU" dirty="0"/>
            <a:t> </a:t>
          </a:r>
          <a:r>
            <a:rPr lang="ru-RU" dirty="0" err="1"/>
            <a:t>відомостей</a:t>
          </a:r>
          <a:r>
            <a:rPr lang="ru-RU" dirty="0"/>
            <a:t> </a:t>
          </a:r>
          <a:r>
            <a:rPr lang="ru-RU" dirty="0" err="1"/>
            <a:t>які</a:t>
          </a:r>
          <a:r>
            <a:rPr lang="ru-RU" dirty="0"/>
            <a:t> </a:t>
          </a:r>
          <a:r>
            <a:rPr lang="ru-RU" dirty="0" err="1"/>
            <a:t>порочать</a:t>
          </a:r>
          <a:r>
            <a:rPr lang="ru-RU" dirty="0"/>
            <a:t> честь, </a:t>
          </a:r>
          <a:r>
            <a:rPr lang="ru-RU" dirty="0" err="1"/>
            <a:t>гідність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ділову</a:t>
          </a:r>
          <a:r>
            <a:rPr lang="ru-RU" dirty="0"/>
            <a:t> </a:t>
          </a:r>
          <a:r>
            <a:rPr lang="ru-RU" dirty="0" err="1"/>
            <a:t>репутацію</a:t>
          </a:r>
          <a:r>
            <a:rPr lang="ru-RU" dirty="0"/>
            <a:t> </a:t>
          </a:r>
          <a:r>
            <a:rPr lang="ru-RU" dirty="0" err="1"/>
            <a:t>громадянина</a:t>
          </a:r>
          <a:r>
            <a:rPr lang="ru-RU" dirty="0"/>
            <a:t> та </a:t>
          </a:r>
          <a:r>
            <a:rPr lang="ru-RU" dirty="0" err="1"/>
            <a:t>організації</a:t>
          </a:r>
          <a:r>
            <a:rPr lang="ru-RU" dirty="0"/>
            <a:t>; </a:t>
          </a:r>
          <a:r>
            <a:rPr lang="ru-RU" dirty="0" err="1"/>
            <a:t>розголошення</a:t>
          </a:r>
          <a:r>
            <a:rPr lang="ru-RU" dirty="0"/>
            <a:t> </a:t>
          </a:r>
          <a:r>
            <a:rPr lang="ru-RU" dirty="0" err="1"/>
            <a:t>обставин</a:t>
          </a:r>
          <a:r>
            <a:rPr lang="ru-RU" dirty="0"/>
            <a:t> </a:t>
          </a:r>
          <a:r>
            <a:rPr lang="ru-RU" dirty="0" err="1"/>
            <a:t>особистого</a:t>
          </a:r>
          <a:r>
            <a:rPr lang="ru-RU" dirty="0"/>
            <a:t> </a:t>
          </a:r>
          <a:r>
            <a:rPr lang="ru-RU" dirty="0" err="1"/>
            <a:t>життя</a:t>
          </a:r>
          <a:r>
            <a:rPr lang="ru-RU" dirty="0"/>
            <a:t>; </a:t>
          </a:r>
          <a:r>
            <a:rPr lang="ru-RU" dirty="0" err="1"/>
            <a:t>заподіяння</a:t>
          </a:r>
          <a:r>
            <a:rPr lang="ru-RU" dirty="0"/>
            <a:t> </a:t>
          </a:r>
          <a:r>
            <a:rPr lang="ru-RU" dirty="0" err="1"/>
            <a:t>шкоди</a:t>
          </a:r>
          <a:r>
            <a:rPr lang="ru-RU" dirty="0"/>
            <a:t> </a:t>
          </a:r>
          <a:r>
            <a:rPr lang="ru-RU" dirty="0" err="1"/>
            <a:t>майновим</a:t>
          </a:r>
          <a:r>
            <a:rPr lang="ru-RU" dirty="0"/>
            <a:t> правам </a:t>
          </a:r>
          <a:r>
            <a:rPr lang="ru-RU" dirty="0" err="1"/>
            <a:t>внаслідок</a:t>
          </a:r>
          <a:r>
            <a:rPr lang="ru-RU" dirty="0"/>
            <a:t> </a:t>
          </a:r>
          <a:r>
            <a:rPr lang="ru-RU" dirty="0" err="1"/>
            <a:t>неправомірних</a:t>
          </a:r>
          <a:r>
            <a:rPr lang="ru-RU" dirty="0"/>
            <a:t> </a:t>
          </a:r>
          <a:r>
            <a:rPr lang="ru-RU" dirty="0" err="1"/>
            <a:t>дій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прийняття</a:t>
          </a:r>
          <a:r>
            <a:rPr lang="ru-RU" dirty="0"/>
            <a:t> </a:t>
          </a:r>
          <a:r>
            <a:rPr lang="ru-RU" dirty="0" err="1"/>
            <a:t>неправомірних</a:t>
          </a:r>
          <a:r>
            <a:rPr lang="ru-RU" dirty="0"/>
            <a:t> </a:t>
          </a:r>
          <a:r>
            <a:rPr lang="ru-RU" dirty="0" err="1"/>
            <a:t>рішень</a:t>
          </a:r>
          <a:r>
            <a:rPr lang="ru-RU" dirty="0"/>
            <a:t> – </a:t>
          </a:r>
          <a:r>
            <a:rPr lang="ru-RU" dirty="0" err="1"/>
            <a:t>позадоговірна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. </a:t>
          </a:r>
        </a:p>
      </dgm:t>
    </dgm:pt>
    <dgm:pt modelId="{797003E0-806D-42C0-9644-AB4206DAB82D}" type="parTrans" cxnId="{29A367CE-C27C-41EC-92B8-80CBE9C4F65D}">
      <dgm:prSet/>
      <dgm:spPr/>
      <dgm:t>
        <a:bodyPr/>
        <a:lstStyle/>
        <a:p>
          <a:endParaRPr lang="ru-RU"/>
        </a:p>
      </dgm:t>
    </dgm:pt>
    <dgm:pt modelId="{6912A636-4DEF-4740-8017-23D2B4CC9790}" type="sibTrans" cxnId="{29A367CE-C27C-41EC-92B8-80CBE9C4F65D}">
      <dgm:prSet/>
      <dgm:spPr/>
      <dgm:t>
        <a:bodyPr/>
        <a:lstStyle/>
        <a:p>
          <a:endParaRPr lang="ru-RU"/>
        </a:p>
      </dgm:t>
    </dgm:pt>
    <dgm:pt modelId="{36372760-E2ED-43CA-8D7E-7DEAB9776C74}">
      <dgm:prSet phldrT="[Текст]"/>
      <dgm:spPr/>
      <dgm:t>
        <a:bodyPr/>
        <a:lstStyle/>
        <a:p>
          <a:r>
            <a:rPr lang="ru-RU" dirty="0" err="1"/>
            <a:t>Отже</a:t>
          </a:r>
          <a:r>
            <a:rPr lang="ru-RU" dirty="0"/>
            <a:t>, </a:t>
          </a:r>
          <a:r>
            <a:rPr lang="ru-RU" dirty="0" err="1"/>
            <a:t>можна</a:t>
          </a:r>
          <a:r>
            <a:rPr lang="ru-RU" dirty="0"/>
            <a:t> </a:t>
          </a:r>
          <a:r>
            <a:rPr lang="ru-RU" dirty="0" err="1"/>
            <a:t>зробити</a:t>
          </a:r>
          <a:r>
            <a:rPr lang="ru-RU" dirty="0"/>
            <a:t> </a:t>
          </a:r>
          <a:r>
            <a:rPr lang="ru-RU" dirty="0" err="1"/>
            <a:t>висновок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для </a:t>
          </a:r>
          <a:r>
            <a:rPr lang="ru-RU" dirty="0" err="1"/>
            <a:t>віднесення</a:t>
          </a:r>
          <a:r>
            <a:rPr lang="ru-RU" dirty="0"/>
            <a:t> </a:t>
          </a:r>
          <a:r>
            <a:rPr lang="ru-RU" dirty="0" err="1"/>
            <a:t>цивільного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 до </a:t>
          </a:r>
          <a:r>
            <a:rPr lang="ru-RU" dirty="0" err="1"/>
            <a:t>категорії</a:t>
          </a:r>
          <a:r>
            <a:rPr lang="ru-RU" dirty="0"/>
            <a:t> </a:t>
          </a:r>
          <a:r>
            <a:rPr lang="ru-RU" dirty="0" err="1"/>
            <a:t>корупційних</a:t>
          </a:r>
          <a:r>
            <a:rPr lang="ru-RU" dirty="0"/>
            <a:t> (</a:t>
          </a:r>
          <a:r>
            <a:rPr lang="ru-RU" dirty="0" err="1"/>
            <a:t>пов’язаних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)</a:t>
          </a:r>
        </a:p>
      </dgm:t>
    </dgm:pt>
    <dgm:pt modelId="{5FC07DD6-EAA3-407F-A7E1-10E6B9C0E7AD}" type="parTrans" cxnId="{869DA8A2-CA4C-46A0-BDBB-2F2914018878}">
      <dgm:prSet/>
      <dgm:spPr/>
      <dgm:t>
        <a:bodyPr/>
        <a:lstStyle/>
        <a:p>
          <a:endParaRPr lang="ru-RU"/>
        </a:p>
      </dgm:t>
    </dgm:pt>
    <dgm:pt modelId="{EFA4BBBA-1628-41CB-825F-3B4AD1EE938B}" type="sibTrans" cxnId="{869DA8A2-CA4C-46A0-BDBB-2F2914018878}">
      <dgm:prSet/>
      <dgm:spPr/>
      <dgm:t>
        <a:bodyPr/>
        <a:lstStyle/>
        <a:p>
          <a:endParaRPr lang="ru-RU"/>
        </a:p>
      </dgm:t>
    </dgm:pt>
    <dgm:pt modelId="{3D230795-A18E-42AE-AAC0-6C0144A3A1BC}">
      <dgm:prSet phldrT="[Текст]"/>
      <dgm:spPr/>
      <dgm:t>
        <a:bodyPr/>
        <a:lstStyle/>
        <a:p>
          <a:r>
            <a:rPr lang="ru-RU"/>
            <a:t>потрібно</a:t>
          </a:r>
          <a:r>
            <a:rPr lang="ru-RU" dirty="0"/>
            <a:t>, </a:t>
          </a:r>
          <a:r>
            <a:rPr lang="ru-RU" dirty="0" err="1"/>
            <a:t>щоб</a:t>
          </a:r>
          <a:r>
            <a:rPr lang="ru-RU" dirty="0"/>
            <a:t>, </a:t>
          </a:r>
          <a:r>
            <a:rPr lang="ru-RU" dirty="0" err="1"/>
            <a:t>крім</a:t>
          </a:r>
          <a:r>
            <a:rPr lang="ru-RU" dirty="0"/>
            <a:t> </a:t>
          </a:r>
          <a:r>
            <a:rPr lang="ru-RU" dirty="0" err="1"/>
            <a:t>вищевикладених</a:t>
          </a:r>
          <a:r>
            <a:rPr lang="ru-RU" dirty="0"/>
            <a:t> </a:t>
          </a:r>
          <a:r>
            <a:rPr lang="ru-RU" dirty="0" err="1"/>
            <a:t>ознак</a:t>
          </a:r>
          <a:r>
            <a:rPr lang="ru-RU" dirty="0"/>
            <a:t>, </a:t>
          </a:r>
          <a:r>
            <a:rPr lang="ru-RU" dirty="0" err="1"/>
            <a:t>відповідне</a:t>
          </a:r>
          <a:r>
            <a:rPr lang="ru-RU" dirty="0"/>
            <a:t> </a:t>
          </a:r>
          <a:r>
            <a:rPr lang="ru-RU" dirty="0" err="1"/>
            <a:t>діяння</a:t>
          </a:r>
          <a:r>
            <a:rPr lang="ru-RU" dirty="0"/>
            <a:t> </a:t>
          </a:r>
          <a:r>
            <a:rPr lang="ru-RU" dirty="0" err="1"/>
            <a:t>порушувало</a:t>
          </a:r>
          <a:r>
            <a:rPr lang="ru-RU" dirty="0"/>
            <a:t> </a:t>
          </a:r>
          <a:r>
            <a:rPr lang="ru-RU" dirty="0" err="1"/>
            <a:t>імперативні</a:t>
          </a:r>
          <a:r>
            <a:rPr lang="ru-RU" dirty="0"/>
            <a:t> </a:t>
          </a:r>
          <a:r>
            <a:rPr lang="ru-RU" dirty="0" err="1"/>
            <a:t>приписи</a:t>
          </a:r>
          <a:r>
            <a:rPr lang="ru-RU" dirty="0"/>
            <a:t> </a:t>
          </a:r>
          <a:r>
            <a:rPr lang="ru-RU" dirty="0" err="1"/>
            <a:t>цивільного</a:t>
          </a:r>
          <a:r>
            <a:rPr lang="ru-RU" dirty="0"/>
            <a:t> </a:t>
          </a:r>
          <a:r>
            <a:rPr lang="ru-RU" dirty="0" err="1"/>
            <a:t>законодавства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умови</a:t>
          </a:r>
          <a:r>
            <a:rPr lang="ru-RU" dirty="0"/>
            <a:t> </a:t>
          </a:r>
          <a:r>
            <a:rPr lang="ru-RU" dirty="0" err="1"/>
            <a:t>цивільно</a:t>
          </a:r>
          <a:r>
            <a:rPr lang="ru-RU" dirty="0"/>
            <a:t>-правового договору, </a:t>
          </a:r>
          <a:r>
            <a:rPr lang="ru-RU" dirty="0" err="1"/>
            <a:t>внаслідок</a:t>
          </a:r>
          <a:r>
            <a:rPr lang="ru-RU" dirty="0"/>
            <a:t> </a:t>
          </a:r>
          <a:r>
            <a:rPr lang="ru-RU" dirty="0" err="1"/>
            <a:t>чого</a:t>
          </a:r>
          <a:r>
            <a:rPr lang="ru-RU" dirty="0"/>
            <a:t> </a:t>
          </a:r>
          <a:r>
            <a:rPr lang="ru-RU" dirty="0" err="1"/>
            <a:t>заподіювалась</a:t>
          </a:r>
          <a:r>
            <a:rPr lang="ru-RU" dirty="0"/>
            <a:t> би шкода </a:t>
          </a:r>
          <a:r>
            <a:rPr lang="ru-RU" dirty="0" err="1"/>
            <a:t>особистим</a:t>
          </a:r>
          <a:r>
            <a:rPr lang="ru-RU" dirty="0"/>
            <a:t> </a:t>
          </a:r>
          <a:r>
            <a:rPr lang="ru-RU" dirty="0" err="1"/>
            <a:t>немайновим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майновим</a:t>
          </a:r>
          <a:r>
            <a:rPr lang="ru-RU" dirty="0"/>
            <a:t> правам </a:t>
          </a:r>
          <a:r>
            <a:rPr lang="ru-RU" dirty="0" err="1"/>
            <a:t>фізичної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юридичної</a:t>
          </a:r>
          <a:r>
            <a:rPr lang="ru-RU" dirty="0"/>
            <a:t> особи.</a:t>
          </a:r>
        </a:p>
      </dgm:t>
    </dgm:pt>
    <dgm:pt modelId="{3F9E1B61-CFAE-469A-A0A0-D5CDA00DA03D}" type="parTrans" cxnId="{9CD486FB-8E6F-413C-9EE7-0F5DB4D8788C}">
      <dgm:prSet/>
      <dgm:spPr/>
      <dgm:t>
        <a:bodyPr/>
        <a:lstStyle/>
        <a:p>
          <a:endParaRPr lang="ru-RU"/>
        </a:p>
      </dgm:t>
    </dgm:pt>
    <dgm:pt modelId="{6960A54C-030F-4F1F-8049-6C77F35DC3A6}" type="sibTrans" cxnId="{9CD486FB-8E6F-413C-9EE7-0F5DB4D8788C}">
      <dgm:prSet/>
      <dgm:spPr/>
      <dgm:t>
        <a:bodyPr/>
        <a:lstStyle/>
        <a:p>
          <a:endParaRPr lang="ru-RU"/>
        </a:p>
      </dgm:t>
    </dgm:pt>
    <dgm:pt modelId="{63A93CB2-0BFA-44BB-A066-51180525FCFA}" type="pres">
      <dgm:prSet presAssocID="{83092016-FB50-495B-B6DF-D55D273D9D5A}" presName="Name0" presStyleCnt="0">
        <dgm:presLayoutVars>
          <dgm:dir/>
          <dgm:animLvl val="lvl"/>
          <dgm:resizeHandles val="exact"/>
        </dgm:presLayoutVars>
      </dgm:prSet>
      <dgm:spPr/>
    </dgm:pt>
    <dgm:pt modelId="{A349DF11-F28D-4BE8-8C5F-9D3D0197CE76}" type="pres">
      <dgm:prSet presAssocID="{0327A996-708C-4997-91BC-675DB0B70F03}" presName="linNode" presStyleCnt="0"/>
      <dgm:spPr/>
    </dgm:pt>
    <dgm:pt modelId="{9336650F-69EF-4868-BCC5-06217EBF04DD}" type="pres">
      <dgm:prSet presAssocID="{0327A996-708C-4997-91BC-675DB0B70F0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3334758-D93A-4746-9888-5FD7A49C0993}" type="pres">
      <dgm:prSet presAssocID="{0327A996-708C-4997-91BC-675DB0B70F03}" presName="descendantText" presStyleLbl="alignAccFollowNode1" presStyleIdx="0" presStyleCnt="3">
        <dgm:presLayoutVars>
          <dgm:bulletEnabled val="1"/>
        </dgm:presLayoutVars>
      </dgm:prSet>
      <dgm:spPr/>
    </dgm:pt>
    <dgm:pt modelId="{799B5327-F1F3-4EFB-B25A-67A09FCBDC06}" type="pres">
      <dgm:prSet presAssocID="{F40B33B3-FC51-4770-B5B9-74DC67F4C30F}" presName="sp" presStyleCnt="0"/>
      <dgm:spPr/>
    </dgm:pt>
    <dgm:pt modelId="{C4DB7F3C-DAB0-417C-8EB6-CCD42FB6EF25}" type="pres">
      <dgm:prSet presAssocID="{806FBB03-BBAC-40B3-9BE7-8FCC707131FD}" presName="linNode" presStyleCnt="0"/>
      <dgm:spPr/>
    </dgm:pt>
    <dgm:pt modelId="{3967E5C5-EBD6-4A9D-913A-F8E46046D71F}" type="pres">
      <dgm:prSet presAssocID="{806FBB03-BBAC-40B3-9BE7-8FCC707131F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BBB7541-8147-4533-A71F-5B4445E09B82}" type="pres">
      <dgm:prSet presAssocID="{806FBB03-BBAC-40B3-9BE7-8FCC707131FD}" presName="descendantText" presStyleLbl="alignAccFollowNode1" presStyleIdx="1" presStyleCnt="3">
        <dgm:presLayoutVars>
          <dgm:bulletEnabled val="1"/>
        </dgm:presLayoutVars>
      </dgm:prSet>
      <dgm:spPr/>
    </dgm:pt>
    <dgm:pt modelId="{1A92D581-39F3-4B88-A5EE-D3D63AD3688A}" type="pres">
      <dgm:prSet presAssocID="{0B5C6998-0ED0-44AF-B66B-89472986D46F}" presName="sp" presStyleCnt="0"/>
      <dgm:spPr/>
    </dgm:pt>
    <dgm:pt modelId="{F1B1BB77-BCEE-47A8-B339-0B9F319A7BF4}" type="pres">
      <dgm:prSet presAssocID="{36372760-E2ED-43CA-8D7E-7DEAB9776C74}" presName="linNode" presStyleCnt="0"/>
      <dgm:spPr/>
    </dgm:pt>
    <dgm:pt modelId="{33BDFEEC-7AEE-4F3F-8673-CDDEC8BB8FAD}" type="pres">
      <dgm:prSet presAssocID="{36372760-E2ED-43CA-8D7E-7DEAB9776C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C98C4990-DF82-4D13-A9F2-071DC56145BA}" type="pres">
      <dgm:prSet presAssocID="{36372760-E2ED-43CA-8D7E-7DEAB9776C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E9F9905-B9BB-484F-9A0D-C7FE358FB3A7}" srcId="{83092016-FB50-495B-B6DF-D55D273D9D5A}" destId="{0327A996-708C-4997-91BC-675DB0B70F03}" srcOrd="0" destOrd="0" parTransId="{5B8D2246-5211-40B5-BAB8-85810B024F73}" sibTransId="{F40B33B3-FC51-4770-B5B9-74DC67F4C30F}"/>
    <dgm:cxn modelId="{D7C80116-678F-43FC-8D26-6AFC0F6F2161}" type="presOf" srcId="{6F0DD8EF-E0F1-4D46-A2EC-5157C9838D04}" destId="{7BBB7541-8147-4533-A71F-5B4445E09B82}" srcOrd="0" destOrd="0" presId="urn:microsoft.com/office/officeart/2005/8/layout/vList5"/>
    <dgm:cxn modelId="{FDFFE12E-CD42-4BB0-826D-5DFE74AEDD54}" srcId="{806FBB03-BBAC-40B3-9BE7-8FCC707131FD}" destId="{6F0DD8EF-E0F1-4D46-A2EC-5157C9838D04}" srcOrd="0" destOrd="0" parTransId="{661EFBF1-088B-47ED-928C-4292B27C84BB}" sibTransId="{C74DD372-24A3-4F1F-83AE-76FC1D0C0F3B}"/>
    <dgm:cxn modelId="{F8022035-7574-46B5-BFF8-EB2D2CA220F2}" type="presOf" srcId="{A59A3020-1386-4252-9A6F-67987086BEC7}" destId="{33334758-D93A-4746-9888-5FD7A49C0993}" srcOrd="0" destOrd="0" presId="urn:microsoft.com/office/officeart/2005/8/layout/vList5"/>
    <dgm:cxn modelId="{64F31836-A206-46C2-AF09-794E2C8D370D}" type="presOf" srcId="{36372760-E2ED-43CA-8D7E-7DEAB9776C74}" destId="{33BDFEEC-7AEE-4F3F-8673-CDDEC8BB8FAD}" srcOrd="0" destOrd="0" presId="urn:microsoft.com/office/officeart/2005/8/layout/vList5"/>
    <dgm:cxn modelId="{B117095E-FABD-4F27-8768-EFA9486F21F9}" type="presOf" srcId="{83092016-FB50-495B-B6DF-D55D273D9D5A}" destId="{63A93CB2-0BFA-44BB-A066-51180525FCFA}" srcOrd="0" destOrd="0" presId="urn:microsoft.com/office/officeart/2005/8/layout/vList5"/>
    <dgm:cxn modelId="{61424C47-7A03-42CE-BEEB-470471C60CB5}" type="presOf" srcId="{A32457D4-E396-4083-A893-21B6737CDC29}" destId="{7BBB7541-8147-4533-A71F-5B4445E09B82}" srcOrd="0" destOrd="1" presId="urn:microsoft.com/office/officeart/2005/8/layout/vList5"/>
    <dgm:cxn modelId="{C2A59F6D-6725-4D76-A500-8F2709D1E1DF}" srcId="{0327A996-708C-4997-91BC-675DB0B70F03}" destId="{A59A3020-1386-4252-9A6F-67987086BEC7}" srcOrd="0" destOrd="0" parTransId="{75280A13-46DF-495C-A2A7-2BCB86E221C3}" sibTransId="{DCD4D59D-5BAF-4623-9E25-BB4BFF126BAC}"/>
    <dgm:cxn modelId="{9BDF7C7E-C835-4450-A635-D856333A673A}" type="presOf" srcId="{806FBB03-BBAC-40B3-9BE7-8FCC707131FD}" destId="{3967E5C5-EBD6-4A9D-913A-F8E46046D71F}" srcOrd="0" destOrd="0" presId="urn:microsoft.com/office/officeart/2005/8/layout/vList5"/>
    <dgm:cxn modelId="{869DA8A2-CA4C-46A0-BDBB-2F2914018878}" srcId="{83092016-FB50-495B-B6DF-D55D273D9D5A}" destId="{36372760-E2ED-43CA-8D7E-7DEAB9776C74}" srcOrd="2" destOrd="0" parTransId="{5FC07DD6-EAA3-407F-A7E1-10E6B9C0E7AD}" sibTransId="{EFA4BBBA-1628-41CB-825F-3B4AD1EE938B}"/>
    <dgm:cxn modelId="{29A367CE-C27C-41EC-92B8-80CBE9C4F65D}" srcId="{806FBB03-BBAC-40B3-9BE7-8FCC707131FD}" destId="{A32457D4-E396-4083-A893-21B6737CDC29}" srcOrd="1" destOrd="0" parTransId="{797003E0-806D-42C0-9644-AB4206DAB82D}" sibTransId="{6912A636-4DEF-4740-8017-23D2B4CC9790}"/>
    <dgm:cxn modelId="{CC3F26D3-3FF9-48B4-AD5A-2964461E1E6F}" type="presOf" srcId="{3D230795-A18E-42AE-AAC0-6C0144A3A1BC}" destId="{C98C4990-DF82-4D13-A9F2-071DC56145BA}" srcOrd="0" destOrd="0" presId="urn:microsoft.com/office/officeart/2005/8/layout/vList5"/>
    <dgm:cxn modelId="{0E1564D6-30DB-4B0E-91E6-21A0B7D16F33}" type="presOf" srcId="{0327A996-708C-4997-91BC-675DB0B70F03}" destId="{9336650F-69EF-4868-BCC5-06217EBF04DD}" srcOrd="0" destOrd="0" presId="urn:microsoft.com/office/officeart/2005/8/layout/vList5"/>
    <dgm:cxn modelId="{3A2125E1-2F6F-430A-95CC-4E7DE1137073}" srcId="{83092016-FB50-495B-B6DF-D55D273D9D5A}" destId="{806FBB03-BBAC-40B3-9BE7-8FCC707131FD}" srcOrd="1" destOrd="0" parTransId="{A048EE3C-0BE7-433C-8BCE-F52CFB553442}" sibTransId="{0B5C6998-0ED0-44AF-B66B-89472986D46F}"/>
    <dgm:cxn modelId="{9CD486FB-8E6F-413C-9EE7-0F5DB4D8788C}" srcId="{36372760-E2ED-43CA-8D7E-7DEAB9776C74}" destId="{3D230795-A18E-42AE-AAC0-6C0144A3A1BC}" srcOrd="0" destOrd="0" parTransId="{3F9E1B61-CFAE-469A-A0A0-D5CDA00DA03D}" sibTransId="{6960A54C-030F-4F1F-8049-6C77F35DC3A6}"/>
    <dgm:cxn modelId="{2E7AFE0C-F221-4411-9DD1-CABB4B87E7C5}" type="presParOf" srcId="{63A93CB2-0BFA-44BB-A066-51180525FCFA}" destId="{A349DF11-F28D-4BE8-8C5F-9D3D0197CE76}" srcOrd="0" destOrd="0" presId="urn:microsoft.com/office/officeart/2005/8/layout/vList5"/>
    <dgm:cxn modelId="{A16CDC88-FED2-4B42-91A2-9BB26B6070F4}" type="presParOf" srcId="{A349DF11-F28D-4BE8-8C5F-9D3D0197CE76}" destId="{9336650F-69EF-4868-BCC5-06217EBF04DD}" srcOrd="0" destOrd="0" presId="urn:microsoft.com/office/officeart/2005/8/layout/vList5"/>
    <dgm:cxn modelId="{3DF3CFDF-D69A-48D1-8BA3-F5D2BC7C8538}" type="presParOf" srcId="{A349DF11-F28D-4BE8-8C5F-9D3D0197CE76}" destId="{33334758-D93A-4746-9888-5FD7A49C0993}" srcOrd="1" destOrd="0" presId="urn:microsoft.com/office/officeart/2005/8/layout/vList5"/>
    <dgm:cxn modelId="{A9D81C5A-8660-477F-B9BE-FD970B31609C}" type="presParOf" srcId="{63A93CB2-0BFA-44BB-A066-51180525FCFA}" destId="{799B5327-F1F3-4EFB-B25A-67A09FCBDC06}" srcOrd="1" destOrd="0" presId="urn:microsoft.com/office/officeart/2005/8/layout/vList5"/>
    <dgm:cxn modelId="{F9F69DA2-2480-47B6-98D0-AB0A489A5632}" type="presParOf" srcId="{63A93CB2-0BFA-44BB-A066-51180525FCFA}" destId="{C4DB7F3C-DAB0-417C-8EB6-CCD42FB6EF25}" srcOrd="2" destOrd="0" presId="urn:microsoft.com/office/officeart/2005/8/layout/vList5"/>
    <dgm:cxn modelId="{7DD99D0C-BE94-47C7-A572-6F33E46DF69C}" type="presParOf" srcId="{C4DB7F3C-DAB0-417C-8EB6-CCD42FB6EF25}" destId="{3967E5C5-EBD6-4A9D-913A-F8E46046D71F}" srcOrd="0" destOrd="0" presId="urn:microsoft.com/office/officeart/2005/8/layout/vList5"/>
    <dgm:cxn modelId="{84E778C4-497B-4D68-9D11-D20988DAA493}" type="presParOf" srcId="{C4DB7F3C-DAB0-417C-8EB6-CCD42FB6EF25}" destId="{7BBB7541-8147-4533-A71F-5B4445E09B82}" srcOrd="1" destOrd="0" presId="urn:microsoft.com/office/officeart/2005/8/layout/vList5"/>
    <dgm:cxn modelId="{CEC79397-0762-4CB3-9599-D34DF3B50DB8}" type="presParOf" srcId="{63A93CB2-0BFA-44BB-A066-51180525FCFA}" destId="{1A92D581-39F3-4B88-A5EE-D3D63AD3688A}" srcOrd="3" destOrd="0" presId="urn:microsoft.com/office/officeart/2005/8/layout/vList5"/>
    <dgm:cxn modelId="{6CA394D8-2D57-4325-A14D-0840BC8E31B9}" type="presParOf" srcId="{63A93CB2-0BFA-44BB-A066-51180525FCFA}" destId="{F1B1BB77-BCEE-47A8-B339-0B9F319A7BF4}" srcOrd="4" destOrd="0" presId="urn:microsoft.com/office/officeart/2005/8/layout/vList5"/>
    <dgm:cxn modelId="{4F44DE16-7F76-412B-A084-5C6C0F225871}" type="presParOf" srcId="{F1B1BB77-BCEE-47A8-B339-0B9F319A7BF4}" destId="{33BDFEEC-7AEE-4F3F-8673-CDDEC8BB8FAD}" srcOrd="0" destOrd="0" presId="urn:microsoft.com/office/officeart/2005/8/layout/vList5"/>
    <dgm:cxn modelId="{1F959D88-BFCB-4EFA-92F7-98CBFBE7597F}" type="presParOf" srcId="{F1B1BB77-BCEE-47A8-B339-0B9F319A7BF4}" destId="{C98C4990-DF82-4D13-A9F2-071DC56145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C1EFD0A-6259-4F7D-BBA5-F8263BC00DC7}" type="doc">
      <dgm:prSet loTypeId="urn:microsoft.com/office/officeart/2005/8/layout/process2" loCatId="process" qsTypeId="urn:microsoft.com/office/officeart/2005/8/quickstyle/simple1" qsCatId="simple" csTypeId="urn:microsoft.com/office/officeart/2005/8/colors/accent2_2" csCatId="accent2" phldr="1"/>
      <dgm:spPr/>
    </dgm:pt>
    <dgm:pt modelId="{6E48D064-A577-4145-8A44-836EC48B7A1A}">
      <dgm:prSet phldrT="[Текст]"/>
      <dgm:spPr/>
      <dgm:t>
        <a:bodyPr/>
        <a:lstStyle/>
        <a:p>
          <a:r>
            <a:rPr lang="ru-RU" dirty="0" err="1"/>
            <a:t>Згідно</a:t>
          </a:r>
          <a:r>
            <a:rPr lang="ru-RU" dirty="0"/>
            <a:t> </a:t>
          </a:r>
          <a:r>
            <a:rPr lang="ru-RU" dirty="0" err="1"/>
            <a:t>зі</a:t>
          </a:r>
          <a:r>
            <a:rPr lang="ru-RU" dirty="0"/>
            <a:t> ст. 66 Закону «Про </a:t>
          </a:r>
          <a:r>
            <a:rPr lang="ru-RU" dirty="0" err="1"/>
            <a:t>запобігання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», </a:t>
          </a:r>
        </a:p>
      </dgm:t>
    </dgm:pt>
    <dgm:pt modelId="{DFFF183D-D914-49A0-974F-0253AADFE0D0}" type="parTrans" cxnId="{F727F65C-7EF9-43E5-85EE-26BA267C945A}">
      <dgm:prSet/>
      <dgm:spPr/>
      <dgm:t>
        <a:bodyPr/>
        <a:lstStyle/>
        <a:p>
          <a:endParaRPr lang="ru-RU"/>
        </a:p>
      </dgm:t>
    </dgm:pt>
    <dgm:pt modelId="{3C2501E1-020D-4C0B-9948-2E2230E91E0F}" type="sibTrans" cxnId="{F727F65C-7EF9-43E5-85EE-26BA267C945A}">
      <dgm:prSet/>
      <dgm:spPr/>
      <dgm:t>
        <a:bodyPr/>
        <a:lstStyle/>
        <a:p>
          <a:endParaRPr lang="ru-RU"/>
        </a:p>
      </dgm:t>
    </dgm:pt>
    <dgm:pt modelId="{B98ED0F1-C4F2-4761-A25E-0361F86871C1}">
      <dgm:prSet phldrT="[Текст]"/>
      <dgm:spPr/>
      <dgm:t>
        <a:bodyPr/>
        <a:lstStyle/>
        <a:p>
          <a:r>
            <a:rPr lang="ru-RU" dirty="0" err="1"/>
            <a:t>збитки</a:t>
          </a:r>
          <a:r>
            <a:rPr lang="ru-RU" dirty="0"/>
            <a:t>, шкода, </a:t>
          </a:r>
          <a:r>
            <a:rPr lang="ru-RU" dirty="0" err="1"/>
            <a:t>завдані</a:t>
          </a:r>
          <a:r>
            <a:rPr lang="ru-RU" dirty="0"/>
            <a:t> </a:t>
          </a:r>
          <a:r>
            <a:rPr lang="ru-RU" dirty="0" err="1"/>
            <a:t>державі</a:t>
          </a:r>
          <a:r>
            <a:rPr lang="ru-RU" dirty="0"/>
            <a:t> </a:t>
          </a:r>
          <a:r>
            <a:rPr lang="ru-RU" dirty="0" err="1"/>
            <a:t>внаслідок</a:t>
          </a:r>
          <a:r>
            <a:rPr lang="ru-RU" dirty="0"/>
            <a:t>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корупційного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пов’язаного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, </a:t>
          </a:r>
          <a:r>
            <a:rPr lang="ru-RU" dirty="0" err="1"/>
            <a:t>підлягають</a:t>
          </a:r>
          <a:r>
            <a:rPr lang="ru-RU" dirty="0"/>
            <a:t> </a:t>
          </a:r>
          <a:r>
            <a:rPr lang="ru-RU" dirty="0" err="1"/>
            <a:t>відшкодуванню</a:t>
          </a:r>
          <a:r>
            <a:rPr lang="ru-RU" dirty="0"/>
            <a:t> особою, яка вчинила </a:t>
          </a:r>
          <a:r>
            <a:rPr lang="ru-RU" dirty="0" err="1"/>
            <a:t>відповідне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, в </a:t>
          </a:r>
          <a:r>
            <a:rPr lang="ru-RU" dirty="0" err="1"/>
            <a:t>установленому</a:t>
          </a:r>
          <a:r>
            <a:rPr lang="ru-RU" dirty="0"/>
            <a:t> законом порядку. </a:t>
          </a:r>
        </a:p>
      </dgm:t>
    </dgm:pt>
    <dgm:pt modelId="{DA8AC541-1CA9-4B93-A602-0A27A3FB2F06}" type="parTrans" cxnId="{D685F577-8120-4001-A8E1-1B69881030FA}">
      <dgm:prSet/>
      <dgm:spPr/>
      <dgm:t>
        <a:bodyPr/>
        <a:lstStyle/>
        <a:p>
          <a:endParaRPr lang="ru-RU"/>
        </a:p>
      </dgm:t>
    </dgm:pt>
    <dgm:pt modelId="{89FB5436-F2BF-4002-B97E-A920F072384D}" type="sibTrans" cxnId="{D685F577-8120-4001-A8E1-1B69881030FA}">
      <dgm:prSet/>
      <dgm:spPr/>
      <dgm:t>
        <a:bodyPr/>
        <a:lstStyle/>
        <a:p>
          <a:endParaRPr lang="ru-RU"/>
        </a:p>
      </dgm:t>
    </dgm:pt>
    <dgm:pt modelId="{0AFF6DBB-968F-4137-A78A-A4B612E832EA}">
      <dgm:prSet phldrT="[Текст]"/>
      <dgm:spPr/>
      <dgm:t>
        <a:bodyPr/>
        <a:lstStyle/>
        <a:p>
          <a:r>
            <a:rPr lang="ru-RU"/>
            <a:t>Натомість </a:t>
          </a:r>
          <a:r>
            <a:rPr lang="ru-RU" dirty="0" err="1"/>
            <a:t>фізичні</a:t>
          </a:r>
          <a:r>
            <a:rPr lang="ru-RU" dirty="0"/>
            <a:t> та </a:t>
          </a:r>
          <a:r>
            <a:rPr lang="ru-RU" dirty="0" err="1"/>
            <a:t>юридичні</a:t>
          </a:r>
          <a:r>
            <a:rPr lang="ru-RU" dirty="0"/>
            <a:t> особи, права </a:t>
          </a:r>
          <a:r>
            <a:rPr lang="ru-RU" dirty="0" err="1"/>
            <a:t>яких</a:t>
          </a:r>
          <a:r>
            <a:rPr lang="ru-RU" dirty="0"/>
            <a:t> порушено </a:t>
          </a:r>
          <a:r>
            <a:rPr lang="ru-RU" dirty="0" err="1"/>
            <a:t>внаслідок</a:t>
          </a:r>
          <a:r>
            <a:rPr lang="ru-RU" dirty="0"/>
            <a:t>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корупційного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 і </a:t>
          </a:r>
          <a:r>
            <a:rPr lang="ru-RU" dirty="0" err="1"/>
            <a:t>яким</a:t>
          </a:r>
          <a:r>
            <a:rPr lang="ru-RU" dirty="0"/>
            <a:t> </a:t>
          </a:r>
          <a:r>
            <a:rPr lang="ru-RU" dirty="0" err="1"/>
            <a:t>завдано</a:t>
          </a:r>
          <a:r>
            <a:rPr lang="ru-RU" dirty="0"/>
            <a:t> </a:t>
          </a:r>
          <a:r>
            <a:rPr lang="ru-RU" dirty="0" err="1"/>
            <a:t>моральної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майнової</a:t>
          </a:r>
          <a:r>
            <a:rPr lang="ru-RU" dirty="0"/>
            <a:t> </a:t>
          </a:r>
          <a:r>
            <a:rPr lang="ru-RU" dirty="0" err="1"/>
            <a:t>шкоди</a:t>
          </a:r>
          <a:r>
            <a:rPr lang="ru-RU" dirty="0"/>
            <a:t>, </a:t>
          </a:r>
          <a:r>
            <a:rPr lang="ru-RU" dirty="0" err="1"/>
            <a:t>збитків</a:t>
          </a:r>
          <a:r>
            <a:rPr lang="ru-RU" dirty="0"/>
            <a:t>, </a:t>
          </a:r>
          <a:r>
            <a:rPr lang="ru-RU" dirty="0" err="1"/>
            <a:t>мають</a:t>
          </a:r>
          <a:r>
            <a:rPr lang="ru-RU" dirty="0"/>
            <a:t> право на </a:t>
          </a:r>
          <a:r>
            <a:rPr lang="ru-RU" dirty="0" err="1"/>
            <a:t>відновлення</a:t>
          </a:r>
          <a:r>
            <a:rPr lang="ru-RU" dirty="0"/>
            <a:t> прав, </a:t>
          </a:r>
          <a:r>
            <a:rPr lang="ru-RU" dirty="0" err="1"/>
            <a:t>відшкодування</a:t>
          </a:r>
          <a:r>
            <a:rPr lang="ru-RU" dirty="0"/>
            <a:t> </a:t>
          </a:r>
          <a:r>
            <a:rPr lang="ru-RU" dirty="0" err="1"/>
            <a:t>збитків</a:t>
          </a:r>
          <a:r>
            <a:rPr lang="ru-RU" dirty="0"/>
            <a:t>, </a:t>
          </a:r>
          <a:r>
            <a:rPr lang="ru-RU" dirty="0" err="1"/>
            <a:t>шкоди</a:t>
          </a:r>
          <a:r>
            <a:rPr lang="ru-RU" dirty="0"/>
            <a:t> в </a:t>
          </a:r>
          <a:r>
            <a:rPr lang="ru-RU" dirty="0" err="1"/>
            <a:t>установленому</a:t>
          </a:r>
          <a:r>
            <a:rPr lang="ru-RU" dirty="0"/>
            <a:t> законом порядку.</a:t>
          </a:r>
        </a:p>
      </dgm:t>
    </dgm:pt>
    <dgm:pt modelId="{BD943C31-DF8D-4AC8-9633-6E634CFB81A2}" type="parTrans" cxnId="{0B840F71-D1BF-4A31-AAF7-F02B753CBD92}">
      <dgm:prSet/>
      <dgm:spPr/>
      <dgm:t>
        <a:bodyPr/>
        <a:lstStyle/>
        <a:p>
          <a:endParaRPr lang="ru-RU"/>
        </a:p>
      </dgm:t>
    </dgm:pt>
    <dgm:pt modelId="{BD824C80-4241-44A4-93B2-279C7F07C8DC}" type="sibTrans" cxnId="{0B840F71-D1BF-4A31-AAF7-F02B753CBD92}">
      <dgm:prSet/>
      <dgm:spPr/>
      <dgm:t>
        <a:bodyPr/>
        <a:lstStyle/>
        <a:p>
          <a:endParaRPr lang="ru-RU"/>
        </a:p>
      </dgm:t>
    </dgm:pt>
    <dgm:pt modelId="{BDB1024D-C58E-419C-8756-E9F59E1CF875}" type="pres">
      <dgm:prSet presAssocID="{FC1EFD0A-6259-4F7D-BBA5-F8263BC00DC7}" presName="linearFlow" presStyleCnt="0">
        <dgm:presLayoutVars>
          <dgm:resizeHandles val="exact"/>
        </dgm:presLayoutVars>
      </dgm:prSet>
      <dgm:spPr/>
    </dgm:pt>
    <dgm:pt modelId="{C5892A02-0673-4C02-9751-3471EF65F9FB}" type="pres">
      <dgm:prSet presAssocID="{6E48D064-A577-4145-8A44-836EC48B7A1A}" presName="node" presStyleLbl="node1" presStyleIdx="0" presStyleCnt="3">
        <dgm:presLayoutVars>
          <dgm:bulletEnabled val="1"/>
        </dgm:presLayoutVars>
      </dgm:prSet>
      <dgm:spPr/>
    </dgm:pt>
    <dgm:pt modelId="{767A37DD-5682-400F-8460-282C82DEF71B}" type="pres">
      <dgm:prSet presAssocID="{3C2501E1-020D-4C0B-9948-2E2230E91E0F}" presName="sibTrans" presStyleLbl="sibTrans2D1" presStyleIdx="0" presStyleCnt="2"/>
      <dgm:spPr/>
    </dgm:pt>
    <dgm:pt modelId="{C7C64C45-8237-465B-9FF3-E677E2AE0E9F}" type="pres">
      <dgm:prSet presAssocID="{3C2501E1-020D-4C0B-9948-2E2230E91E0F}" presName="connectorText" presStyleLbl="sibTrans2D1" presStyleIdx="0" presStyleCnt="2"/>
      <dgm:spPr/>
    </dgm:pt>
    <dgm:pt modelId="{80550260-1214-40B5-82F8-7CB2C01BBDA6}" type="pres">
      <dgm:prSet presAssocID="{B98ED0F1-C4F2-4761-A25E-0361F86871C1}" presName="node" presStyleLbl="node1" presStyleIdx="1" presStyleCnt="3">
        <dgm:presLayoutVars>
          <dgm:bulletEnabled val="1"/>
        </dgm:presLayoutVars>
      </dgm:prSet>
      <dgm:spPr/>
    </dgm:pt>
    <dgm:pt modelId="{AD0FEA1A-AADD-47FF-8589-730B83135D2F}" type="pres">
      <dgm:prSet presAssocID="{89FB5436-F2BF-4002-B97E-A920F072384D}" presName="sibTrans" presStyleLbl="sibTrans2D1" presStyleIdx="1" presStyleCnt="2"/>
      <dgm:spPr/>
    </dgm:pt>
    <dgm:pt modelId="{076FE591-8B07-4B98-AF85-6BBD46E5FADD}" type="pres">
      <dgm:prSet presAssocID="{89FB5436-F2BF-4002-B97E-A920F072384D}" presName="connectorText" presStyleLbl="sibTrans2D1" presStyleIdx="1" presStyleCnt="2"/>
      <dgm:spPr/>
    </dgm:pt>
    <dgm:pt modelId="{836951E9-1E28-4CD2-9BD7-CB9067FB34D4}" type="pres">
      <dgm:prSet presAssocID="{0AFF6DBB-968F-4137-A78A-A4B612E832EA}" presName="node" presStyleLbl="node1" presStyleIdx="2" presStyleCnt="3">
        <dgm:presLayoutVars>
          <dgm:bulletEnabled val="1"/>
        </dgm:presLayoutVars>
      </dgm:prSet>
      <dgm:spPr/>
    </dgm:pt>
  </dgm:ptLst>
  <dgm:cxnLst>
    <dgm:cxn modelId="{57680C12-6EBC-40EE-B979-A9D9018392C8}" type="presOf" srcId="{FC1EFD0A-6259-4F7D-BBA5-F8263BC00DC7}" destId="{BDB1024D-C58E-419C-8756-E9F59E1CF875}" srcOrd="0" destOrd="0" presId="urn:microsoft.com/office/officeart/2005/8/layout/process2"/>
    <dgm:cxn modelId="{3E536422-5105-4C76-99C6-9AEE71D62502}" type="presOf" srcId="{0AFF6DBB-968F-4137-A78A-A4B612E832EA}" destId="{836951E9-1E28-4CD2-9BD7-CB9067FB34D4}" srcOrd="0" destOrd="0" presId="urn:microsoft.com/office/officeart/2005/8/layout/process2"/>
    <dgm:cxn modelId="{91355323-F832-4CF6-A63A-30563C3C60BE}" type="presOf" srcId="{B98ED0F1-C4F2-4761-A25E-0361F86871C1}" destId="{80550260-1214-40B5-82F8-7CB2C01BBDA6}" srcOrd="0" destOrd="0" presId="urn:microsoft.com/office/officeart/2005/8/layout/process2"/>
    <dgm:cxn modelId="{B5839929-4BC7-487C-9CC8-6E25B3AD2307}" type="presOf" srcId="{89FB5436-F2BF-4002-B97E-A920F072384D}" destId="{AD0FEA1A-AADD-47FF-8589-730B83135D2F}" srcOrd="0" destOrd="0" presId="urn:microsoft.com/office/officeart/2005/8/layout/process2"/>
    <dgm:cxn modelId="{9FA98236-8438-4DD3-ACB1-81A30D2BCD25}" type="presOf" srcId="{89FB5436-F2BF-4002-B97E-A920F072384D}" destId="{076FE591-8B07-4B98-AF85-6BBD46E5FADD}" srcOrd="1" destOrd="0" presId="urn:microsoft.com/office/officeart/2005/8/layout/process2"/>
    <dgm:cxn modelId="{F727F65C-7EF9-43E5-85EE-26BA267C945A}" srcId="{FC1EFD0A-6259-4F7D-BBA5-F8263BC00DC7}" destId="{6E48D064-A577-4145-8A44-836EC48B7A1A}" srcOrd="0" destOrd="0" parTransId="{DFFF183D-D914-49A0-974F-0253AADFE0D0}" sibTransId="{3C2501E1-020D-4C0B-9948-2E2230E91E0F}"/>
    <dgm:cxn modelId="{E2960A69-D0E5-41C8-BA9F-49302B3AAF63}" type="presOf" srcId="{3C2501E1-020D-4C0B-9948-2E2230E91E0F}" destId="{767A37DD-5682-400F-8460-282C82DEF71B}" srcOrd="0" destOrd="0" presId="urn:microsoft.com/office/officeart/2005/8/layout/process2"/>
    <dgm:cxn modelId="{0B840F71-D1BF-4A31-AAF7-F02B753CBD92}" srcId="{FC1EFD0A-6259-4F7D-BBA5-F8263BC00DC7}" destId="{0AFF6DBB-968F-4137-A78A-A4B612E832EA}" srcOrd="2" destOrd="0" parTransId="{BD943C31-DF8D-4AC8-9633-6E634CFB81A2}" sibTransId="{BD824C80-4241-44A4-93B2-279C7F07C8DC}"/>
    <dgm:cxn modelId="{D685F577-8120-4001-A8E1-1B69881030FA}" srcId="{FC1EFD0A-6259-4F7D-BBA5-F8263BC00DC7}" destId="{B98ED0F1-C4F2-4761-A25E-0361F86871C1}" srcOrd="1" destOrd="0" parTransId="{DA8AC541-1CA9-4B93-A602-0A27A3FB2F06}" sibTransId="{89FB5436-F2BF-4002-B97E-A920F072384D}"/>
    <dgm:cxn modelId="{D10D2A88-C99D-44C3-8FC2-F6291E837A1C}" type="presOf" srcId="{6E48D064-A577-4145-8A44-836EC48B7A1A}" destId="{C5892A02-0673-4C02-9751-3471EF65F9FB}" srcOrd="0" destOrd="0" presId="urn:microsoft.com/office/officeart/2005/8/layout/process2"/>
    <dgm:cxn modelId="{75F1D9EB-99E7-4A2F-881A-A8AAE7FE48D7}" type="presOf" srcId="{3C2501E1-020D-4C0B-9948-2E2230E91E0F}" destId="{C7C64C45-8237-465B-9FF3-E677E2AE0E9F}" srcOrd="1" destOrd="0" presId="urn:microsoft.com/office/officeart/2005/8/layout/process2"/>
    <dgm:cxn modelId="{43003914-BB69-4BCB-8918-C329FA90A6E4}" type="presParOf" srcId="{BDB1024D-C58E-419C-8756-E9F59E1CF875}" destId="{C5892A02-0673-4C02-9751-3471EF65F9FB}" srcOrd="0" destOrd="0" presId="urn:microsoft.com/office/officeart/2005/8/layout/process2"/>
    <dgm:cxn modelId="{2314E9B3-1F22-4736-99B9-310A4C7A26CA}" type="presParOf" srcId="{BDB1024D-C58E-419C-8756-E9F59E1CF875}" destId="{767A37DD-5682-400F-8460-282C82DEF71B}" srcOrd="1" destOrd="0" presId="urn:microsoft.com/office/officeart/2005/8/layout/process2"/>
    <dgm:cxn modelId="{8B121F4A-67CA-46BC-910E-B25F593D7FDF}" type="presParOf" srcId="{767A37DD-5682-400F-8460-282C82DEF71B}" destId="{C7C64C45-8237-465B-9FF3-E677E2AE0E9F}" srcOrd="0" destOrd="0" presId="urn:microsoft.com/office/officeart/2005/8/layout/process2"/>
    <dgm:cxn modelId="{4D8B57C4-6C82-41E6-AFA5-62520FD0E1ED}" type="presParOf" srcId="{BDB1024D-C58E-419C-8756-E9F59E1CF875}" destId="{80550260-1214-40B5-82F8-7CB2C01BBDA6}" srcOrd="2" destOrd="0" presId="urn:microsoft.com/office/officeart/2005/8/layout/process2"/>
    <dgm:cxn modelId="{998B3661-9BB8-4463-A5E3-212B5BB6002D}" type="presParOf" srcId="{BDB1024D-C58E-419C-8756-E9F59E1CF875}" destId="{AD0FEA1A-AADD-47FF-8589-730B83135D2F}" srcOrd="3" destOrd="0" presId="urn:microsoft.com/office/officeart/2005/8/layout/process2"/>
    <dgm:cxn modelId="{941033B0-7972-4450-AA34-D1DDB74D3151}" type="presParOf" srcId="{AD0FEA1A-AADD-47FF-8589-730B83135D2F}" destId="{076FE591-8B07-4B98-AF85-6BBD46E5FADD}" srcOrd="0" destOrd="0" presId="urn:microsoft.com/office/officeart/2005/8/layout/process2"/>
    <dgm:cxn modelId="{CD13CE04-2486-4981-938F-CB4AEAD4B7ED}" type="presParOf" srcId="{BDB1024D-C58E-419C-8756-E9F59E1CF875}" destId="{836951E9-1E28-4CD2-9BD7-CB9067FB34D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FC2D731-3B16-4595-973B-3F2764DB8C14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F5E69FB-03D1-4713-B7B9-B097C2713E1B}">
      <dgm:prSet phldrT="[Текст]"/>
      <dgm:spPr/>
      <dgm:t>
        <a:bodyPr/>
        <a:lstStyle/>
        <a:p>
          <a:r>
            <a:rPr lang="ru-RU" dirty="0" err="1"/>
            <a:t>Дисциплінарні</a:t>
          </a:r>
          <a:r>
            <a:rPr lang="ru-RU" dirty="0"/>
            <a:t> </a:t>
          </a:r>
          <a:r>
            <a:rPr lang="ru-RU" dirty="0" err="1"/>
            <a:t>корупційні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 </a:t>
          </a:r>
          <a:r>
            <a:rPr lang="ru-RU" dirty="0" err="1"/>
            <a:t>пов’язані</a:t>
          </a:r>
          <a:r>
            <a:rPr lang="ru-RU" dirty="0"/>
            <a:t> з </a:t>
          </a:r>
          <a:r>
            <a:rPr lang="ru-RU" dirty="0" err="1"/>
            <a:t>професійною</a:t>
          </a:r>
          <a:r>
            <a:rPr lang="ru-RU" dirty="0"/>
            <a:t> </a:t>
          </a:r>
          <a:r>
            <a:rPr lang="ru-RU" dirty="0" err="1"/>
            <a:t>службовою</a:t>
          </a:r>
          <a:r>
            <a:rPr lang="ru-RU" dirty="0"/>
            <a:t> </a:t>
          </a:r>
          <a:r>
            <a:rPr lang="ru-RU" dirty="0" err="1"/>
            <a:t>діяльністю</a:t>
          </a:r>
          <a:endParaRPr lang="ru-RU" dirty="0"/>
        </a:p>
      </dgm:t>
    </dgm:pt>
    <dgm:pt modelId="{C4CB6160-0061-4875-9E2F-F62AD3461D98}" type="parTrans" cxnId="{12AA8D74-2265-4588-A7E0-908C3BD48EDA}">
      <dgm:prSet/>
      <dgm:spPr/>
      <dgm:t>
        <a:bodyPr/>
        <a:lstStyle/>
        <a:p>
          <a:endParaRPr lang="ru-RU"/>
        </a:p>
      </dgm:t>
    </dgm:pt>
    <dgm:pt modelId="{88D1CB0A-6FDA-46D9-B6D6-2AD6DD164D72}" type="sibTrans" cxnId="{12AA8D74-2265-4588-A7E0-908C3BD48EDA}">
      <dgm:prSet/>
      <dgm:spPr/>
      <dgm:t>
        <a:bodyPr/>
        <a:lstStyle/>
        <a:p>
          <a:endParaRPr lang="ru-RU"/>
        </a:p>
      </dgm:t>
    </dgm:pt>
    <dgm:pt modelId="{E7EB1F99-EBBF-447D-8511-6EB109CFF0C5}">
      <dgm:prSet phldrT="[Текст]"/>
      <dgm:spPr/>
      <dgm:t>
        <a:bodyPr/>
        <a:lstStyle/>
        <a:p>
          <a:r>
            <a:rPr lang="ru-RU" dirty="0"/>
            <a:t>На </a:t>
          </a:r>
          <a:r>
            <a:rPr lang="ru-RU" dirty="0" err="1"/>
            <a:t>відміну</a:t>
          </a:r>
          <a:r>
            <a:rPr lang="ru-RU" dirty="0"/>
            <a:t> </a:t>
          </a:r>
          <a:r>
            <a:rPr lang="ru-RU" dirty="0" err="1"/>
            <a:t>від</a:t>
          </a:r>
          <a:r>
            <a:rPr lang="ru-RU" dirty="0"/>
            <a:t> </a:t>
          </a:r>
          <a:r>
            <a:rPr lang="ru-RU" dirty="0" err="1"/>
            <a:t>положень</a:t>
          </a:r>
          <a:r>
            <a:rPr lang="ru-RU" dirty="0"/>
            <a:t> про </a:t>
          </a:r>
          <a:r>
            <a:rPr lang="ru-RU" dirty="0" err="1"/>
            <a:t>дисциплінарну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, </a:t>
          </a:r>
          <a:r>
            <a:rPr lang="ru-RU" dirty="0" err="1"/>
            <a:t>закріплених</a:t>
          </a:r>
          <a:r>
            <a:rPr lang="ru-RU" dirty="0"/>
            <a:t> для </a:t>
          </a:r>
          <a:r>
            <a:rPr lang="ru-RU" dirty="0" err="1"/>
            <a:t>різних</a:t>
          </a:r>
          <a:r>
            <a:rPr lang="ru-RU" dirty="0"/>
            <a:t> </a:t>
          </a:r>
          <a:r>
            <a:rPr lang="ru-RU" dirty="0" err="1"/>
            <a:t>категорій</a:t>
          </a:r>
          <a:r>
            <a:rPr lang="ru-RU" dirty="0"/>
            <a:t> </a:t>
          </a:r>
          <a:r>
            <a:rPr lang="ru-RU" dirty="0" err="1"/>
            <a:t>працівників</a:t>
          </a:r>
          <a:endParaRPr lang="ru-RU" dirty="0"/>
        </a:p>
      </dgm:t>
    </dgm:pt>
    <dgm:pt modelId="{181DD065-0897-42B9-8ECD-3BF2061ED125}" type="parTrans" cxnId="{CFF047C6-1C75-4B5F-BE47-4894A568B6A7}">
      <dgm:prSet/>
      <dgm:spPr/>
      <dgm:t>
        <a:bodyPr/>
        <a:lstStyle/>
        <a:p>
          <a:endParaRPr lang="ru-RU"/>
        </a:p>
      </dgm:t>
    </dgm:pt>
    <dgm:pt modelId="{FBF1CA1A-1C07-4789-B42A-A132FADAB351}" type="sibTrans" cxnId="{CFF047C6-1C75-4B5F-BE47-4894A568B6A7}">
      <dgm:prSet/>
      <dgm:spPr/>
      <dgm:t>
        <a:bodyPr/>
        <a:lstStyle/>
        <a:p>
          <a:endParaRPr lang="ru-RU"/>
        </a:p>
      </dgm:t>
    </dgm:pt>
    <dgm:pt modelId="{E23D176F-6A21-44BB-A8AA-3F05D89121F2}">
      <dgm:prSet phldrT="[Текст]"/>
      <dgm:spPr/>
      <dgm:t>
        <a:bodyPr/>
        <a:lstStyle/>
        <a:p>
          <a:r>
            <a:rPr lang="ru-RU"/>
            <a:t>не </a:t>
          </a:r>
          <a:r>
            <a:rPr lang="ru-RU" dirty="0" err="1"/>
            <a:t>лише</a:t>
          </a:r>
          <a:r>
            <a:rPr lang="ru-RU" dirty="0"/>
            <a:t> </a:t>
          </a:r>
          <a:r>
            <a:rPr lang="ru-RU" dirty="0" err="1"/>
            <a:t>державних</a:t>
          </a:r>
          <a:r>
            <a:rPr lang="ru-RU" dirty="0"/>
            <a:t> </a:t>
          </a:r>
          <a:r>
            <a:rPr lang="ru-RU" dirty="0" err="1"/>
            <a:t>службовців</a:t>
          </a:r>
          <a:r>
            <a:rPr lang="ru-RU" dirty="0"/>
            <a:t> та </a:t>
          </a:r>
          <a:r>
            <a:rPr lang="ru-RU" dirty="0" err="1"/>
            <a:t>службовців</a:t>
          </a:r>
          <a:r>
            <a:rPr lang="ru-RU" dirty="0"/>
            <a:t> </a:t>
          </a:r>
          <a:r>
            <a:rPr lang="ru-RU" dirty="0" err="1"/>
            <a:t>органів</a:t>
          </a:r>
          <a:r>
            <a:rPr lang="ru-RU" dirty="0"/>
            <a:t> </a:t>
          </a:r>
          <a:r>
            <a:rPr lang="ru-RU" dirty="0" err="1"/>
            <a:t>місцевого</a:t>
          </a:r>
          <a:r>
            <a:rPr lang="ru-RU" dirty="0"/>
            <a:t> </a:t>
          </a:r>
          <a:r>
            <a:rPr lang="ru-RU" dirty="0" err="1"/>
            <a:t>самоврядування</a:t>
          </a:r>
          <a:r>
            <a:rPr lang="ru-RU" dirty="0"/>
            <a:t>, але й </a:t>
          </a:r>
          <a:r>
            <a:rPr lang="ru-RU" dirty="0" err="1"/>
            <a:t>працівників</a:t>
          </a:r>
          <a:r>
            <a:rPr lang="ru-RU" dirty="0"/>
            <a:t> </a:t>
          </a:r>
          <a:r>
            <a:rPr lang="ru-RU" dirty="0" err="1"/>
            <a:t>судових</a:t>
          </a:r>
          <a:r>
            <a:rPr lang="ru-RU" dirty="0"/>
            <a:t> і </a:t>
          </a:r>
          <a:r>
            <a:rPr lang="ru-RU" dirty="0" err="1"/>
            <a:t>правоохоронних</a:t>
          </a:r>
          <a:r>
            <a:rPr lang="ru-RU" dirty="0"/>
            <a:t> </a:t>
          </a:r>
          <a:r>
            <a:rPr lang="ru-RU" dirty="0" err="1"/>
            <a:t>органів</a:t>
          </a:r>
          <a:r>
            <a:rPr lang="ru-RU" dirty="0"/>
            <a:t>, а </a:t>
          </a:r>
          <a:r>
            <a:rPr lang="ru-RU" dirty="0" err="1"/>
            <a:t>також</a:t>
          </a:r>
          <a:r>
            <a:rPr lang="ru-RU" dirty="0"/>
            <a:t> </a:t>
          </a:r>
          <a:r>
            <a:rPr lang="ru-RU" dirty="0" err="1"/>
            <a:t>комерційних</a:t>
          </a:r>
          <a:r>
            <a:rPr lang="ru-RU" dirty="0"/>
            <a:t> </a:t>
          </a:r>
          <a:r>
            <a:rPr lang="ru-RU" dirty="0" err="1"/>
            <a:t>організацій</a:t>
          </a:r>
          <a:r>
            <a:rPr lang="ru-RU" dirty="0"/>
            <a:t>. </a:t>
          </a:r>
        </a:p>
      </dgm:t>
    </dgm:pt>
    <dgm:pt modelId="{60755418-91F1-4E9D-9604-B00F8CA4777D}" type="parTrans" cxnId="{12A3452E-9D52-402E-82F2-B2EA4A62077A}">
      <dgm:prSet/>
      <dgm:spPr/>
      <dgm:t>
        <a:bodyPr/>
        <a:lstStyle/>
        <a:p>
          <a:endParaRPr lang="ru-RU"/>
        </a:p>
      </dgm:t>
    </dgm:pt>
    <dgm:pt modelId="{51EE23D5-B0DF-416A-9F0E-22BEF553AC30}" type="sibTrans" cxnId="{12A3452E-9D52-402E-82F2-B2EA4A62077A}">
      <dgm:prSet/>
      <dgm:spPr/>
      <dgm:t>
        <a:bodyPr/>
        <a:lstStyle/>
        <a:p>
          <a:endParaRPr lang="ru-RU"/>
        </a:p>
      </dgm:t>
    </dgm:pt>
    <dgm:pt modelId="{6E56FD5A-F248-459C-BAAF-5F74ED682A3B}">
      <dgm:prSet phldrT="[Текст]"/>
      <dgm:spPr/>
      <dgm:t>
        <a:bodyPr/>
        <a:lstStyle/>
        <a:p>
          <a:r>
            <a:rPr lang="ru-RU" dirty="0"/>
            <a:t>у </a:t>
          </a:r>
          <a:r>
            <a:rPr lang="ru-RU" dirty="0" err="1"/>
            <a:t>Кодексі</a:t>
          </a:r>
          <a:r>
            <a:rPr lang="ru-RU" dirty="0"/>
            <a:t> </a:t>
          </a:r>
          <a:r>
            <a:rPr lang="ru-RU" dirty="0" err="1"/>
            <a:t>законів</a:t>
          </a:r>
          <a:r>
            <a:rPr lang="ru-RU" dirty="0"/>
            <a:t> про </a:t>
          </a:r>
          <a:r>
            <a:rPr lang="ru-RU" dirty="0" err="1"/>
            <a:t>працю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, законах «Про </a:t>
          </a:r>
          <a:r>
            <a:rPr lang="ru-RU" dirty="0" err="1"/>
            <a:t>державну</a:t>
          </a:r>
          <a:r>
            <a:rPr lang="ru-RU" dirty="0"/>
            <a:t> службу», «Про </a:t>
          </a:r>
          <a:r>
            <a:rPr lang="ru-RU" dirty="0" err="1"/>
            <a:t>судоустрій</a:t>
          </a:r>
          <a:r>
            <a:rPr lang="ru-RU" dirty="0"/>
            <a:t> і статус </a:t>
          </a:r>
          <a:r>
            <a:rPr lang="ru-RU" dirty="0" err="1"/>
            <a:t>суддів</a:t>
          </a:r>
          <a:r>
            <a:rPr lang="ru-RU" dirty="0"/>
            <a:t>», «Про </a:t>
          </a:r>
          <a:r>
            <a:rPr lang="ru-RU" dirty="0" err="1"/>
            <a:t>Дисциплінарний</a:t>
          </a:r>
          <a:r>
            <a:rPr lang="ru-RU" dirty="0"/>
            <a:t> статут </a:t>
          </a:r>
          <a:r>
            <a:rPr lang="ru-RU" dirty="0" err="1"/>
            <a:t>органів</a:t>
          </a:r>
          <a:r>
            <a:rPr lang="ru-RU" dirty="0"/>
            <a:t> </a:t>
          </a:r>
          <a:r>
            <a:rPr lang="ru-RU" dirty="0" err="1"/>
            <a:t>внутрішніх</a:t>
          </a:r>
          <a:r>
            <a:rPr lang="ru-RU" dirty="0"/>
            <a:t> справ </a:t>
          </a:r>
          <a:r>
            <a:rPr lang="ru-RU" dirty="0" err="1"/>
            <a:t>України</a:t>
          </a:r>
          <a:r>
            <a:rPr lang="ru-RU" dirty="0"/>
            <a:t>» </a:t>
          </a:r>
          <a:r>
            <a:rPr lang="ru-RU" dirty="0" err="1"/>
            <a:t>тощо</a:t>
          </a:r>
          <a:r>
            <a:rPr lang="ru-RU" dirty="0"/>
            <a:t>, </a:t>
          </a:r>
        </a:p>
      </dgm:t>
    </dgm:pt>
    <dgm:pt modelId="{C0AA8161-99EC-4C41-BD10-8CBA11C8A718}" type="parTrans" cxnId="{E647759E-A97E-440E-A85B-CF6FDAA6BECD}">
      <dgm:prSet/>
      <dgm:spPr/>
      <dgm:t>
        <a:bodyPr/>
        <a:lstStyle/>
        <a:p>
          <a:endParaRPr lang="ru-RU"/>
        </a:p>
      </dgm:t>
    </dgm:pt>
    <dgm:pt modelId="{7BF54CF5-F5B2-4285-B6FE-798A42EEAB4C}" type="sibTrans" cxnId="{E647759E-A97E-440E-A85B-CF6FDAA6BECD}">
      <dgm:prSet/>
      <dgm:spPr/>
      <dgm:t>
        <a:bodyPr/>
        <a:lstStyle/>
        <a:p>
          <a:endParaRPr lang="ru-RU"/>
        </a:p>
      </dgm:t>
    </dgm:pt>
    <dgm:pt modelId="{66428107-4254-4A76-B06E-0ADD23CE81E1}">
      <dgm:prSet phldrT="[Текст]"/>
      <dgm:spPr/>
      <dgm:t>
        <a:bodyPr/>
        <a:lstStyle/>
        <a:p>
          <a:r>
            <a:rPr lang="ru-RU" dirty="0"/>
            <a:t>Станом на </a:t>
          </a:r>
          <a:r>
            <a:rPr lang="ru-RU" dirty="0" err="1"/>
            <a:t>сьогодні</a:t>
          </a:r>
          <a:r>
            <a:rPr lang="ru-RU" dirty="0"/>
            <a:t> в </a:t>
          </a:r>
          <a:r>
            <a:rPr lang="ru-RU" dirty="0" err="1"/>
            <a:t>Україні</a:t>
          </a:r>
          <a:r>
            <a:rPr lang="ru-RU" dirty="0"/>
            <a:t> є </a:t>
          </a:r>
          <a:r>
            <a:rPr lang="ru-RU" dirty="0" err="1"/>
            <a:t>чинними</a:t>
          </a:r>
          <a:r>
            <a:rPr lang="ru-RU" dirty="0"/>
            <a:t> і </a:t>
          </a:r>
          <a:r>
            <a:rPr lang="ru-RU" dirty="0" err="1"/>
            <a:t>застосовуються</a:t>
          </a:r>
          <a:r>
            <a:rPr lang="ru-RU" dirty="0"/>
            <a:t> низка нормативно-</a:t>
          </a:r>
          <a:r>
            <a:rPr lang="ru-RU" dirty="0" err="1"/>
            <a:t>правових</a:t>
          </a:r>
          <a:r>
            <a:rPr lang="ru-RU" dirty="0"/>
            <a:t> </a:t>
          </a:r>
          <a:r>
            <a:rPr lang="ru-RU" dirty="0" err="1"/>
            <a:t>актів</a:t>
          </a:r>
          <a:r>
            <a:rPr lang="ru-RU" dirty="0"/>
            <a:t> </a:t>
          </a:r>
          <a:r>
            <a:rPr lang="ru-RU" dirty="0" err="1"/>
            <a:t>нижчої</a:t>
          </a:r>
          <a:r>
            <a:rPr lang="ru-RU" dirty="0"/>
            <a:t> </a:t>
          </a:r>
          <a:r>
            <a:rPr lang="ru-RU" dirty="0" err="1"/>
            <a:t>юридичної</a:t>
          </a:r>
          <a:r>
            <a:rPr lang="ru-RU" dirty="0"/>
            <a:t> </a:t>
          </a:r>
          <a:r>
            <a:rPr lang="ru-RU" dirty="0" err="1"/>
            <a:t>сили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регламентують</a:t>
          </a:r>
          <a:r>
            <a:rPr lang="ru-RU" dirty="0"/>
            <a:t> </a:t>
          </a:r>
          <a:r>
            <a:rPr lang="ru-RU" dirty="0" err="1"/>
            <a:t>питання</a:t>
          </a:r>
          <a:r>
            <a:rPr lang="ru-RU" dirty="0"/>
            <a:t> </a:t>
          </a:r>
          <a:r>
            <a:rPr lang="ru-RU" dirty="0" err="1"/>
            <a:t>дисциплінарної</a:t>
          </a:r>
          <a:r>
            <a:rPr lang="ru-RU" dirty="0"/>
            <a:t> </a:t>
          </a:r>
          <a:r>
            <a:rPr lang="ru-RU" dirty="0" err="1"/>
            <a:t>відповідальності</a:t>
          </a:r>
          <a:endParaRPr lang="ru-RU" dirty="0"/>
        </a:p>
      </dgm:t>
    </dgm:pt>
    <dgm:pt modelId="{4D4B6B29-B598-4C95-855E-B58480B79621}" type="parTrans" cxnId="{545DEA16-2CCD-42C4-9BE8-2787553DC6C0}">
      <dgm:prSet/>
      <dgm:spPr/>
      <dgm:t>
        <a:bodyPr/>
        <a:lstStyle/>
        <a:p>
          <a:endParaRPr lang="ru-RU"/>
        </a:p>
      </dgm:t>
    </dgm:pt>
    <dgm:pt modelId="{628CB9E0-A496-4AD0-A39D-875785567682}" type="sibTrans" cxnId="{545DEA16-2CCD-42C4-9BE8-2787553DC6C0}">
      <dgm:prSet/>
      <dgm:spPr/>
      <dgm:t>
        <a:bodyPr/>
        <a:lstStyle/>
        <a:p>
          <a:endParaRPr lang="ru-RU"/>
        </a:p>
      </dgm:t>
    </dgm:pt>
    <dgm:pt modelId="{3F55AA92-3D34-4950-B69D-B70708685BC0}">
      <dgm:prSet phldrT="[Текст]"/>
      <dgm:spPr/>
      <dgm:t>
        <a:bodyPr/>
        <a:lstStyle/>
        <a:p>
          <a:r>
            <a:rPr lang="ru-RU" dirty="0"/>
            <a:t>(до прикладу </a:t>
          </a:r>
          <a:r>
            <a:rPr lang="ru-RU" dirty="0" err="1"/>
            <a:t>Положення</a:t>
          </a:r>
          <a:r>
            <a:rPr lang="ru-RU" dirty="0"/>
            <a:t> про </a:t>
          </a:r>
          <a:r>
            <a:rPr lang="ru-RU" dirty="0" err="1"/>
            <a:t>дисципліну</a:t>
          </a:r>
          <a:r>
            <a:rPr lang="ru-RU" dirty="0"/>
            <a:t> </a:t>
          </a:r>
          <a:r>
            <a:rPr lang="ru-RU" dirty="0" err="1"/>
            <a:t>працівників</a:t>
          </a:r>
          <a:r>
            <a:rPr lang="ru-RU" dirty="0"/>
            <a:t> </a:t>
          </a:r>
          <a:r>
            <a:rPr lang="ru-RU" dirty="0" err="1"/>
            <a:t>гірничих</a:t>
          </a:r>
          <a:r>
            <a:rPr lang="ru-RU" dirty="0"/>
            <a:t> </a:t>
          </a:r>
          <a:r>
            <a:rPr lang="ru-RU" dirty="0" err="1"/>
            <a:t>підприємств</a:t>
          </a:r>
          <a:r>
            <a:rPr lang="ru-RU" dirty="0"/>
            <a:t>, </a:t>
          </a:r>
          <a:r>
            <a:rPr lang="ru-RU" dirty="0" err="1"/>
            <a:t>затверджене</a:t>
          </a:r>
          <a:r>
            <a:rPr lang="ru-RU" dirty="0"/>
            <a:t> </a:t>
          </a:r>
          <a:r>
            <a:rPr lang="ru-RU" dirty="0" err="1"/>
            <a:t>постановою</a:t>
          </a:r>
          <a:r>
            <a:rPr lang="ru-RU" dirty="0"/>
            <a:t> КМ </a:t>
          </a:r>
          <a:r>
            <a:rPr lang="ru-RU" dirty="0" err="1"/>
            <a:t>від</a:t>
          </a:r>
          <a:r>
            <a:rPr lang="ru-RU" dirty="0"/>
            <a:t> 13 </a:t>
          </a:r>
          <a:r>
            <a:rPr lang="ru-RU" dirty="0" err="1"/>
            <a:t>березня</a:t>
          </a:r>
          <a:r>
            <a:rPr lang="ru-RU" dirty="0"/>
            <a:t> 2002 р. ; </a:t>
          </a:r>
          <a:r>
            <a:rPr lang="ru-RU" dirty="0" err="1"/>
            <a:t>Положення</a:t>
          </a:r>
          <a:r>
            <a:rPr lang="ru-RU" dirty="0"/>
            <a:t> про </a:t>
          </a:r>
          <a:r>
            <a:rPr lang="ru-RU" dirty="0" err="1"/>
            <a:t>дисципліну</a:t>
          </a:r>
          <a:r>
            <a:rPr lang="ru-RU" dirty="0"/>
            <a:t> </a:t>
          </a:r>
          <a:r>
            <a:rPr lang="ru-RU" dirty="0" err="1"/>
            <a:t>працівників</a:t>
          </a:r>
          <a:r>
            <a:rPr lang="ru-RU" dirty="0"/>
            <a:t> </a:t>
          </a:r>
          <a:r>
            <a:rPr lang="ru-RU" dirty="0" err="1"/>
            <a:t>залізничного</a:t>
          </a:r>
          <a:r>
            <a:rPr lang="ru-RU" dirty="0"/>
            <a:t> транспорту, </a:t>
          </a:r>
          <a:r>
            <a:rPr lang="ru-RU" dirty="0" err="1"/>
            <a:t>затверджене</a:t>
          </a:r>
          <a:r>
            <a:rPr lang="ru-RU" dirty="0"/>
            <a:t> </a:t>
          </a:r>
          <a:r>
            <a:rPr lang="ru-RU" dirty="0" err="1"/>
            <a:t>постановою</a:t>
          </a:r>
          <a:r>
            <a:rPr lang="ru-RU" dirty="0"/>
            <a:t> КМ </a:t>
          </a:r>
          <a:r>
            <a:rPr lang="ru-RU" dirty="0" err="1"/>
            <a:t>від</a:t>
          </a:r>
          <a:r>
            <a:rPr lang="ru-RU" dirty="0"/>
            <a:t> 26 </a:t>
          </a:r>
          <a:r>
            <a:rPr lang="ru-RU" dirty="0" err="1"/>
            <a:t>січня</a:t>
          </a:r>
          <a:r>
            <a:rPr lang="ru-RU" dirty="0"/>
            <a:t> 1993 р. ). </a:t>
          </a:r>
        </a:p>
      </dgm:t>
    </dgm:pt>
    <dgm:pt modelId="{7B181EBD-D11E-4B3C-9F22-D632260349EF}" type="parTrans" cxnId="{689BC8B9-63F8-487F-A954-B196D2365D1D}">
      <dgm:prSet/>
      <dgm:spPr/>
      <dgm:t>
        <a:bodyPr/>
        <a:lstStyle/>
        <a:p>
          <a:endParaRPr lang="ru-RU"/>
        </a:p>
      </dgm:t>
    </dgm:pt>
    <dgm:pt modelId="{ABC013E2-097C-4354-90E8-2ACC3CA5E700}" type="sibTrans" cxnId="{689BC8B9-63F8-487F-A954-B196D2365D1D}">
      <dgm:prSet/>
      <dgm:spPr/>
      <dgm:t>
        <a:bodyPr/>
        <a:lstStyle/>
        <a:p>
          <a:endParaRPr lang="ru-RU"/>
        </a:p>
      </dgm:t>
    </dgm:pt>
    <dgm:pt modelId="{6BC3134C-C00D-48D6-8D4D-EC7632C0F14A}">
      <dgm:prSet phldrT="[Текст]"/>
      <dgm:spPr/>
      <dgm:t>
        <a:bodyPr/>
        <a:lstStyle/>
        <a:p>
          <a:r>
            <a:rPr lang="ru-RU" dirty="0" err="1"/>
            <a:t>Крім</a:t>
          </a:r>
          <a:r>
            <a:rPr lang="ru-RU" dirty="0"/>
            <a:t> того, пряма </a:t>
          </a:r>
          <a:r>
            <a:rPr lang="ru-RU" dirty="0" err="1"/>
            <a:t>вказівка</a:t>
          </a:r>
          <a:r>
            <a:rPr lang="ru-RU" dirty="0"/>
            <a:t> на </a:t>
          </a:r>
          <a:r>
            <a:rPr lang="ru-RU" dirty="0" err="1"/>
            <a:t>можливість</a:t>
          </a:r>
          <a:r>
            <a:rPr lang="ru-RU" dirty="0"/>
            <a:t> </a:t>
          </a:r>
          <a:r>
            <a:rPr lang="ru-RU" dirty="0" err="1"/>
            <a:t>регламентації</a:t>
          </a:r>
          <a:r>
            <a:rPr lang="ru-RU" dirty="0"/>
            <a:t> </a:t>
          </a:r>
          <a:r>
            <a:rPr lang="ru-RU" dirty="0" err="1"/>
            <a:t>дисциплінарної</a:t>
          </a:r>
          <a:r>
            <a:rPr lang="ru-RU" dirty="0"/>
            <a:t> </a:t>
          </a:r>
          <a:r>
            <a:rPr lang="ru-RU" dirty="0" err="1"/>
            <a:t>відповідальності</a:t>
          </a:r>
          <a:r>
            <a:rPr lang="ru-RU" dirty="0"/>
            <a:t> на локальному </a:t>
          </a:r>
          <a:r>
            <a:rPr lang="ru-RU" dirty="0" err="1"/>
            <a:t>рівні</a:t>
          </a:r>
          <a:endParaRPr lang="ru-RU" dirty="0"/>
        </a:p>
      </dgm:t>
    </dgm:pt>
    <dgm:pt modelId="{4DBC03F9-8913-4731-BF7E-8168ABBAD107}" type="parTrans" cxnId="{D55CE089-8259-41BA-9C53-FD324E2D8119}">
      <dgm:prSet/>
      <dgm:spPr/>
      <dgm:t>
        <a:bodyPr/>
        <a:lstStyle/>
        <a:p>
          <a:endParaRPr lang="ru-RU"/>
        </a:p>
      </dgm:t>
    </dgm:pt>
    <dgm:pt modelId="{95359F34-D402-45B5-AEFC-203DDEA1C029}" type="sibTrans" cxnId="{D55CE089-8259-41BA-9C53-FD324E2D8119}">
      <dgm:prSet/>
      <dgm:spPr/>
      <dgm:t>
        <a:bodyPr/>
        <a:lstStyle/>
        <a:p>
          <a:endParaRPr lang="ru-RU"/>
        </a:p>
      </dgm:t>
    </dgm:pt>
    <dgm:pt modelId="{880D3A21-16C3-493C-AB72-E9BDFAC241F2}">
      <dgm:prSet phldrT="[Текст]"/>
      <dgm:spPr/>
      <dgm:t>
        <a:bodyPr/>
        <a:lstStyle/>
        <a:p>
          <a:r>
            <a:rPr lang="ru-RU" dirty="0" err="1"/>
            <a:t>міститься</a:t>
          </a:r>
          <a:r>
            <a:rPr lang="ru-RU" dirty="0"/>
            <a:t> у ст. 147 Кодексу </a:t>
          </a:r>
          <a:r>
            <a:rPr lang="ru-RU" dirty="0" err="1"/>
            <a:t>законів</a:t>
          </a:r>
          <a:r>
            <a:rPr lang="ru-RU" dirty="0"/>
            <a:t> про </a:t>
          </a:r>
          <a:r>
            <a:rPr lang="ru-RU" dirty="0" err="1"/>
            <a:t>працю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, в </a:t>
          </a:r>
          <a:r>
            <a:rPr lang="ru-RU" dirty="0" err="1"/>
            <a:t>якій</a:t>
          </a:r>
          <a:r>
            <a:rPr lang="ru-RU" dirty="0"/>
            <a:t> </a:t>
          </a:r>
          <a:r>
            <a:rPr lang="ru-RU" dirty="0" err="1"/>
            <a:t>передбачено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законодавством</a:t>
          </a:r>
          <a:r>
            <a:rPr lang="ru-RU" dirty="0"/>
            <a:t>, статутами і </a:t>
          </a:r>
          <a:r>
            <a:rPr lang="ru-RU" dirty="0" err="1"/>
            <a:t>положеннями</a:t>
          </a:r>
          <a:r>
            <a:rPr lang="ru-RU" dirty="0"/>
            <a:t> про </a:t>
          </a:r>
          <a:r>
            <a:rPr lang="ru-RU" dirty="0" err="1"/>
            <a:t>дисципліну</a:t>
          </a:r>
          <a:r>
            <a:rPr lang="ru-RU" dirty="0"/>
            <a:t> </a:t>
          </a:r>
          <a:r>
            <a:rPr lang="ru-RU" dirty="0" err="1"/>
            <a:t>можуть</a:t>
          </a:r>
          <a:r>
            <a:rPr lang="ru-RU" dirty="0"/>
            <a:t> бути </a:t>
          </a:r>
          <a:r>
            <a:rPr lang="ru-RU" dirty="0" err="1"/>
            <a:t>передбачені</a:t>
          </a:r>
          <a:r>
            <a:rPr lang="ru-RU" dirty="0"/>
            <a:t> для </a:t>
          </a:r>
          <a:r>
            <a:rPr lang="ru-RU" dirty="0" err="1"/>
            <a:t>окремих</a:t>
          </a:r>
          <a:r>
            <a:rPr lang="ru-RU" dirty="0"/>
            <a:t> </a:t>
          </a:r>
          <a:r>
            <a:rPr lang="ru-RU" dirty="0" err="1"/>
            <a:t>категорій</a:t>
          </a:r>
          <a:r>
            <a:rPr lang="ru-RU" dirty="0"/>
            <a:t> </a:t>
          </a:r>
          <a:r>
            <a:rPr lang="ru-RU" dirty="0" err="1"/>
            <a:t>працівників</a:t>
          </a:r>
          <a:r>
            <a:rPr lang="ru-RU" dirty="0"/>
            <a:t> й </a:t>
          </a:r>
          <a:r>
            <a:rPr lang="ru-RU" dirty="0" err="1"/>
            <a:t>інші</a:t>
          </a:r>
          <a:r>
            <a:rPr lang="ru-RU" dirty="0"/>
            <a:t> </a:t>
          </a:r>
          <a:r>
            <a:rPr lang="ru-RU" dirty="0" err="1"/>
            <a:t>дисциплінарні</a:t>
          </a:r>
          <a:r>
            <a:rPr lang="ru-RU" dirty="0"/>
            <a:t> </a:t>
          </a:r>
          <a:r>
            <a:rPr lang="ru-RU" dirty="0" err="1"/>
            <a:t>стягнення</a:t>
          </a:r>
          <a:r>
            <a:rPr lang="ru-RU" dirty="0"/>
            <a:t>, </a:t>
          </a:r>
          <a:r>
            <a:rPr lang="ru-RU" dirty="0" err="1"/>
            <a:t>крім</a:t>
          </a:r>
          <a:r>
            <a:rPr lang="ru-RU" dirty="0"/>
            <a:t> </a:t>
          </a:r>
          <a:r>
            <a:rPr lang="ru-RU" dirty="0" err="1"/>
            <a:t>догани</a:t>
          </a:r>
          <a:r>
            <a:rPr lang="ru-RU" dirty="0"/>
            <a:t> та </a:t>
          </a:r>
          <a:r>
            <a:rPr lang="ru-RU" dirty="0" err="1"/>
            <a:t>звільнення</a:t>
          </a:r>
          <a:r>
            <a:rPr lang="ru-RU" dirty="0"/>
            <a:t>. </a:t>
          </a:r>
        </a:p>
      </dgm:t>
    </dgm:pt>
    <dgm:pt modelId="{AE3DCC62-3734-4F66-8297-84773BCC02C5}" type="parTrans" cxnId="{7B77261E-CD8F-49A8-B8EC-26A2D52AE1BF}">
      <dgm:prSet/>
      <dgm:spPr/>
      <dgm:t>
        <a:bodyPr/>
        <a:lstStyle/>
        <a:p>
          <a:endParaRPr lang="ru-RU"/>
        </a:p>
      </dgm:t>
    </dgm:pt>
    <dgm:pt modelId="{7593C249-9A14-4F51-865D-2A7AC00F80EC}" type="sibTrans" cxnId="{7B77261E-CD8F-49A8-B8EC-26A2D52AE1BF}">
      <dgm:prSet/>
      <dgm:spPr/>
      <dgm:t>
        <a:bodyPr/>
        <a:lstStyle/>
        <a:p>
          <a:endParaRPr lang="ru-RU"/>
        </a:p>
      </dgm:t>
    </dgm:pt>
    <dgm:pt modelId="{AA818887-52F5-40D7-AAEA-20143064B07A}" type="pres">
      <dgm:prSet presAssocID="{4FC2D731-3B16-4595-973B-3F2764DB8C14}" presName="Name0" presStyleCnt="0">
        <dgm:presLayoutVars>
          <dgm:dir/>
          <dgm:animLvl val="lvl"/>
          <dgm:resizeHandles val="exact"/>
        </dgm:presLayoutVars>
      </dgm:prSet>
      <dgm:spPr/>
    </dgm:pt>
    <dgm:pt modelId="{BF570043-05CB-4969-8838-ACF3A0494F82}" type="pres">
      <dgm:prSet presAssocID="{1F5E69FB-03D1-4713-B7B9-B097C2713E1B}" presName="linNode" presStyleCnt="0"/>
      <dgm:spPr/>
    </dgm:pt>
    <dgm:pt modelId="{156A9EB2-09B2-4596-B2BB-419D496258FA}" type="pres">
      <dgm:prSet presAssocID="{1F5E69FB-03D1-4713-B7B9-B097C2713E1B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29CCC287-61E6-4D5F-A01D-4C0FD726E189}" type="pres">
      <dgm:prSet presAssocID="{1F5E69FB-03D1-4713-B7B9-B097C2713E1B}" presName="descendantText" presStyleLbl="alignAccFollowNode1" presStyleIdx="0" presStyleCnt="4">
        <dgm:presLayoutVars>
          <dgm:bulletEnabled val="1"/>
        </dgm:presLayoutVars>
      </dgm:prSet>
      <dgm:spPr/>
    </dgm:pt>
    <dgm:pt modelId="{AD45250C-1ADA-4AF0-89B8-80A75D7603C6}" type="pres">
      <dgm:prSet presAssocID="{88D1CB0A-6FDA-46D9-B6D6-2AD6DD164D72}" presName="sp" presStyleCnt="0"/>
      <dgm:spPr/>
    </dgm:pt>
    <dgm:pt modelId="{D05802D0-217C-46FB-9CB1-1423EF119A8A}" type="pres">
      <dgm:prSet presAssocID="{E7EB1F99-EBBF-447D-8511-6EB109CFF0C5}" presName="linNode" presStyleCnt="0"/>
      <dgm:spPr/>
    </dgm:pt>
    <dgm:pt modelId="{9E47C9D5-2BEE-4BDB-ACB6-79D9950D63C6}" type="pres">
      <dgm:prSet presAssocID="{E7EB1F99-EBBF-447D-8511-6EB109CFF0C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B95B676-1207-4F48-A3F3-0EB6E1CB1AEE}" type="pres">
      <dgm:prSet presAssocID="{E7EB1F99-EBBF-447D-8511-6EB109CFF0C5}" presName="descendantText" presStyleLbl="alignAccFollowNode1" presStyleIdx="1" presStyleCnt="4">
        <dgm:presLayoutVars>
          <dgm:bulletEnabled val="1"/>
        </dgm:presLayoutVars>
      </dgm:prSet>
      <dgm:spPr/>
    </dgm:pt>
    <dgm:pt modelId="{D0FCE098-FBB0-43F6-97A0-048E6089AA58}" type="pres">
      <dgm:prSet presAssocID="{FBF1CA1A-1C07-4789-B42A-A132FADAB351}" presName="sp" presStyleCnt="0"/>
      <dgm:spPr/>
    </dgm:pt>
    <dgm:pt modelId="{DACE9873-FEA5-4EED-B7BF-9F03A35C58B1}" type="pres">
      <dgm:prSet presAssocID="{66428107-4254-4A76-B06E-0ADD23CE81E1}" presName="linNode" presStyleCnt="0"/>
      <dgm:spPr/>
    </dgm:pt>
    <dgm:pt modelId="{E96870AA-C512-4BA7-9A61-301768E4A85D}" type="pres">
      <dgm:prSet presAssocID="{66428107-4254-4A76-B06E-0ADD23CE81E1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0E04061F-9977-46A8-BDD1-6A6BF57AF6E1}" type="pres">
      <dgm:prSet presAssocID="{66428107-4254-4A76-B06E-0ADD23CE81E1}" presName="descendantText" presStyleLbl="alignAccFollowNode1" presStyleIdx="2" presStyleCnt="4">
        <dgm:presLayoutVars>
          <dgm:bulletEnabled val="1"/>
        </dgm:presLayoutVars>
      </dgm:prSet>
      <dgm:spPr/>
    </dgm:pt>
    <dgm:pt modelId="{9C91B320-7B0A-4C30-B3BB-58034070432B}" type="pres">
      <dgm:prSet presAssocID="{628CB9E0-A496-4AD0-A39D-875785567682}" presName="sp" presStyleCnt="0"/>
      <dgm:spPr/>
    </dgm:pt>
    <dgm:pt modelId="{32C2A3ED-0AF8-453F-A34E-AF33FF73CA57}" type="pres">
      <dgm:prSet presAssocID="{6BC3134C-C00D-48D6-8D4D-EC7632C0F14A}" presName="linNode" presStyleCnt="0"/>
      <dgm:spPr/>
    </dgm:pt>
    <dgm:pt modelId="{140F27EA-F16D-49D2-8852-D4B40402017C}" type="pres">
      <dgm:prSet presAssocID="{6BC3134C-C00D-48D6-8D4D-EC7632C0F14A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E07428C-A6D0-4B42-AAC1-FC5D552D4EB6}" type="pres">
      <dgm:prSet presAssocID="{6BC3134C-C00D-48D6-8D4D-EC7632C0F14A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5F643811-A891-4EB4-A380-B260D64E06D4}" type="presOf" srcId="{66428107-4254-4A76-B06E-0ADD23CE81E1}" destId="{E96870AA-C512-4BA7-9A61-301768E4A85D}" srcOrd="0" destOrd="0" presId="urn:microsoft.com/office/officeart/2005/8/layout/vList5"/>
    <dgm:cxn modelId="{545DEA16-2CCD-42C4-9BE8-2787553DC6C0}" srcId="{4FC2D731-3B16-4595-973B-3F2764DB8C14}" destId="{66428107-4254-4A76-B06E-0ADD23CE81E1}" srcOrd="2" destOrd="0" parTransId="{4D4B6B29-B598-4C95-855E-B58480B79621}" sibTransId="{628CB9E0-A496-4AD0-A39D-875785567682}"/>
    <dgm:cxn modelId="{7B77261E-CD8F-49A8-B8EC-26A2D52AE1BF}" srcId="{6BC3134C-C00D-48D6-8D4D-EC7632C0F14A}" destId="{880D3A21-16C3-493C-AB72-E9BDFAC241F2}" srcOrd="0" destOrd="0" parTransId="{AE3DCC62-3734-4F66-8297-84773BCC02C5}" sibTransId="{7593C249-9A14-4F51-865D-2A7AC00F80EC}"/>
    <dgm:cxn modelId="{B03FE520-0CBC-40AD-97AE-63FCA99908FF}" type="presOf" srcId="{6BC3134C-C00D-48D6-8D4D-EC7632C0F14A}" destId="{140F27EA-F16D-49D2-8852-D4B40402017C}" srcOrd="0" destOrd="0" presId="urn:microsoft.com/office/officeart/2005/8/layout/vList5"/>
    <dgm:cxn modelId="{42D18C21-9D06-44BF-863A-413A33926A43}" type="presOf" srcId="{880D3A21-16C3-493C-AB72-E9BDFAC241F2}" destId="{CE07428C-A6D0-4B42-AAC1-FC5D552D4EB6}" srcOrd="0" destOrd="0" presId="urn:microsoft.com/office/officeart/2005/8/layout/vList5"/>
    <dgm:cxn modelId="{12A3452E-9D52-402E-82F2-B2EA4A62077A}" srcId="{1F5E69FB-03D1-4713-B7B9-B097C2713E1B}" destId="{E23D176F-6A21-44BB-A8AA-3F05D89121F2}" srcOrd="0" destOrd="0" parTransId="{60755418-91F1-4E9D-9604-B00F8CA4777D}" sibTransId="{51EE23D5-B0DF-416A-9F0E-22BEF553AC30}"/>
    <dgm:cxn modelId="{12AA8D74-2265-4588-A7E0-908C3BD48EDA}" srcId="{4FC2D731-3B16-4595-973B-3F2764DB8C14}" destId="{1F5E69FB-03D1-4713-B7B9-B097C2713E1B}" srcOrd="0" destOrd="0" parTransId="{C4CB6160-0061-4875-9E2F-F62AD3461D98}" sibTransId="{88D1CB0A-6FDA-46D9-B6D6-2AD6DD164D72}"/>
    <dgm:cxn modelId="{D55CE089-8259-41BA-9C53-FD324E2D8119}" srcId="{4FC2D731-3B16-4595-973B-3F2764DB8C14}" destId="{6BC3134C-C00D-48D6-8D4D-EC7632C0F14A}" srcOrd="3" destOrd="0" parTransId="{4DBC03F9-8913-4731-BF7E-8168ABBAD107}" sibTransId="{95359F34-D402-45B5-AEFC-203DDEA1C029}"/>
    <dgm:cxn modelId="{E647759E-A97E-440E-A85B-CF6FDAA6BECD}" srcId="{E7EB1F99-EBBF-447D-8511-6EB109CFF0C5}" destId="{6E56FD5A-F248-459C-BAAF-5F74ED682A3B}" srcOrd="0" destOrd="0" parTransId="{C0AA8161-99EC-4C41-BD10-8CBA11C8A718}" sibTransId="{7BF54CF5-F5B2-4285-B6FE-798A42EEAB4C}"/>
    <dgm:cxn modelId="{C07899B4-372C-4061-9E13-BF756089BEE8}" type="presOf" srcId="{4FC2D731-3B16-4595-973B-3F2764DB8C14}" destId="{AA818887-52F5-40D7-AAEA-20143064B07A}" srcOrd="0" destOrd="0" presId="urn:microsoft.com/office/officeart/2005/8/layout/vList5"/>
    <dgm:cxn modelId="{689BC8B9-63F8-487F-A954-B196D2365D1D}" srcId="{66428107-4254-4A76-B06E-0ADD23CE81E1}" destId="{3F55AA92-3D34-4950-B69D-B70708685BC0}" srcOrd="0" destOrd="0" parTransId="{7B181EBD-D11E-4B3C-9F22-D632260349EF}" sibTransId="{ABC013E2-097C-4354-90E8-2ACC3CA5E700}"/>
    <dgm:cxn modelId="{72E023C0-02AC-4343-B365-FBA1EEB87780}" type="presOf" srcId="{E7EB1F99-EBBF-447D-8511-6EB109CFF0C5}" destId="{9E47C9D5-2BEE-4BDB-ACB6-79D9950D63C6}" srcOrd="0" destOrd="0" presId="urn:microsoft.com/office/officeart/2005/8/layout/vList5"/>
    <dgm:cxn modelId="{CFF047C6-1C75-4B5F-BE47-4894A568B6A7}" srcId="{4FC2D731-3B16-4595-973B-3F2764DB8C14}" destId="{E7EB1F99-EBBF-447D-8511-6EB109CFF0C5}" srcOrd="1" destOrd="0" parTransId="{181DD065-0897-42B9-8ECD-3BF2061ED125}" sibTransId="{FBF1CA1A-1C07-4789-B42A-A132FADAB351}"/>
    <dgm:cxn modelId="{44DACCCB-7EE8-47CC-B52F-80D4340BFE77}" type="presOf" srcId="{6E56FD5A-F248-459C-BAAF-5F74ED682A3B}" destId="{0B95B676-1207-4F48-A3F3-0EB6E1CB1AEE}" srcOrd="0" destOrd="0" presId="urn:microsoft.com/office/officeart/2005/8/layout/vList5"/>
    <dgm:cxn modelId="{7448BADA-C5E0-4B11-9198-6C999DDF33E4}" type="presOf" srcId="{1F5E69FB-03D1-4713-B7B9-B097C2713E1B}" destId="{156A9EB2-09B2-4596-B2BB-419D496258FA}" srcOrd="0" destOrd="0" presId="urn:microsoft.com/office/officeart/2005/8/layout/vList5"/>
    <dgm:cxn modelId="{818B96E3-C0C1-435C-98E3-AA6AEC3D5A83}" type="presOf" srcId="{E23D176F-6A21-44BB-A8AA-3F05D89121F2}" destId="{29CCC287-61E6-4D5F-A01D-4C0FD726E189}" srcOrd="0" destOrd="0" presId="urn:microsoft.com/office/officeart/2005/8/layout/vList5"/>
    <dgm:cxn modelId="{EC1F10FC-BBCE-4AB6-9BF4-1D48B6770257}" type="presOf" srcId="{3F55AA92-3D34-4950-B69D-B70708685BC0}" destId="{0E04061F-9977-46A8-BDD1-6A6BF57AF6E1}" srcOrd="0" destOrd="0" presId="urn:microsoft.com/office/officeart/2005/8/layout/vList5"/>
    <dgm:cxn modelId="{DB710073-A312-4D56-91F1-C16AB405F854}" type="presParOf" srcId="{AA818887-52F5-40D7-AAEA-20143064B07A}" destId="{BF570043-05CB-4969-8838-ACF3A0494F82}" srcOrd="0" destOrd="0" presId="urn:microsoft.com/office/officeart/2005/8/layout/vList5"/>
    <dgm:cxn modelId="{B096AAAC-ED1A-4F6A-9CF3-DDACA94D91A5}" type="presParOf" srcId="{BF570043-05CB-4969-8838-ACF3A0494F82}" destId="{156A9EB2-09B2-4596-B2BB-419D496258FA}" srcOrd="0" destOrd="0" presId="urn:microsoft.com/office/officeart/2005/8/layout/vList5"/>
    <dgm:cxn modelId="{43A204B5-9AFE-434A-8C59-4B18F7B67A5C}" type="presParOf" srcId="{BF570043-05CB-4969-8838-ACF3A0494F82}" destId="{29CCC287-61E6-4D5F-A01D-4C0FD726E189}" srcOrd="1" destOrd="0" presId="urn:microsoft.com/office/officeart/2005/8/layout/vList5"/>
    <dgm:cxn modelId="{C8E2912A-889E-4A15-8F07-87D7F80A1C36}" type="presParOf" srcId="{AA818887-52F5-40D7-AAEA-20143064B07A}" destId="{AD45250C-1ADA-4AF0-89B8-80A75D7603C6}" srcOrd="1" destOrd="0" presId="urn:microsoft.com/office/officeart/2005/8/layout/vList5"/>
    <dgm:cxn modelId="{9C881C90-0FE0-417E-AD7A-0DB5996BBC2A}" type="presParOf" srcId="{AA818887-52F5-40D7-AAEA-20143064B07A}" destId="{D05802D0-217C-46FB-9CB1-1423EF119A8A}" srcOrd="2" destOrd="0" presId="urn:microsoft.com/office/officeart/2005/8/layout/vList5"/>
    <dgm:cxn modelId="{037F215A-F01C-47E8-B1A9-DF634B00BA2C}" type="presParOf" srcId="{D05802D0-217C-46FB-9CB1-1423EF119A8A}" destId="{9E47C9D5-2BEE-4BDB-ACB6-79D9950D63C6}" srcOrd="0" destOrd="0" presId="urn:microsoft.com/office/officeart/2005/8/layout/vList5"/>
    <dgm:cxn modelId="{E59AEBB1-8A50-4B18-9A62-0506FB22A2CA}" type="presParOf" srcId="{D05802D0-217C-46FB-9CB1-1423EF119A8A}" destId="{0B95B676-1207-4F48-A3F3-0EB6E1CB1AEE}" srcOrd="1" destOrd="0" presId="urn:microsoft.com/office/officeart/2005/8/layout/vList5"/>
    <dgm:cxn modelId="{6346294A-7957-45FC-AF0E-E55009C448D2}" type="presParOf" srcId="{AA818887-52F5-40D7-AAEA-20143064B07A}" destId="{D0FCE098-FBB0-43F6-97A0-048E6089AA58}" srcOrd="3" destOrd="0" presId="urn:microsoft.com/office/officeart/2005/8/layout/vList5"/>
    <dgm:cxn modelId="{B26C0F05-5D58-44FE-A1D8-93EA5928DBB4}" type="presParOf" srcId="{AA818887-52F5-40D7-AAEA-20143064B07A}" destId="{DACE9873-FEA5-4EED-B7BF-9F03A35C58B1}" srcOrd="4" destOrd="0" presId="urn:microsoft.com/office/officeart/2005/8/layout/vList5"/>
    <dgm:cxn modelId="{F06DDA72-51F8-4B03-9F25-BED13F896E45}" type="presParOf" srcId="{DACE9873-FEA5-4EED-B7BF-9F03A35C58B1}" destId="{E96870AA-C512-4BA7-9A61-301768E4A85D}" srcOrd="0" destOrd="0" presId="urn:microsoft.com/office/officeart/2005/8/layout/vList5"/>
    <dgm:cxn modelId="{8319FAA8-197F-4DE0-B340-F9EACEC0DDE8}" type="presParOf" srcId="{DACE9873-FEA5-4EED-B7BF-9F03A35C58B1}" destId="{0E04061F-9977-46A8-BDD1-6A6BF57AF6E1}" srcOrd="1" destOrd="0" presId="urn:microsoft.com/office/officeart/2005/8/layout/vList5"/>
    <dgm:cxn modelId="{1313D4B8-8748-4B0F-BB65-72EA01467B5F}" type="presParOf" srcId="{AA818887-52F5-40D7-AAEA-20143064B07A}" destId="{9C91B320-7B0A-4C30-B3BB-58034070432B}" srcOrd="5" destOrd="0" presId="urn:microsoft.com/office/officeart/2005/8/layout/vList5"/>
    <dgm:cxn modelId="{373D60C0-3116-4C34-B413-5FC3466B1EC5}" type="presParOf" srcId="{AA818887-52F5-40D7-AAEA-20143064B07A}" destId="{32C2A3ED-0AF8-453F-A34E-AF33FF73CA57}" srcOrd="6" destOrd="0" presId="urn:microsoft.com/office/officeart/2005/8/layout/vList5"/>
    <dgm:cxn modelId="{1E61EFF3-A1C0-47B9-A071-971A0E473FA0}" type="presParOf" srcId="{32C2A3ED-0AF8-453F-A34E-AF33FF73CA57}" destId="{140F27EA-F16D-49D2-8852-D4B40402017C}" srcOrd="0" destOrd="0" presId="urn:microsoft.com/office/officeart/2005/8/layout/vList5"/>
    <dgm:cxn modelId="{7746C94C-BCA8-4087-BAC3-F984B65E1FF5}" type="presParOf" srcId="{32C2A3ED-0AF8-453F-A34E-AF33FF73CA57}" destId="{CE07428C-A6D0-4B42-AAC1-FC5D552D4E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A966E5D-1DA3-4DCD-8EBE-1F5515DFB2DD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975EEF9C-5E3E-4855-8763-42E961E46A7E}">
      <dgm:prSet phldrT="[Текст]" custT="1"/>
      <dgm:spPr/>
      <dgm:t>
        <a:bodyPr/>
        <a:lstStyle/>
        <a:p>
          <a:r>
            <a:rPr lang="ru-RU" sz="1600" dirty="0"/>
            <a:t>У </a:t>
          </a:r>
          <a:r>
            <a:rPr lang="ru-RU" sz="1600" dirty="0" err="1"/>
            <a:t>контексті</a:t>
          </a:r>
          <a:r>
            <a:rPr lang="ru-RU" sz="1600" dirty="0"/>
            <a:t> </a:t>
          </a:r>
          <a:r>
            <a:rPr lang="ru-RU" sz="1600" dirty="0" err="1"/>
            <a:t>можливості</a:t>
          </a:r>
          <a:r>
            <a:rPr lang="ru-RU" sz="1600" dirty="0"/>
            <a:t> </a:t>
          </a:r>
          <a:r>
            <a:rPr lang="ru-RU" sz="1600" dirty="0" err="1"/>
            <a:t>притягнення</a:t>
          </a:r>
          <a:r>
            <a:rPr lang="ru-RU" sz="1600" dirty="0"/>
            <a:t> особи до </a:t>
          </a:r>
          <a:r>
            <a:rPr lang="ru-RU" sz="1600" dirty="0" err="1"/>
            <a:t>дисциплінарної</a:t>
          </a:r>
          <a:r>
            <a:rPr lang="ru-RU" sz="1600" dirty="0"/>
            <a:t> </a:t>
          </a:r>
          <a:r>
            <a:rPr lang="ru-RU" sz="1600" dirty="0" err="1"/>
            <a:t>відповідальності</a:t>
          </a:r>
          <a:r>
            <a:rPr lang="ru-RU" sz="1600" dirty="0"/>
            <a:t> з </a:t>
          </a:r>
          <a:r>
            <a:rPr lang="ru-RU" sz="1600" dirty="0" err="1"/>
            <a:t>одночасним</a:t>
          </a:r>
          <a:r>
            <a:rPr lang="ru-RU" sz="1600" dirty="0"/>
            <a:t> </a:t>
          </a:r>
          <a:r>
            <a:rPr lang="ru-RU" sz="1600" dirty="0" err="1"/>
            <a:t>притягненням</a:t>
          </a:r>
          <a:r>
            <a:rPr lang="ru-RU" sz="1600" dirty="0"/>
            <a:t> до </a:t>
          </a:r>
          <a:r>
            <a:rPr lang="ru-RU" sz="1600" dirty="0" err="1"/>
            <a:t>кримінальної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адміністративної</a:t>
          </a:r>
          <a:r>
            <a:rPr lang="ru-RU" sz="1600" dirty="0"/>
            <a:t> </a:t>
          </a:r>
          <a:r>
            <a:rPr lang="ru-RU" sz="1600" dirty="0" err="1"/>
            <a:t>відповідальності</a:t>
          </a:r>
          <a:endParaRPr lang="ru-RU" sz="1600" dirty="0"/>
        </a:p>
      </dgm:t>
    </dgm:pt>
    <dgm:pt modelId="{9F173A2C-FF0E-4976-8455-2A90F29A39F7}" type="parTrans" cxnId="{03092547-2304-4C02-9EF1-88881D7D6131}">
      <dgm:prSet/>
      <dgm:spPr/>
      <dgm:t>
        <a:bodyPr/>
        <a:lstStyle/>
        <a:p>
          <a:endParaRPr lang="ru-RU"/>
        </a:p>
      </dgm:t>
    </dgm:pt>
    <dgm:pt modelId="{E6A3D5E0-4216-41DA-A342-A20100630CF8}" type="sibTrans" cxnId="{03092547-2304-4C02-9EF1-88881D7D6131}">
      <dgm:prSet/>
      <dgm:spPr/>
      <dgm:t>
        <a:bodyPr/>
        <a:lstStyle/>
        <a:p>
          <a:endParaRPr lang="ru-RU"/>
        </a:p>
      </dgm:t>
    </dgm:pt>
    <dgm:pt modelId="{C783971B-9C85-49FF-82AD-97058AC4E90C}">
      <dgm:prSet phldrT="[Текст]" custT="1"/>
      <dgm:spPr/>
      <dgm:t>
        <a:bodyPr/>
        <a:lstStyle/>
        <a:p>
          <a:r>
            <a:rPr lang="ru-RU" sz="1600" dirty="0"/>
            <a:t>треба </a:t>
          </a:r>
          <a:r>
            <a:rPr lang="ru-RU" sz="1600" dirty="0" err="1"/>
            <a:t>звернути</a:t>
          </a:r>
          <a:r>
            <a:rPr lang="ru-RU" sz="1600" dirty="0"/>
            <a:t> </a:t>
          </a:r>
          <a:r>
            <a:rPr lang="ru-RU" sz="1600" dirty="0" err="1"/>
            <a:t>увагу</a:t>
          </a:r>
          <a:r>
            <a:rPr lang="ru-RU" sz="1600" dirty="0"/>
            <a:t> на </a:t>
          </a:r>
          <a:r>
            <a:rPr lang="ru-RU" sz="1600" dirty="0" err="1"/>
            <a:t>положення</a:t>
          </a:r>
          <a:r>
            <a:rPr lang="ru-RU" sz="1600" dirty="0"/>
            <a:t> </a:t>
          </a:r>
          <a:r>
            <a:rPr lang="ru-RU" sz="1600" dirty="0" err="1"/>
            <a:t>частини</a:t>
          </a:r>
          <a:r>
            <a:rPr lang="ru-RU" sz="1600" dirty="0"/>
            <a:t> 2 </a:t>
          </a:r>
          <a:r>
            <a:rPr lang="ru-RU" sz="1600" dirty="0" err="1"/>
            <a:t>статті</a:t>
          </a:r>
          <a:r>
            <a:rPr lang="ru-RU" sz="1600" dirty="0"/>
            <a:t> 65 Закону «Про </a:t>
          </a:r>
          <a:r>
            <a:rPr lang="ru-RU" sz="1600" dirty="0" err="1"/>
            <a:t>запобігання</a:t>
          </a:r>
          <a:r>
            <a:rPr lang="ru-RU" sz="1600" dirty="0"/>
            <a:t> </a:t>
          </a:r>
          <a:r>
            <a:rPr lang="ru-RU" sz="1600" dirty="0" err="1"/>
            <a:t>корупції</a:t>
          </a:r>
          <a:r>
            <a:rPr lang="ru-RU" sz="1600" dirty="0"/>
            <a:t>», </a:t>
          </a:r>
          <a:r>
            <a:rPr lang="ru-RU" sz="1600" dirty="0" err="1"/>
            <a:t>яким</a:t>
          </a:r>
          <a:r>
            <a:rPr lang="ru-RU" sz="1600" dirty="0"/>
            <a:t> </a:t>
          </a:r>
          <a:r>
            <a:rPr lang="ru-RU" sz="1600" dirty="0" err="1"/>
            <a:t>передбачено</a:t>
          </a:r>
          <a:r>
            <a:rPr lang="ru-RU" sz="1600" dirty="0"/>
            <a:t>, </a:t>
          </a:r>
          <a:r>
            <a:rPr lang="ru-RU" sz="1600" dirty="0" err="1"/>
            <a:t>що</a:t>
          </a:r>
          <a:r>
            <a:rPr lang="ru-RU" sz="1600" dirty="0"/>
            <a:t> особа, яка вчинила </a:t>
          </a:r>
          <a:r>
            <a:rPr lang="ru-RU" sz="1600" dirty="0" err="1"/>
            <a:t>корупційне</a:t>
          </a:r>
          <a:r>
            <a:rPr lang="ru-RU" sz="1600" dirty="0"/>
            <a:t> </a:t>
          </a:r>
          <a:r>
            <a:rPr lang="ru-RU" sz="1600" dirty="0" err="1"/>
            <a:t>правопорушення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правопорушення</a:t>
          </a:r>
          <a:r>
            <a:rPr lang="ru-RU" sz="1600" dirty="0"/>
            <a:t>, </a:t>
          </a:r>
          <a:r>
            <a:rPr lang="ru-RU" sz="1600" dirty="0" err="1"/>
            <a:t>пов’язане</a:t>
          </a:r>
          <a:r>
            <a:rPr lang="ru-RU" sz="1600" dirty="0"/>
            <a:t> з </a:t>
          </a:r>
          <a:r>
            <a:rPr lang="ru-RU" sz="1600" dirty="0" err="1"/>
            <a:t>корупцією</a:t>
          </a:r>
          <a:r>
            <a:rPr lang="ru-RU" sz="1600" dirty="0"/>
            <a:t>, </a:t>
          </a:r>
        </a:p>
      </dgm:t>
    </dgm:pt>
    <dgm:pt modelId="{8BBC4EF2-5C0D-4DA0-9B8F-7B1DC068A5E5}" type="parTrans" cxnId="{3CF26579-1E37-41F0-AAC9-E7416A212DD0}">
      <dgm:prSet/>
      <dgm:spPr/>
      <dgm:t>
        <a:bodyPr/>
        <a:lstStyle/>
        <a:p>
          <a:endParaRPr lang="ru-RU"/>
        </a:p>
      </dgm:t>
    </dgm:pt>
    <dgm:pt modelId="{97CBC61B-57AA-4C02-81A6-590D816973BA}" type="sibTrans" cxnId="{3CF26579-1E37-41F0-AAC9-E7416A212DD0}">
      <dgm:prSet/>
      <dgm:spPr/>
      <dgm:t>
        <a:bodyPr/>
        <a:lstStyle/>
        <a:p>
          <a:endParaRPr lang="ru-RU"/>
        </a:p>
      </dgm:t>
    </dgm:pt>
    <dgm:pt modelId="{725FB211-57FA-4967-946D-3073DA35DB22}">
      <dgm:prSet phldrT="[Текст]" custT="1"/>
      <dgm:spPr/>
      <dgm:t>
        <a:bodyPr/>
        <a:lstStyle/>
        <a:p>
          <a:r>
            <a:rPr lang="ru-RU" sz="1400" dirty="0" err="1"/>
            <a:t>однак</a:t>
          </a:r>
          <a:r>
            <a:rPr lang="ru-RU" sz="1400" dirty="0"/>
            <a:t> судом не  </a:t>
          </a:r>
          <a:r>
            <a:rPr lang="ru-RU" sz="1400" dirty="0" err="1"/>
            <a:t>застосовано</a:t>
          </a:r>
          <a:r>
            <a:rPr lang="ru-RU" sz="1400" dirty="0"/>
            <a:t> до </a:t>
          </a:r>
          <a:r>
            <a:rPr lang="ru-RU" sz="1400" dirty="0" err="1"/>
            <a:t>неї</a:t>
          </a:r>
          <a:r>
            <a:rPr lang="ru-RU" sz="1400" dirty="0"/>
            <a:t> </a:t>
          </a:r>
          <a:r>
            <a:rPr lang="ru-RU" sz="1400" dirty="0" err="1"/>
            <a:t>покарання</a:t>
          </a:r>
          <a:r>
            <a:rPr lang="ru-RU" sz="1400" dirty="0"/>
            <a:t> </a:t>
          </a:r>
          <a:r>
            <a:rPr lang="ru-RU" sz="1400" dirty="0" err="1"/>
            <a:t>або</a:t>
          </a:r>
          <a:r>
            <a:rPr lang="ru-RU" sz="1400" dirty="0"/>
            <a:t> не </a:t>
          </a:r>
          <a:r>
            <a:rPr lang="ru-RU" sz="1400" dirty="0" err="1"/>
            <a:t>накладено</a:t>
          </a:r>
          <a:r>
            <a:rPr lang="ru-RU" sz="1400" dirty="0"/>
            <a:t> на </a:t>
          </a:r>
          <a:r>
            <a:rPr lang="ru-RU" sz="1400" dirty="0" err="1"/>
            <a:t>неї</a:t>
          </a:r>
          <a:r>
            <a:rPr lang="ru-RU" sz="1400" dirty="0"/>
            <a:t> </a:t>
          </a:r>
          <a:r>
            <a:rPr lang="ru-RU" sz="1400" dirty="0" err="1"/>
            <a:t>стягнення</a:t>
          </a:r>
          <a:r>
            <a:rPr lang="ru-RU" sz="1400" dirty="0"/>
            <a:t> у </a:t>
          </a:r>
          <a:r>
            <a:rPr lang="ru-RU" sz="1400" dirty="0" err="1"/>
            <a:t>виді</a:t>
          </a:r>
          <a:r>
            <a:rPr lang="ru-RU" sz="1400" dirty="0"/>
            <a:t> </a:t>
          </a:r>
          <a:r>
            <a:rPr lang="ru-RU" sz="1400" dirty="0" err="1"/>
            <a:t>позбавлення</a:t>
          </a:r>
          <a:r>
            <a:rPr lang="ru-RU" sz="1400" dirty="0"/>
            <a:t> права </a:t>
          </a:r>
          <a:r>
            <a:rPr lang="ru-RU" sz="1400" dirty="0" err="1"/>
            <a:t>обіймати</a:t>
          </a:r>
          <a:r>
            <a:rPr lang="ru-RU" sz="1400" dirty="0"/>
            <a:t> </a:t>
          </a:r>
          <a:r>
            <a:rPr lang="ru-RU" sz="1400" dirty="0" err="1"/>
            <a:t>певні</a:t>
          </a:r>
          <a:r>
            <a:rPr lang="ru-RU" sz="1400" dirty="0"/>
            <a:t> посади </a:t>
          </a:r>
          <a:r>
            <a:rPr lang="ru-RU" sz="1400" dirty="0" err="1"/>
            <a:t>або</a:t>
          </a:r>
          <a:r>
            <a:rPr lang="ru-RU" sz="1400" dirty="0"/>
            <a:t> </a:t>
          </a:r>
          <a:r>
            <a:rPr lang="ru-RU" sz="1400" dirty="0" err="1"/>
            <a:t>займатися</a:t>
          </a:r>
          <a:r>
            <a:rPr lang="ru-RU" sz="1400" dirty="0"/>
            <a:t> </a:t>
          </a:r>
          <a:r>
            <a:rPr lang="ru-RU" sz="1400" dirty="0" err="1"/>
            <a:t>певною</a:t>
          </a:r>
          <a:r>
            <a:rPr lang="ru-RU" sz="1400" dirty="0"/>
            <a:t> </a:t>
          </a:r>
          <a:r>
            <a:rPr lang="ru-RU" sz="1400" dirty="0" err="1"/>
            <a:t>діяльністю</a:t>
          </a:r>
          <a:r>
            <a:rPr lang="ru-RU" sz="1400" dirty="0"/>
            <a:t>, </a:t>
          </a:r>
          <a:r>
            <a:rPr lang="ru-RU" sz="1400" dirty="0" err="1"/>
            <a:t>пов’язаними</a:t>
          </a:r>
          <a:r>
            <a:rPr lang="ru-RU" sz="1400" dirty="0"/>
            <a:t> з </a:t>
          </a:r>
          <a:r>
            <a:rPr lang="ru-RU" sz="1400" dirty="0" err="1"/>
            <a:t>виконанням</a:t>
          </a:r>
          <a:r>
            <a:rPr lang="ru-RU" sz="1400" dirty="0"/>
            <a:t> </a:t>
          </a:r>
          <a:r>
            <a:rPr lang="ru-RU" sz="1400" dirty="0" err="1"/>
            <a:t>функцій</a:t>
          </a:r>
          <a:r>
            <a:rPr lang="ru-RU" sz="1400" dirty="0"/>
            <a:t> </a:t>
          </a:r>
          <a:r>
            <a:rPr lang="ru-RU" sz="1400" dirty="0" err="1"/>
            <a:t>держави</a:t>
          </a:r>
          <a:r>
            <a:rPr lang="ru-RU" sz="1400" dirty="0"/>
            <a:t> </a:t>
          </a:r>
          <a:r>
            <a:rPr lang="ru-RU" sz="1400" dirty="0" err="1"/>
            <a:t>або</a:t>
          </a:r>
          <a:r>
            <a:rPr lang="ru-RU" sz="1400" dirty="0"/>
            <a:t> </a:t>
          </a:r>
          <a:r>
            <a:rPr lang="ru-RU" sz="1400" dirty="0" err="1"/>
            <a:t>місцевого</a:t>
          </a:r>
          <a:r>
            <a:rPr lang="ru-RU" sz="1400" dirty="0"/>
            <a:t> </a:t>
          </a:r>
          <a:r>
            <a:rPr lang="ru-RU" sz="1400" dirty="0" err="1"/>
            <a:t>самоврядування</a:t>
          </a:r>
          <a:r>
            <a:rPr lang="ru-RU" sz="1400" dirty="0"/>
            <a:t>, </a:t>
          </a:r>
        </a:p>
      </dgm:t>
    </dgm:pt>
    <dgm:pt modelId="{78E1A5B7-5E42-4396-A079-B28B723CCA3E}" type="parTrans" cxnId="{F4684624-7FB8-4485-BCEB-6713D5909EDE}">
      <dgm:prSet/>
      <dgm:spPr/>
      <dgm:t>
        <a:bodyPr/>
        <a:lstStyle/>
        <a:p>
          <a:endParaRPr lang="ru-RU"/>
        </a:p>
      </dgm:t>
    </dgm:pt>
    <dgm:pt modelId="{57DD9BB5-E4B3-4BD6-818E-822D1B871A1B}" type="sibTrans" cxnId="{F4684624-7FB8-4485-BCEB-6713D5909EDE}">
      <dgm:prSet/>
      <dgm:spPr/>
      <dgm:t>
        <a:bodyPr/>
        <a:lstStyle/>
        <a:p>
          <a:endParaRPr lang="ru-RU"/>
        </a:p>
      </dgm:t>
    </dgm:pt>
    <dgm:pt modelId="{2B4C2EB0-4E16-4D95-A88B-891A902E3E19}">
      <dgm:prSet phldrT="[Текст]" custT="1"/>
      <dgm:spPr/>
      <dgm:t>
        <a:bodyPr/>
        <a:lstStyle/>
        <a:p>
          <a:r>
            <a:rPr lang="ru-RU" sz="1300" dirty="0" err="1"/>
            <a:t>Натомість</a:t>
          </a:r>
          <a:r>
            <a:rPr lang="ru-RU" sz="1300" dirty="0"/>
            <a:t>, особа, </a:t>
          </a:r>
          <a:r>
            <a:rPr lang="ru-RU" sz="1300" dirty="0" err="1"/>
            <a:t>уповноважена</a:t>
          </a:r>
          <a:r>
            <a:rPr lang="ru-RU" sz="1300" dirty="0"/>
            <a:t> на </a:t>
          </a:r>
          <a:r>
            <a:rPr lang="ru-RU" sz="1300" dirty="0" err="1"/>
            <a:t>виконання</a:t>
          </a:r>
          <a:r>
            <a:rPr lang="ru-RU" sz="1300" dirty="0"/>
            <a:t> </a:t>
          </a:r>
          <a:r>
            <a:rPr lang="ru-RU" sz="1300" dirty="0" err="1"/>
            <a:t>функцій</a:t>
          </a:r>
          <a:r>
            <a:rPr lang="ru-RU" sz="1300" dirty="0"/>
            <a:t> </a:t>
          </a:r>
          <a:r>
            <a:rPr lang="ru-RU" sz="1300" dirty="0" err="1"/>
            <a:t>держави</a:t>
          </a:r>
          <a:r>
            <a:rPr lang="ru-RU" sz="1300" dirty="0"/>
            <a:t> </a:t>
          </a:r>
          <a:r>
            <a:rPr lang="ru-RU" sz="1300" dirty="0" err="1"/>
            <a:t>або</a:t>
          </a:r>
          <a:r>
            <a:rPr lang="ru-RU" sz="1300" dirty="0"/>
            <a:t> </a:t>
          </a:r>
          <a:r>
            <a:rPr lang="ru-RU" sz="1300" dirty="0" err="1"/>
            <a:t>місцевого</a:t>
          </a:r>
          <a:r>
            <a:rPr lang="ru-RU" sz="1300" dirty="0"/>
            <a:t> </a:t>
          </a:r>
          <a:r>
            <a:rPr lang="ru-RU" sz="1300" dirty="0" err="1"/>
            <a:t>самоврядування</a:t>
          </a:r>
          <a:r>
            <a:rPr lang="ru-RU" sz="1300" dirty="0"/>
            <a:t>, </a:t>
          </a:r>
          <a:r>
            <a:rPr lang="ru-RU" sz="1300" dirty="0" err="1"/>
            <a:t>стосовно</a:t>
          </a:r>
          <a:r>
            <a:rPr lang="ru-RU" sz="1300" dirty="0"/>
            <a:t> </a:t>
          </a:r>
          <a:r>
            <a:rPr lang="ru-RU" sz="1300" dirty="0" err="1"/>
            <a:t>якої</a:t>
          </a:r>
          <a:r>
            <a:rPr lang="ru-RU" sz="1300" dirty="0"/>
            <a:t> набрало </a:t>
          </a:r>
          <a:r>
            <a:rPr lang="ru-RU" sz="1300" dirty="0" err="1"/>
            <a:t>законної</a:t>
          </a:r>
          <a:r>
            <a:rPr lang="ru-RU" sz="1300" dirty="0"/>
            <a:t> </a:t>
          </a:r>
          <a:r>
            <a:rPr lang="ru-RU" sz="1300" dirty="0" err="1"/>
            <a:t>сили</a:t>
          </a:r>
          <a:r>
            <a:rPr lang="ru-RU" sz="1300" dirty="0"/>
            <a:t> </a:t>
          </a:r>
          <a:r>
            <a:rPr lang="ru-RU" sz="1300" dirty="0" err="1"/>
            <a:t>рішення</a:t>
          </a:r>
          <a:r>
            <a:rPr lang="ru-RU" sz="1300" dirty="0"/>
            <a:t> суду про </a:t>
          </a:r>
          <a:r>
            <a:rPr lang="ru-RU" sz="1300" dirty="0" err="1"/>
            <a:t>визнання</a:t>
          </a:r>
          <a:r>
            <a:rPr lang="ru-RU" sz="1300" dirty="0"/>
            <a:t> </a:t>
          </a:r>
          <a:r>
            <a:rPr lang="ru-RU" sz="1300" dirty="0" err="1"/>
            <a:t>необґрунтованими</a:t>
          </a:r>
          <a:r>
            <a:rPr lang="ru-RU" sz="1300" dirty="0"/>
            <a:t> </a:t>
          </a:r>
          <a:r>
            <a:rPr lang="ru-RU" sz="1300" dirty="0" err="1"/>
            <a:t>активів</a:t>
          </a:r>
          <a:r>
            <a:rPr lang="ru-RU" sz="1300" dirty="0"/>
            <a:t> та </a:t>
          </a:r>
          <a:r>
            <a:rPr lang="ru-RU" sz="1300" dirty="0" err="1"/>
            <a:t>їхнє</a:t>
          </a:r>
          <a:r>
            <a:rPr lang="ru-RU" sz="1300" dirty="0"/>
            <a:t> </a:t>
          </a:r>
          <a:r>
            <a:rPr lang="ru-RU" sz="1300" dirty="0" err="1"/>
            <a:t>стягнення</a:t>
          </a:r>
          <a:r>
            <a:rPr lang="ru-RU" sz="1300" dirty="0"/>
            <a:t> в </a:t>
          </a:r>
          <a:r>
            <a:rPr lang="ru-RU" sz="1300" dirty="0" err="1"/>
            <a:t>дохід</a:t>
          </a:r>
          <a:r>
            <a:rPr lang="ru-RU" sz="1300" dirty="0"/>
            <a:t> </a:t>
          </a:r>
          <a:r>
            <a:rPr lang="ru-RU" sz="1300" dirty="0" err="1"/>
            <a:t>держави</a:t>
          </a:r>
          <a:r>
            <a:rPr lang="ru-RU" sz="1300" dirty="0"/>
            <a:t>, </a:t>
          </a:r>
          <a:r>
            <a:rPr lang="ru-RU" sz="1300" dirty="0" err="1"/>
            <a:t>підлягає</a:t>
          </a:r>
          <a:r>
            <a:rPr lang="ru-RU" sz="1300" dirty="0"/>
            <a:t> </a:t>
          </a:r>
          <a:r>
            <a:rPr lang="ru-RU" sz="1300" dirty="0" err="1"/>
            <a:t>звільненню</a:t>
          </a:r>
          <a:r>
            <a:rPr lang="ru-RU" sz="1300" dirty="0"/>
            <a:t> з посади в </a:t>
          </a:r>
          <a:r>
            <a:rPr lang="ru-RU" sz="1300" dirty="0" err="1"/>
            <a:t>установленому</a:t>
          </a:r>
          <a:r>
            <a:rPr lang="ru-RU" sz="1300" dirty="0"/>
            <a:t> законом порядку. </a:t>
          </a:r>
        </a:p>
      </dgm:t>
    </dgm:pt>
    <dgm:pt modelId="{1B86A6BD-7E49-4B5B-AC54-99532393ACE9}" type="parTrans" cxnId="{80352668-6716-47CC-8388-8E1C2D366D08}">
      <dgm:prSet/>
      <dgm:spPr/>
      <dgm:t>
        <a:bodyPr/>
        <a:lstStyle/>
        <a:p>
          <a:endParaRPr lang="ru-RU"/>
        </a:p>
      </dgm:t>
    </dgm:pt>
    <dgm:pt modelId="{447A9648-9A37-4220-864C-5588544702A4}" type="sibTrans" cxnId="{80352668-6716-47CC-8388-8E1C2D366D08}">
      <dgm:prSet/>
      <dgm:spPr/>
      <dgm:t>
        <a:bodyPr/>
        <a:lstStyle/>
        <a:p>
          <a:endParaRPr lang="ru-RU"/>
        </a:p>
      </dgm:t>
    </dgm:pt>
    <dgm:pt modelId="{D1C64688-9F31-47B7-898F-FE1168DF9B26}">
      <dgm:prSet phldrT="[Текст]" custT="1"/>
      <dgm:spPr/>
      <dgm:t>
        <a:bodyPr/>
        <a:lstStyle/>
        <a:p>
          <a:r>
            <a:rPr lang="ru-RU" sz="1400" dirty="0" err="1"/>
            <a:t>Отже</a:t>
          </a:r>
          <a:r>
            <a:rPr lang="ru-RU" sz="1400" dirty="0"/>
            <a:t>, </a:t>
          </a:r>
          <a:r>
            <a:rPr lang="ru-RU" sz="1400" dirty="0" err="1"/>
            <a:t>можна</a:t>
          </a:r>
          <a:r>
            <a:rPr lang="ru-RU" sz="1400" dirty="0"/>
            <a:t> </a:t>
          </a:r>
          <a:r>
            <a:rPr lang="ru-RU" sz="1400" dirty="0" err="1"/>
            <a:t>зробити</a:t>
          </a:r>
          <a:r>
            <a:rPr lang="ru-RU" sz="1400" dirty="0"/>
            <a:t> </a:t>
          </a:r>
          <a:r>
            <a:rPr lang="ru-RU" sz="1400" dirty="0" err="1"/>
            <a:t>висновок</a:t>
          </a:r>
          <a:r>
            <a:rPr lang="ru-RU" sz="1400" dirty="0"/>
            <a:t> про </a:t>
          </a:r>
          <a:r>
            <a:rPr lang="ru-RU" sz="1400" dirty="0" err="1"/>
            <a:t>можливість</a:t>
          </a:r>
          <a:r>
            <a:rPr lang="ru-RU" sz="1400" dirty="0"/>
            <a:t> </a:t>
          </a:r>
          <a:r>
            <a:rPr lang="ru-RU" sz="1400" dirty="0" err="1"/>
            <a:t>притягнення</a:t>
          </a:r>
          <a:r>
            <a:rPr lang="ru-RU" sz="1400" dirty="0"/>
            <a:t> особи до </a:t>
          </a:r>
          <a:r>
            <a:rPr lang="ru-RU" sz="1400" dirty="0" err="1"/>
            <a:t>дисциплінарної</a:t>
          </a:r>
          <a:r>
            <a:rPr lang="ru-RU" sz="1400" dirty="0"/>
            <a:t> </a:t>
          </a:r>
          <a:r>
            <a:rPr lang="ru-RU" sz="1400" dirty="0" err="1"/>
            <a:t>відповідальності</a:t>
          </a:r>
          <a:r>
            <a:rPr lang="ru-RU" sz="1400" dirty="0"/>
            <a:t>, </a:t>
          </a:r>
          <a:r>
            <a:rPr lang="ru-RU" sz="1400" dirty="0" err="1"/>
            <a:t>навіть</a:t>
          </a:r>
          <a:r>
            <a:rPr lang="ru-RU" sz="1400" dirty="0"/>
            <a:t> </a:t>
          </a:r>
          <a:r>
            <a:rPr lang="ru-RU" sz="1400" dirty="0" err="1"/>
            <a:t>якщо</a:t>
          </a:r>
          <a:r>
            <a:rPr lang="ru-RU" sz="1400" dirty="0"/>
            <a:t> за </a:t>
          </a:r>
          <a:r>
            <a:rPr lang="ru-RU" sz="1400" dirty="0" err="1"/>
            <a:t>вчинення</a:t>
          </a:r>
          <a:r>
            <a:rPr lang="ru-RU" sz="1400" dirty="0"/>
            <a:t> </a:t>
          </a:r>
          <a:r>
            <a:rPr lang="ru-RU" sz="1400" dirty="0" err="1"/>
            <a:t>корупційного</a:t>
          </a:r>
          <a:r>
            <a:rPr lang="ru-RU" sz="1400" dirty="0"/>
            <a:t> </a:t>
          </a:r>
          <a:r>
            <a:rPr lang="ru-RU" sz="1400" dirty="0" err="1"/>
            <a:t>діяння</a:t>
          </a:r>
          <a:r>
            <a:rPr lang="ru-RU" sz="1400" dirty="0"/>
            <a:t> вона </a:t>
          </a:r>
          <a:r>
            <a:rPr lang="ru-RU" sz="1400" dirty="0" err="1"/>
            <a:t>вже</a:t>
          </a:r>
          <a:r>
            <a:rPr lang="ru-RU" sz="1400" dirty="0"/>
            <a:t> </a:t>
          </a:r>
          <a:r>
            <a:rPr lang="ru-RU" sz="1400" dirty="0" err="1"/>
            <a:t>зазнала</a:t>
          </a:r>
          <a:r>
            <a:rPr lang="ru-RU" sz="1400" dirty="0"/>
            <a:t> </a:t>
          </a:r>
          <a:r>
            <a:rPr lang="ru-RU" sz="1400" dirty="0" err="1"/>
            <a:t>негативних</a:t>
          </a:r>
          <a:r>
            <a:rPr lang="ru-RU" sz="1400" dirty="0"/>
            <a:t> </a:t>
          </a:r>
          <a:r>
            <a:rPr lang="ru-RU" sz="1400" dirty="0" err="1"/>
            <a:t>наслідків</a:t>
          </a:r>
          <a:r>
            <a:rPr lang="ru-RU" sz="1400" dirty="0"/>
            <a:t>, </a:t>
          </a:r>
          <a:r>
            <a:rPr lang="ru-RU" sz="1400" dirty="0" err="1"/>
            <a:t>передбачених</a:t>
          </a:r>
          <a:r>
            <a:rPr lang="ru-RU" sz="1400" dirty="0"/>
            <a:t> законом про </a:t>
          </a:r>
          <a:r>
            <a:rPr lang="ru-RU" sz="1400" dirty="0" err="1"/>
            <a:t>кримінальну</a:t>
          </a:r>
          <a:r>
            <a:rPr lang="ru-RU" sz="1400" dirty="0"/>
            <a:t> </a:t>
          </a:r>
          <a:r>
            <a:rPr lang="ru-RU" sz="1400" dirty="0" err="1"/>
            <a:t>або</a:t>
          </a:r>
          <a:r>
            <a:rPr lang="ru-RU" sz="1400" dirty="0"/>
            <a:t> </a:t>
          </a:r>
          <a:r>
            <a:rPr lang="ru-RU" sz="1400" dirty="0" err="1"/>
            <a:t>адміністративну</a:t>
          </a:r>
          <a:r>
            <a:rPr lang="ru-RU" sz="1400" dirty="0"/>
            <a:t> </a:t>
          </a:r>
          <a:r>
            <a:rPr lang="ru-RU" sz="1400" dirty="0" err="1"/>
            <a:t>відповідальність</a:t>
          </a:r>
          <a:r>
            <a:rPr lang="ru-RU" sz="1400" dirty="0"/>
            <a:t>, </a:t>
          </a:r>
        </a:p>
      </dgm:t>
    </dgm:pt>
    <dgm:pt modelId="{4919A513-F60C-410F-B26F-192D52E00D28}" type="parTrans" cxnId="{179F1E4D-21DE-47E8-A5F5-2108F5672817}">
      <dgm:prSet/>
      <dgm:spPr/>
      <dgm:t>
        <a:bodyPr/>
        <a:lstStyle/>
        <a:p>
          <a:endParaRPr lang="ru-RU"/>
        </a:p>
      </dgm:t>
    </dgm:pt>
    <dgm:pt modelId="{547B60F3-8E89-41B5-B301-95F554981421}" type="sibTrans" cxnId="{179F1E4D-21DE-47E8-A5F5-2108F5672817}">
      <dgm:prSet/>
      <dgm:spPr/>
      <dgm:t>
        <a:bodyPr/>
        <a:lstStyle/>
        <a:p>
          <a:endParaRPr lang="ru-RU"/>
        </a:p>
      </dgm:t>
    </dgm:pt>
    <dgm:pt modelId="{2F995D11-3E27-4E4E-A86B-522DFE9ABCA1}">
      <dgm:prSet phldrT="[Текст]" custT="1"/>
      <dgm:spPr/>
      <dgm:t>
        <a:bodyPr/>
        <a:lstStyle/>
        <a:p>
          <a:r>
            <a:rPr lang="ru-RU" sz="1200" dirty="0"/>
            <a:t>за </a:t>
          </a:r>
          <a:r>
            <a:rPr lang="ru-RU" sz="1200" dirty="0" err="1"/>
            <a:t>винятком</a:t>
          </a:r>
          <a:r>
            <a:rPr lang="ru-RU" sz="1200" dirty="0"/>
            <a:t> тих </a:t>
          </a:r>
          <a:r>
            <a:rPr lang="ru-RU" sz="1200" dirty="0" err="1"/>
            <a:t>випадків</a:t>
          </a:r>
          <a:r>
            <a:rPr lang="ru-RU" sz="1200" dirty="0"/>
            <a:t>, коли в межах </a:t>
          </a:r>
          <a:r>
            <a:rPr lang="ru-RU" sz="1200" dirty="0" err="1"/>
            <a:t>кримінального</a:t>
          </a:r>
          <a:r>
            <a:rPr lang="ru-RU" sz="1200" dirty="0"/>
            <a:t> </a:t>
          </a:r>
          <a:r>
            <a:rPr lang="ru-RU" sz="1200" dirty="0" err="1"/>
            <a:t>провадження</a:t>
          </a:r>
          <a:r>
            <a:rPr lang="ru-RU" sz="1200" dirty="0"/>
            <a:t> </a:t>
          </a:r>
          <a:r>
            <a:rPr lang="ru-RU" sz="1200" dirty="0" err="1"/>
            <a:t>або</a:t>
          </a:r>
          <a:r>
            <a:rPr lang="ru-RU" sz="1200" dirty="0"/>
            <a:t> </a:t>
          </a:r>
          <a:r>
            <a:rPr lang="ru-RU" sz="1200" dirty="0" err="1"/>
            <a:t>провадження</a:t>
          </a:r>
          <a:r>
            <a:rPr lang="ru-RU" sz="1200" dirty="0"/>
            <a:t> про </a:t>
          </a:r>
          <a:r>
            <a:rPr lang="ru-RU" sz="1200" dirty="0" err="1"/>
            <a:t>адміністративне</a:t>
          </a:r>
          <a:r>
            <a:rPr lang="ru-RU" sz="1200" dirty="0"/>
            <a:t> </a:t>
          </a:r>
          <a:r>
            <a:rPr lang="ru-RU" sz="1200" dirty="0" err="1"/>
            <a:t>правопорушення</a:t>
          </a:r>
          <a:r>
            <a:rPr lang="ru-RU" sz="1200" dirty="0"/>
            <a:t> судом </a:t>
          </a:r>
          <a:r>
            <a:rPr lang="ru-RU" sz="1200" dirty="0" err="1"/>
            <a:t>накладено</a:t>
          </a:r>
          <a:r>
            <a:rPr lang="ru-RU" sz="1200" dirty="0"/>
            <a:t> </a:t>
          </a:r>
          <a:r>
            <a:rPr lang="ru-RU" sz="1200" dirty="0" err="1"/>
            <a:t>стягнення</a:t>
          </a:r>
          <a:r>
            <a:rPr lang="ru-RU" sz="1200" dirty="0"/>
            <a:t> у </a:t>
          </a:r>
          <a:r>
            <a:rPr lang="ru-RU" sz="1200" dirty="0" err="1"/>
            <a:t>вигляді</a:t>
          </a:r>
          <a:r>
            <a:rPr lang="ru-RU" sz="1200" dirty="0"/>
            <a:t> </a:t>
          </a:r>
          <a:r>
            <a:rPr lang="ru-RU" sz="1200" dirty="0" err="1"/>
            <a:t>позбавлення</a:t>
          </a:r>
          <a:r>
            <a:rPr lang="ru-RU" sz="1200" dirty="0"/>
            <a:t> права </a:t>
          </a:r>
          <a:r>
            <a:rPr lang="ru-RU" sz="1200" dirty="0" err="1"/>
            <a:t>обіймати</a:t>
          </a:r>
          <a:r>
            <a:rPr lang="ru-RU" sz="1200" dirty="0"/>
            <a:t> </a:t>
          </a:r>
          <a:r>
            <a:rPr lang="ru-RU" sz="1200" dirty="0" err="1"/>
            <a:t>певні</a:t>
          </a:r>
          <a:r>
            <a:rPr lang="ru-RU" sz="1200" dirty="0"/>
            <a:t> посади </a:t>
          </a:r>
          <a:r>
            <a:rPr lang="ru-RU" sz="1200" dirty="0" err="1"/>
            <a:t>або</a:t>
          </a:r>
          <a:r>
            <a:rPr lang="ru-RU" sz="1200" dirty="0"/>
            <a:t> </a:t>
          </a:r>
          <a:r>
            <a:rPr lang="ru-RU" sz="1200" dirty="0" err="1"/>
            <a:t>займатися</a:t>
          </a:r>
          <a:r>
            <a:rPr lang="ru-RU" sz="1200" dirty="0"/>
            <a:t> </a:t>
          </a:r>
          <a:r>
            <a:rPr lang="ru-RU" sz="1200" dirty="0" err="1"/>
            <a:t>певною</a:t>
          </a:r>
          <a:r>
            <a:rPr lang="ru-RU" sz="1200" dirty="0"/>
            <a:t> </a:t>
          </a:r>
          <a:r>
            <a:rPr lang="ru-RU" sz="1200" dirty="0" err="1"/>
            <a:t>діяльністю</a:t>
          </a:r>
          <a:r>
            <a:rPr lang="ru-RU" sz="1200" dirty="0"/>
            <a:t>, </a:t>
          </a:r>
          <a:r>
            <a:rPr lang="ru-RU" sz="1200" dirty="0" err="1"/>
            <a:t>пов’язаними</a:t>
          </a:r>
          <a:r>
            <a:rPr lang="ru-RU" sz="1200" dirty="0"/>
            <a:t> з </a:t>
          </a:r>
          <a:r>
            <a:rPr lang="ru-RU" sz="1200" dirty="0" err="1"/>
            <a:t>виконанням</a:t>
          </a:r>
          <a:r>
            <a:rPr lang="ru-RU" sz="1200" dirty="0"/>
            <a:t> </a:t>
          </a:r>
          <a:r>
            <a:rPr lang="ru-RU" sz="1200" dirty="0" err="1"/>
            <a:t>функцій</a:t>
          </a:r>
          <a:r>
            <a:rPr lang="ru-RU" sz="1200" dirty="0"/>
            <a:t> </a:t>
          </a:r>
          <a:r>
            <a:rPr lang="ru-RU" sz="1200" dirty="0" err="1"/>
            <a:t>держави</a:t>
          </a:r>
          <a:r>
            <a:rPr lang="ru-RU" sz="1200" dirty="0"/>
            <a:t> </a:t>
          </a:r>
          <a:r>
            <a:rPr lang="ru-RU" sz="1200" dirty="0" err="1"/>
            <a:t>або</a:t>
          </a:r>
          <a:r>
            <a:rPr lang="ru-RU" sz="1200" dirty="0"/>
            <a:t> </a:t>
          </a:r>
          <a:r>
            <a:rPr lang="ru-RU" sz="1200" dirty="0" err="1"/>
            <a:t>місцевого</a:t>
          </a:r>
          <a:r>
            <a:rPr lang="ru-RU" sz="1200" dirty="0"/>
            <a:t> </a:t>
          </a:r>
          <a:r>
            <a:rPr lang="ru-RU" sz="1200" dirty="0" err="1"/>
            <a:t>самоврядування</a:t>
          </a:r>
          <a:r>
            <a:rPr lang="ru-RU" sz="1200" dirty="0"/>
            <a:t>, </a:t>
          </a:r>
          <a:r>
            <a:rPr lang="ru-RU" sz="1200" dirty="0" err="1"/>
            <a:t>або</a:t>
          </a:r>
          <a:r>
            <a:rPr lang="ru-RU" sz="1200" dirty="0"/>
            <a:t> такою, </a:t>
          </a:r>
          <a:r>
            <a:rPr lang="ru-RU" sz="1200" dirty="0" err="1"/>
            <a:t>що</a:t>
          </a:r>
          <a:r>
            <a:rPr lang="ru-RU" sz="1200" dirty="0"/>
            <a:t> </a:t>
          </a:r>
          <a:r>
            <a:rPr lang="ru-RU" sz="1200" dirty="0" err="1"/>
            <a:t>прирівнюється</a:t>
          </a:r>
          <a:r>
            <a:rPr lang="ru-RU" sz="1200" dirty="0"/>
            <a:t> до </a:t>
          </a:r>
          <a:r>
            <a:rPr lang="ru-RU" sz="1200" dirty="0" err="1"/>
            <a:t>цієї</a:t>
          </a:r>
          <a:r>
            <a:rPr lang="ru-RU" sz="1200" dirty="0"/>
            <a:t> </a:t>
          </a:r>
          <a:r>
            <a:rPr lang="ru-RU" sz="1200" dirty="0" err="1"/>
            <a:t>діяльності</a:t>
          </a:r>
          <a:r>
            <a:rPr lang="ru-RU" sz="1200" dirty="0"/>
            <a:t>.</a:t>
          </a:r>
        </a:p>
      </dgm:t>
    </dgm:pt>
    <dgm:pt modelId="{07718E1B-588D-448F-9547-B51F3EB65B89}" type="parTrans" cxnId="{2DFFEEC8-A0C4-4DBA-ADCC-8C3E32428A6A}">
      <dgm:prSet/>
      <dgm:spPr/>
      <dgm:t>
        <a:bodyPr/>
        <a:lstStyle/>
        <a:p>
          <a:endParaRPr lang="ru-RU"/>
        </a:p>
      </dgm:t>
    </dgm:pt>
    <dgm:pt modelId="{4302A7B6-5AF9-47A9-AA7D-84F2B4B911A1}" type="sibTrans" cxnId="{2DFFEEC8-A0C4-4DBA-ADCC-8C3E32428A6A}">
      <dgm:prSet/>
      <dgm:spPr/>
      <dgm:t>
        <a:bodyPr/>
        <a:lstStyle/>
        <a:p>
          <a:endParaRPr lang="ru-RU"/>
        </a:p>
      </dgm:t>
    </dgm:pt>
    <dgm:pt modelId="{0C7D8A56-BCEF-440D-9266-20BC0FEFD028}">
      <dgm:prSet phldrT="[Текст]" custT="1"/>
      <dgm:spPr/>
      <dgm:t>
        <a:bodyPr/>
        <a:lstStyle/>
        <a:p>
          <a:r>
            <a:rPr lang="ru-RU" sz="1600" dirty="0" err="1"/>
            <a:t>або</a:t>
          </a:r>
          <a:r>
            <a:rPr lang="ru-RU" sz="1600" dirty="0"/>
            <a:t> такою, </a:t>
          </a:r>
          <a:r>
            <a:rPr lang="ru-RU" sz="1600" dirty="0" err="1"/>
            <a:t>що</a:t>
          </a:r>
          <a:r>
            <a:rPr lang="ru-RU" sz="1600" dirty="0"/>
            <a:t> </a:t>
          </a:r>
          <a:r>
            <a:rPr lang="ru-RU" sz="1600" dirty="0" err="1"/>
            <a:t>прирівнюється</a:t>
          </a:r>
          <a:r>
            <a:rPr lang="ru-RU" sz="1600" dirty="0"/>
            <a:t> до </a:t>
          </a:r>
          <a:r>
            <a:rPr lang="ru-RU" sz="1600" dirty="0" err="1"/>
            <a:t>цієї</a:t>
          </a:r>
          <a:r>
            <a:rPr lang="ru-RU" sz="1600" dirty="0"/>
            <a:t> </a:t>
          </a:r>
          <a:r>
            <a:rPr lang="ru-RU" sz="1600" dirty="0" err="1"/>
            <a:t>діяльності</a:t>
          </a:r>
          <a:r>
            <a:rPr lang="ru-RU" sz="1600" dirty="0"/>
            <a:t>, </a:t>
          </a:r>
          <a:r>
            <a:rPr lang="ru-RU" sz="1600" dirty="0" err="1"/>
            <a:t>підлягає</a:t>
          </a:r>
          <a:r>
            <a:rPr lang="ru-RU" sz="1600" dirty="0"/>
            <a:t> </a:t>
          </a:r>
          <a:r>
            <a:rPr lang="ru-RU" sz="1600" dirty="0" err="1"/>
            <a:t>притягненню</a:t>
          </a:r>
          <a:r>
            <a:rPr lang="ru-RU" sz="1600" dirty="0"/>
            <a:t> до </a:t>
          </a:r>
          <a:r>
            <a:rPr lang="ru-RU" sz="1600" dirty="0" err="1"/>
            <a:t>дисциплінарної</a:t>
          </a:r>
          <a:r>
            <a:rPr lang="ru-RU" sz="1600" dirty="0"/>
            <a:t> </a:t>
          </a:r>
          <a:r>
            <a:rPr lang="ru-RU" sz="1600" dirty="0" err="1"/>
            <a:t>відповідальності</a:t>
          </a:r>
          <a:r>
            <a:rPr lang="ru-RU" sz="1600" dirty="0"/>
            <a:t> у </a:t>
          </a:r>
          <a:r>
            <a:rPr lang="ru-RU" sz="1600" dirty="0" err="1"/>
            <a:t>встановленому</a:t>
          </a:r>
          <a:r>
            <a:rPr lang="ru-RU" sz="1600" dirty="0"/>
            <a:t> законом порядку. </a:t>
          </a:r>
        </a:p>
      </dgm:t>
    </dgm:pt>
    <dgm:pt modelId="{662BD1EA-D16C-44AA-BC87-5892A3D85397}" type="parTrans" cxnId="{2B6CA072-7DFC-480F-A40D-214145D39525}">
      <dgm:prSet/>
      <dgm:spPr/>
      <dgm:t>
        <a:bodyPr/>
        <a:lstStyle/>
        <a:p>
          <a:endParaRPr lang="ru-RU"/>
        </a:p>
      </dgm:t>
    </dgm:pt>
    <dgm:pt modelId="{55D89F38-5199-4B7C-8B7E-69E3A44212C7}" type="sibTrans" cxnId="{2B6CA072-7DFC-480F-A40D-214145D39525}">
      <dgm:prSet/>
      <dgm:spPr/>
      <dgm:t>
        <a:bodyPr/>
        <a:lstStyle/>
        <a:p>
          <a:endParaRPr lang="ru-RU"/>
        </a:p>
      </dgm:t>
    </dgm:pt>
    <dgm:pt modelId="{15ED3B7B-3849-4D95-ABF6-4695A9C4837F}" type="pres">
      <dgm:prSet presAssocID="{8A966E5D-1DA3-4DCD-8EBE-1F5515DFB2DD}" presName="diagram" presStyleCnt="0">
        <dgm:presLayoutVars>
          <dgm:dir/>
          <dgm:resizeHandles val="exact"/>
        </dgm:presLayoutVars>
      </dgm:prSet>
      <dgm:spPr/>
    </dgm:pt>
    <dgm:pt modelId="{2864F725-84CD-4316-AADB-A2E6CA347411}" type="pres">
      <dgm:prSet presAssocID="{975EEF9C-5E3E-4855-8763-42E961E46A7E}" presName="node" presStyleLbl="node1" presStyleIdx="0" presStyleCnt="7" custScaleX="313055" custScaleY="197013">
        <dgm:presLayoutVars>
          <dgm:bulletEnabled val="1"/>
        </dgm:presLayoutVars>
      </dgm:prSet>
      <dgm:spPr/>
    </dgm:pt>
    <dgm:pt modelId="{B7B45AAF-48FE-42EF-9608-205DB044E48F}" type="pres">
      <dgm:prSet presAssocID="{E6A3D5E0-4216-41DA-A342-A20100630CF8}" presName="sibTrans" presStyleLbl="sibTrans2D1" presStyleIdx="0" presStyleCnt="6"/>
      <dgm:spPr/>
    </dgm:pt>
    <dgm:pt modelId="{9880DEEC-AD43-495C-AA25-507B5A333F6E}" type="pres">
      <dgm:prSet presAssocID="{E6A3D5E0-4216-41DA-A342-A20100630CF8}" presName="connectorText" presStyleLbl="sibTrans2D1" presStyleIdx="0" presStyleCnt="6"/>
      <dgm:spPr/>
    </dgm:pt>
    <dgm:pt modelId="{A742B84D-5745-4980-8EA9-D6B4FAD25867}" type="pres">
      <dgm:prSet presAssocID="{C783971B-9C85-49FF-82AD-97058AC4E90C}" presName="node" presStyleLbl="node1" presStyleIdx="1" presStyleCnt="7" custScaleX="313055" custScaleY="197013">
        <dgm:presLayoutVars>
          <dgm:bulletEnabled val="1"/>
        </dgm:presLayoutVars>
      </dgm:prSet>
      <dgm:spPr/>
    </dgm:pt>
    <dgm:pt modelId="{DBB5B94A-20E7-41BD-BB94-832C8B36393E}" type="pres">
      <dgm:prSet presAssocID="{97CBC61B-57AA-4C02-81A6-590D816973BA}" presName="sibTrans" presStyleLbl="sibTrans2D1" presStyleIdx="1" presStyleCnt="6"/>
      <dgm:spPr/>
    </dgm:pt>
    <dgm:pt modelId="{E14203DE-F1D5-4BCF-A9F0-55755EF7BF62}" type="pres">
      <dgm:prSet presAssocID="{97CBC61B-57AA-4C02-81A6-590D816973BA}" presName="connectorText" presStyleLbl="sibTrans2D1" presStyleIdx="1" presStyleCnt="6"/>
      <dgm:spPr/>
    </dgm:pt>
    <dgm:pt modelId="{1B1E8C7A-F91C-49A0-BBD0-C9C8E68ADD37}" type="pres">
      <dgm:prSet presAssocID="{725FB211-57FA-4967-946D-3073DA35DB22}" presName="node" presStyleLbl="node1" presStyleIdx="2" presStyleCnt="7" custScaleX="313055" custScaleY="197013">
        <dgm:presLayoutVars>
          <dgm:bulletEnabled val="1"/>
        </dgm:presLayoutVars>
      </dgm:prSet>
      <dgm:spPr/>
    </dgm:pt>
    <dgm:pt modelId="{6860C789-A6AB-49D9-9853-C1C3065A9B1C}" type="pres">
      <dgm:prSet presAssocID="{57DD9BB5-E4B3-4BD6-818E-822D1B871A1B}" presName="sibTrans" presStyleLbl="sibTrans2D1" presStyleIdx="2" presStyleCnt="6"/>
      <dgm:spPr/>
    </dgm:pt>
    <dgm:pt modelId="{26D99A87-F89B-49D0-838C-D64E4CD395B4}" type="pres">
      <dgm:prSet presAssocID="{57DD9BB5-E4B3-4BD6-818E-822D1B871A1B}" presName="connectorText" presStyleLbl="sibTrans2D1" presStyleIdx="2" presStyleCnt="6"/>
      <dgm:spPr/>
    </dgm:pt>
    <dgm:pt modelId="{25A69EA2-913A-4CB6-A88C-63AE9836A0A4}" type="pres">
      <dgm:prSet presAssocID="{0C7D8A56-BCEF-440D-9266-20BC0FEFD028}" presName="node" presStyleLbl="node1" presStyleIdx="3" presStyleCnt="7" custScaleX="313055" custScaleY="197013">
        <dgm:presLayoutVars>
          <dgm:bulletEnabled val="1"/>
        </dgm:presLayoutVars>
      </dgm:prSet>
      <dgm:spPr/>
    </dgm:pt>
    <dgm:pt modelId="{57CBC8B5-8FCA-4F2A-9129-FF0DF1074CFB}" type="pres">
      <dgm:prSet presAssocID="{55D89F38-5199-4B7C-8B7E-69E3A44212C7}" presName="sibTrans" presStyleLbl="sibTrans2D1" presStyleIdx="3" presStyleCnt="6"/>
      <dgm:spPr/>
    </dgm:pt>
    <dgm:pt modelId="{A44D411E-DC7D-4129-B2FC-F18E6FC67DC8}" type="pres">
      <dgm:prSet presAssocID="{55D89F38-5199-4B7C-8B7E-69E3A44212C7}" presName="connectorText" presStyleLbl="sibTrans2D1" presStyleIdx="3" presStyleCnt="6"/>
      <dgm:spPr/>
    </dgm:pt>
    <dgm:pt modelId="{4F3141D0-A123-4B48-8B55-CA9C18A62584}" type="pres">
      <dgm:prSet presAssocID="{2B4C2EB0-4E16-4D95-A88B-891A902E3E19}" presName="node" presStyleLbl="node1" presStyleIdx="4" presStyleCnt="7" custScaleX="299649" custScaleY="181484">
        <dgm:presLayoutVars>
          <dgm:bulletEnabled val="1"/>
        </dgm:presLayoutVars>
      </dgm:prSet>
      <dgm:spPr/>
    </dgm:pt>
    <dgm:pt modelId="{814BC4E1-9E59-4886-9489-50EAB84E2414}" type="pres">
      <dgm:prSet presAssocID="{447A9648-9A37-4220-864C-5588544702A4}" presName="sibTrans" presStyleLbl="sibTrans2D1" presStyleIdx="4" presStyleCnt="6"/>
      <dgm:spPr/>
    </dgm:pt>
    <dgm:pt modelId="{06008076-C382-448D-983F-3BCEF360B7B3}" type="pres">
      <dgm:prSet presAssocID="{447A9648-9A37-4220-864C-5588544702A4}" presName="connectorText" presStyleLbl="sibTrans2D1" presStyleIdx="4" presStyleCnt="6"/>
      <dgm:spPr/>
    </dgm:pt>
    <dgm:pt modelId="{7B2A2FD5-E965-45A5-993B-B38B1DB5669F}" type="pres">
      <dgm:prSet presAssocID="{D1C64688-9F31-47B7-898F-FE1168DF9B26}" presName="node" presStyleLbl="node1" presStyleIdx="5" presStyleCnt="7" custScaleX="313055" custScaleY="197013">
        <dgm:presLayoutVars>
          <dgm:bulletEnabled val="1"/>
        </dgm:presLayoutVars>
      </dgm:prSet>
      <dgm:spPr/>
    </dgm:pt>
    <dgm:pt modelId="{7614005F-E40E-48BA-BE98-41166FBB560B}" type="pres">
      <dgm:prSet presAssocID="{547B60F3-8E89-41B5-B301-95F554981421}" presName="sibTrans" presStyleLbl="sibTrans2D1" presStyleIdx="5" presStyleCnt="6"/>
      <dgm:spPr/>
    </dgm:pt>
    <dgm:pt modelId="{8C3847F1-3ABE-46BE-95E5-F32DF68AA104}" type="pres">
      <dgm:prSet presAssocID="{547B60F3-8E89-41B5-B301-95F554981421}" presName="connectorText" presStyleLbl="sibTrans2D1" presStyleIdx="5" presStyleCnt="6"/>
      <dgm:spPr/>
    </dgm:pt>
    <dgm:pt modelId="{E95794CA-5DCC-4B0D-A1A3-5353D6FB7CE6}" type="pres">
      <dgm:prSet presAssocID="{2F995D11-3E27-4E4E-A86B-522DFE9ABCA1}" presName="node" presStyleLbl="node1" presStyleIdx="6" presStyleCnt="7" custScaleX="313055" custScaleY="197013">
        <dgm:presLayoutVars>
          <dgm:bulletEnabled val="1"/>
        </dgm:presLayoutVars>
      </dgm:prSet>
      <dgm:spPr/>
    </dgm:pt>
  </dgm:ptLst>
  <dgm:cxnLst>
    <dgm:cxn modelId="{85767706-6A52-4864-8D75-639A65683CFD}" type="presOf" srcId="{8A966E5D-1DA3-4DCD-8EBE-1F5515DFB2DD}" destId="{15ED3B7B-3849-4D95-ABF6-4695A9C4837F}" srcOrd="0" destOrd="0" presId="urn:microsoft.com/office/officeart/2005/8/layout/process5"/>
    <dgm:cxn modelId="{F972000D-E8A7-430A-A861-FE5ED55674ED}" type="presOf" srcId="{97CBC61B-57AA-4C02-81A6-590D816973BA}" destId="{DBB5B94A-20E7-41BD-BB94-832C8B36393E}" srcOrd="0" destOrd="0" presId="urn:microsoft.com/office/officeart/2005/8/layout/process5"/>
    <dgm:cxn modelId="{0B8AFD18-750D-4C04-8D3F-457D64080966}" type="presOf" srcId="{55D89F38-5199-4B7C-8B7E-69E3A44212C7}" destId="{A44D411E-DC7D-4129-B2FC-F18E6FC67DC8}" srcOrd="1" destOrd="0" presId="urn:microsoft.com/office/officeart/2005/8/layout/process5"/>
    <dgm:cxn modelId="{F4684624-7FB8-4485-BCEB-6713D5909EDE}" srcId="{8A966E5D-1DA3-4DCD-8EBE-1F5515DFB2DD}" destId="{725FB211-57FA-4967-946D-3073DA35DB22}" srcOrd="2" destOrd="0" parTransId="{78E1A5B7-5E42-4396-A079-B28B723CCA3E}" sibTransId="{57DD9BB5-E4B3-4BD6-818E-822D1B871A1B}"/>
    <dgm:cxn modelId="{2A74892E-3E2B-4B70-8A30-592B8074BE40}" type="presOf" srcId="{547B60F3-8E89-41B5-B301-95F554981421}" destId="{8C3847F1-3ABE-46BE-95E5-F32DF68AA104}" srcOrd="1" destOrd="0" presId="urn:microsoft.com/office/officeart/2005/8/layout/process5"/>
    <dgm:cxn modelId="{5309A637-C991-4F02-BD66-1F20725B76E3}" type="presOf" srcId="{725FB211-57FA-4967-946D-3073DA35DB22}" destId="{1B1E8C7A-F91C-49A0-BBD0-C9C8E68ADD37}" srcOrd="0" destOrd="0" presId="urn:microsoft.com/office/officeart/2005/8/layout/process5"/>
    <dgm:cxn modelId="{E683FE5B-1C4F-4E91-9881-F7802615BFA3}" type="presOf" srcId="{547B60F3-8E89-41B5-B301-95F554981421}" destId="{7614005F-E40E-48BA-BE98-41166FBB560B}" srcOrd="0" destOrd="0" presId="urn:microsoft.com/office/officeart/2005/8/layout/process5"/>
    <dgm:cxn modelId="{03092547-2304-4C02-9EF1-88881D7D6131}" srcId="{8A966E5D-1DA3-4DCD-8EBE-1F5515DFB2DD}" destId="{975EEF9C-5E3E-4855-8763-42E961E46A7E}" srcOrd="0" destOrd="0" parTransId="{9F173A2C-FF0E-4976-8455-2A90F29A39F7}" sibTransId="{E6A3D5E0-4216-41DA-A342-A20100630CF8}"/>
    <dgm:cxn modelId="{6FD0BF67-149A-4328-8D7E-14B5D23B0710}" type="presOf" srcId="{57DD9BB5-E4B3-4BD6-818E-822D1B871A1B}" destId="{6860C789-A6AB-49D9-9853-C1C3065A9B1C}" srcOrd="0" destOrd="0" presId="urn:microsoft.com/office/officeart/2005/8/layout/process5"/>
    <dgm:cxn modelId="{80352668-6716-47CC-8388-8E1C2D366D08}" srcId="{8A966E5D-1DA3-4DCD-8EBE-1F5515DFB2DD}" destId="{2B4C2EB0-4E16-4D95-A88B-891A902E3E19}" srcOrd="4" destOrd="0" parTransId="{1B86A6BD-7E49-4B5B-AC54-99532393ACE9}" sibTransId="{447A9648-9A37-4220-864C-5588544702A4}"/>
    <dgm:cxn modelId="{179F1E4D-21DE-47E8-A5F5-2108F5672817}" srcId="{8A966E5D-1DA3-4DCD-8EBE-1F5515DFB2DD}" destId="{D1C64688-9F31-47B7-898F-FE1168DF9B26}" srcOrd="5" destOrd="0" parTransId="{4919A513-F60C-410F-B26F-192D52E00D28}" sibTransId="{547B60F3-8E89-41B5-B301-95F554981421}"/>
    <dgm:cxn modelId="{2B6CA072-7DFC-480F-A40D-214145D39525}" srcId="{8A966E5D-1DA3-4DCD-8EBE-1F5515DFB2DD}" destId="{0C7D8A56-BCEF-440D-9266-20BC0FEFD028}" srcOrd="3" destOrd="0" parTransId="{662BD1EA-D16C-44AA-BC87-5892A3D85397}" sibTransId="{55D89F38-5199-4B7C-8B7E-69E3A44212C7}"/>
    <dgm:cxn modelId="{3CF26579-1E37-41F0-AAC9-E7416A212DD0}" srcId="{8A966E5D-1DA3-4DCD-8EBE-1F5515DFB2DD}" destId="{C783971B-9C85-49FF-82AD-97058AC4E90C}" srcOrd="1" destOrd="0" parTransId="{8BBC4EF2-5C0D-4DA0-9B8F-7B1DC068A5E5}" sibTransId="{97CBC61B-57AA-4C02-81A6-590D816973BA}"/>
    <dgm:cxn modelId="{3528A27D-CB25-44C4-B696-3D8DBA19F73A}" type="presOf" srcId="{C783971B-9C85-49FF-82AD-97058AC4E90C}" destId="{A742B84D-5745-4980-8EA9-D6B4FAD25867}" srcOrd="0" destOrd="0" presId="urn:microsoft.com/office/officeart/2005/8/layout/process5"/>
    <dgm:cxn modelId="{7C5B9C82-0BC0-495F-9E00-F490EB358E26}" type="presOf" srcId="{447A9648-9A37-4220-864C-5588544702A4}" destId="{814BC4E1-9E59-4886-9489-50EAB84E2414}" srcOrd="0" destOrd="0" presId="urn:microsoft.com/office/officeart/2005/8/layout/process5"/>
    <dgm:cxn modelId="{A9C18991-D910-416E-9A5C-ADED32BC866E}" type="presOf" srcId="{975EEF9C-5E3E-4855-8763-42E961E46A7E}" destId="{2864F725-84CD-4316-AADB-A2E6CA347411}" srcOrd="0" destOrd="0" presId="urn:microsoft.com/office/officeart/2005/8/layout/process5"/>
    <dgm:cxn modelId="{6C3990B6-6688-4E13-82FF-1C3B5CABD1AF}" type="presOf" srcId="{97CBC61B-57AA-4C02-81A6-590D816973BA}" destId="{E14203DE-F1D5-4BCF-A9F0-55755EF7BF62}" srcOrd="1" destOrd="0" presId="urn:microsoft.com/office/officeart/2005/8/layout/process5"/>
    <dgm:cxn modelId="{23ACF2B8-21FF-4104-8E1C-05022D9D7B30}" type="presOf" srcId="{2F995D11-3E27-4E4E-A86B-522DFE9ABCA1}" destId="{E95794CA-5DCC-4B0D-A1A3-5353D6FB7CE6}" srcOrd="0" destOrd="0" presId="urn:microsoft.com/office/officeart/2005/8/layout/process5"/>
    <dgm:cxn modelId="{C5A0D7BA-2360-4EBB-98F1-654DCBA4C884}" type="presOf" srcId="{0C7D8A56-BCEF-440D-9266-20BC0FEFD028}" destId="{25A69EA2-913A-4CB6-A88C-63AE9836A0A4}" srcOrd="0" destOrd="0" presId="urn:microsoft.com/office/officeart/2005/8/layout/process5"/>
    <dgm:cxn modelId="{DB3D9DC0-2E63-4CBF-9707-D30C2E03C86E}" type="presOf" srcId="{E6A3D5E0-4216-41DA-A342-A20100630CF8}" destId="{B7B45AAF-48FE-42EF-9608-205DB044E48F}" srcOrd="0" destOrd="0" presId="urn:microsoft.com/office/officeart/2005/8/layout/process5"/>
    <dgm:cxn modelId="{824A1BC3-076E-40EA-8741-768272DF64C5}" type="presOf" srcId="{55D89F38-5199-4B7C-8B7E-69E3A44212C7}" destId="{57CBC8B5-8FCA-4F2A-9129-FF0DF1074CFB}" srcOrd="0" destOrd="0" presId="urn:microsoft.com/office/officeart/2005/8/layout/process5"/>
    <dgm:cxn modelId="{D15C8DC3-1E44-4050-9893-5439DB9BA4FB}" type="presOf" srcId="{D1C64688-9F31-47B7-898F-FE1168DF9B26}" destId="{7B2A2FD5-E965-45A5-993B-B38B1DB5669F}" srcOrd="0" destOrd="0" presId="urn:microsoft.com/office/officeart/2005/8/layout/process5"/>
    <dgm:cxn modelId="{2DFFEEC8-A0C4-4DBA-ADCC-8C3E32428A6A}" srcId="{8A966E5D-1DA3-4DCD-8EBE-1F5515DFB2DD}" destId="{2F995D11-3E27-4E4E-A86B-522DFE9ABCA1}" srcOrd="6" destOrd="0" parTransId="{07718E1B-588D-448F-9547-B51F3EB65B89}" sibTransId="{4302A7B6-5AF9-47A9-AA7D-84F2B4B911A1}"/>
    <dgm:cxn modelId="{64F80DD1-DB03-42D9-9906-C5B3FC142368}" type="presOf" srcId="{E6A3D5E0-4216-41DA-A342-A20100630CF8}" destId="{9880DEEC-AD43-495C-AA25-507B5A333F6E}" srcOrd="1" destOrd="0" presId="urn:microsoft.com/office/officeart/2005/8/layout/process5"/>
    <dgm:cxn modelId="{1C511CD8-69A9-4604-BB87-46D6440F9841}" type="presOf" srcId="{57DD9BB5-E4B3-4BD6-818E-822D1B871A1B}" destId="{26D99A87-F89B-49D0-838C-D64E4CD395B4}" srcOrd="1" destOrd="0" presId="urn:microsoft.com/office/officeart/2005/8/layout/process5"/>
    <dgm:cxn modelId="{560933DE-AF4F-489F-92E1-BC66D539F77F}" type="presOf" srcId="{447A9648-9A37-4220-864C-5588544702A4}" destId="{06008076-C382-448D-983F-3BCEF360B7B3}" srcOrd="1" destOrd="0" presId="urn:microsoft.com/office/officeart/2005/8/layout/process5"/>
    <dgm:cxn modelId="{2E150CFB-EFE8-4696-84EF-F1C5F41FBD18}" type="presOf" srcId="{2B4C2EB0-4E16-4D95-A88B-891A902E3E19}" destId="{4F3141D0-A123-4B48-8B55-CA9C18A62584}" srcOrd="0" destOrd="0" presId="urn:microsoft.com/office/officeart/2005/8/layout/process5"/>
    <dgm:cxn modelId="{6D7B3969-457A-40EC-AF6A-4560050C1E35}" type="presParOf" srcId="{15ED3B7B-3849-4D95-ABF6-4695A9C4837F}" destId="{2864F725-84CD-4316-AADB-A2E6CA347411}" srcOrd="0" destOrd="0" presId="urn:microsoft.com/office/officeart/2005/8/layout/process5"/>
    <dgm:cxn modelId="{957813EC-1738-4F44-BAEB-39F69E2FC415}" type="presParOf" srcId="{15ED3B7B-3849-4D95-ABF6-4695A9C4837F}" destId="{B7B45AAF-48FE-42EF-9608-205DB044E48F}" srcOrd="1" destOrd="0" presId="urn:microsoft.com/office/officeart/2005/8/layout/process5"/>
    <dgm:cxn modelId="{F3D6B80E-A7DA-4134-BFFF-C574E2E8CA81}" type="presParOf" srcId="{B7B45AAF-48FE-42EF-9608-205DB044E48F}" destId="{9880DEEC-AD43-495C-AA25-507B5A333F6E}" srcOrd="0" destOrd="0" presId="urn:microsoft.com/office/officeart/2005/8/layout/process5"/>
    <dgm:cxn modelId="{EAC47C86-9148-4227-B3B2-1DD38218D925}" type="presParOf" srcId="{15ED3B7B-3849-4D95-ABF6-4695A9C4837F}" destId="{A742B84D-5745-4980-8EA9-D6B4FAD25867}" srcOrd="2" destOrd="0" presId="urn:microsoft.com/office/officeart/2005/8/layout/process5"/>
    <dgm:cxn modelId="{65068614-FC96-4D9E-94C9-9DAAF217C8AB}" type="presParOf" srcId="{15ED3B7B-3849-4D95-ABF6-4695A9C4837F}" destId="{DBB5B94A-20E7-41BD-BB94-832C8B36393E}" srcOrd="3" destOrd="0" presId="urn:microsoft.com/office/officeart/2005/8/layout/process5"/>
    <dgm:cxn modelId="{70C26E65-C67F-4377-A438-57CFAB194FC3}" type="presParOf" srcId="{DBB5B94A-20E7-41BD-BB94-832C8B36393E}" destId="{E14203DE-F1D5-4BCF-A9F0-55755EF7BF62}" srcOrd="0" destOrd="0" presId="urn:microsoft.com/office/officeart/2005/8/layout/process5"/>
    <dgm:cxn modelId="{2527B1F0-678F-423E-9313-708C06BA7BF7}" type="presParOf" srcId="{15ED3B7B-3849-4D95-ABF6-4695A9C4837F}" destId="{1B1E8C7A-F91C-49A0-BBD0-C9C8E68ADD37}" srcOrd="4" destOrd="0" presId="urn:microsoft.com/office/officeart/2005/8/layout/process5"/>
    <dgm:cxn modelId="{F54ADC75-FC56-4F6A-880F-2B4B6E0A8CFE}" type="presParOf" srcId="{15ED3B7B-3849-4D95-ABF6-4695A9C4837F}" destId="{6860C789-A6AB-49D9-9853-C1C3065A9B1C}" srcOrd="5" destOrd="0" presId="urn:microsoft.com/office/officeart/2005/8/layout/process5"/>
    <dgm:cxn modelId="{1E219215-5A8B-47E8-B08A-1EE30D927065}" type="presParOf" srcId="{6860C789-A6AB-49D9-9853-C1C3065A9B1C}" destId="{26D99A87-F89B-49D0-838C-D64E4CD395B4}" srcOrd="0" destOrd="0" presId="urn:microsoft.com/office/officeart/2005/8/layout/process5"/>
    <dgm:cxn modelId="{F65A7168-1293-4E80-AFB8-33D05A889937}" type="presParOf" srcId="{15ED3B7B-3849-4D95-ABF6-4695A9C4837F}" destId="{25A69EA2-913A-4CB6-A88C-63AE9836A0A4}" srcOrd="6" destOrd="0" presId="urn:microsoft.com/office/officeart/2005/8/layout/process5"/>
    <dgm:cxn modelId="{62100337-71D4-4E3E-A51A-7DBE2333F919}" type="presParOf" srcId="{15ED3B7B-3849-4D95-ABF6-4695A9C4837F}" destId="{57CBC8B5-8FCA-4F2A-9129-FF0DF1074CFB}" srcOrd="7" destOrd="0" presId="urn:microsoft.com/office/officeart/2005/8/layout/process5"/>
    <dgm:cxn modelId="{96A665B6-BFD0-4962-A38C-8A9856921A12}" type="presParOf" srcId="{57CBC8B5-8FCA-4F2A-9129-FF0DF1074CFB}" destId="{A44D411E-DC7D-4129-B2FC-F18E6FC67DC8}" srcOrd="0" destOrd="0" presId="urn:microsoft.com/office/officeart/2005/8/layout/process5"/>
    <dgm:cxn modelId="{6FEE4591-6ECA-4C0B-96AA-B59900A58498}" type="presParOf" srcId="{15ED3B7B-3849-4D95-ABF6-4695A9C4837F}" destId="{4F3141D0-A123-4B48-8B55-CA9C18A62584}" srcOrd="8" destOrd="0" presId="urn:microsoft.com/office/officeart/2005/8/layout/process5"/>
    <dgm:cxn modelId="{18862065-2EF1-4423-8F7F-8E807297384C}" type="presParOf" srcId="{15ED3B7B-3849-4D95-ABF6-4695A9C4837F}" destId="{814BC4E1-9E59-4886-9489-50EAB84E2414}" srcOrd="9" destOrd="0" presId="urn:microsoft.com/office/officeart/2005/8/layout/process5"/>
    <dgm:cxn modelId="{DA1743B5-A06C-466B-BC03-F0B7C020236F}" type="presParOf" srcId="{814BC4E1-9E59-4886-9489-50EAB84E2414}" destId="{06008076-C382-448D-983F-3BCEF360B7B3}" srcOrd="0" destOrd="0" presId="urn:microsoft.com/office/officeart/2005/8/layout/process5"/>
    <dgm:cxn modelId="{EB11C11D-3659-42F3-9F72-488628BEC3BC}" type="presParOf" srcId="{15ED3B7B-3849-4D95-ABF6-4695A9C4837F}" destId="{7B2A2FD5-E965-45A5-993B-B38B1DB5669F}" srcOrd="10" destOrd="0" presId="urn:microsoft.com/office/officeart/2005/8/layout/process5"/>
    <dgm:cxn modelId="{56A3FA6D-2DD6-4B2F-8E3A-A1A13E0C9E7D}" type="presParOf" srcId="{15ED3B7B-3849-4D95-ABF6-4695A9C4837F}" destId="{7614005F-E40E-48BA-BE98-41166FBB560B}" srcOrd="11" destOrd="0" presId="urn:microsoft.com/office/officeart/2005/8/layout/process5"/>
    <dgm:cxn modelId="{D81BF5EF-F103-4A77-AA25-43C80C0B486C}" type="presParOf" srcId="{7614005F-E40E-48BA-BE98-41166FBB560B}" destId="{8C3847F1-3ABE-46BE-95E5-F32DF68AA104}" srcOrd="0" destOrd="0" presId="urn:microsoft.com/office/officeart/2005/8/layout/process5"/>
    <dgm:cxn modelId="{D944DC96-0053-4895-875C-00D410C941D4}" type="presParOf" srcId="{15ED3B7B-3849-4D95-ABF6-4695A9C4837F}" destId="{E95794CA-5DCC-4B0D-A1A3-5353D6FB7CE6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11D98E-2770-4BF3-9663-8E2E2E524ED8}" type="doc">
      <dgm:prSet loTypeId="urn:microsoft.com/office/officeart/2005/8/layout/targe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97505C2-8FF0-4226-9B72-344E571A76A9}">
      <dgm:prSet phldrT="[Текст]"/>
      <dgm:spPr/>
      <dgm:t>
        <a:bodyPr/>
        <a:lstStyle/>
        <a:p>
          <a:r>
            <a:rPr lang="ru-RU" dirty="0"/>
            <a:t>У </a:t>
          </a:r>
          <a:r>
            <a:rPr lang="ru-RU" dirty="0" err="1"/>
            <a:t>системі</a:t>
          </a:r>
          <a:r>
            <a:rPr lang="ru-RU" dirty="0"/>
            <a:t> </a:t>
          </a:r>
          <a:r>
            <a:rPr lang="ru-RU" dirty="0" err="1"/>
            <a:t>протидії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 </a:t>
          </a:r>
          <a:r>
            <a:rPr lang="ru-RU" dirty="0" err="1"/>
            <a:t>достатньо</a:t>
          </a:r>
          <a:r>
            <a:rPr lang="ru-RU" dirty="0"/>
            <a:t> очевидною є </a:t>
          </a:r>
          <a:r>
            <a:rPr lang="ru-RU" dirty="0" err="1"/>
            <a:t>взаємодія</a:t>
          </a:r>
          <a:endParaRPr lang="ru-RU" dirty="0"/>
        </a:p>
      </dgm:t>
    </dgm:pt>
    <dgm:pt modelId="{35C864B3-0B9C-44BC-913D-B1CCE99FD709}" type="parTrans" cxnId="{1B189C64-4A51-4FC4-AF2A-7A7AB81C4007}">
      <dgm:prSet/>
      <dgm:spPr/>
      <dgm:t>
        <a:bodyPr/>
        <a:lstStyle/>
        <a:p>
          <a:endParaRPr lang="ru-RU"/>
        </a:p>
      </dgm:t>
    </dgm:pt>
    <dgm:pt modelId="{858CCC65-0D8E-4AAE-9B81-134248163166}" type="sibTrans" cxnId="{1B189C64-4A51-4FC4-AF2A-7A7AB81C4007}">
      <dgm:prSet/>
      <dgm:spPr/>
      <dgm:t>
        <a:bodyPr/>
        <a:lstStyle/>
        <a:p>
          <a:endParaRPr lang="ru-RU"/>
        </a:p>
      </dgm:t>
    </dgm:pt>
    <dgm:pt modelId="{C7A199CC-7C0F-4C41-9A97-E80C4515825D}">
      <dgm:prSet/>
      <dgm:spPr/>
      <dgm:t>
        <a:bodyPr/>
        <a:lstStyle/>
        <a:p>
          <a:r>
            <a:rPr lang="ru-RU" dirty="0" err="1"/>
            <a:t>Конституційним</a:t>
          </a:r>
          <a:r>
            <a:rPr lang="ru-RU" dirty="0"/>
            <a:t> </a:t>
          </a:r>
          <a:r>
            <a:rPr lang="ru-RU" dirty="0" err="1"/>
            <a:t>корупційним</a:t>
          </a:r>
          <a:r>
            <a:rPr lang="ru-RU" dirty="0"/>
            <a:t> </a:t>
          </a:r>
          <a:r>
            <a:rPr lang="ru-RU" dirty="0" err="1"/>
            <a:t>правопорушенням</a:t>
          </a:r>
          <a:r>
            <a:rPr lang="ru-RU" dirty="0"/>
            <a:t> </a:t>
          </a:r>
          <a:r>
            <a:rPr lang="ru-RU" dirty="0" err="1"/>
            <a:t>властиві</a:t>
          </a:r>
          <a:r>
            <a:rPr lang="ru-RU" dirty="0"/>
            <a:t> </a:t>
          </a:r>
          <a:r>
            <a:rPr lang="ru-RU" dirty="0" err="1"/>
            <a:t>такі</a:t>
          </a:r>
          <a:r>
            <a:rPr lang="ru-RU" dirty="0"/>
            <a:t> </a:t>
          </a:r>
          <a:r>
            <a:rPr lang="ru-RU" dirty="0" err="1"/>
            <a:t>ознаки</a:t>
          </a:r>
          <a:r>
            <a:rPr lang="ru-RU" dirty="0"/>
            <a:t>:</a:t>
          </a:r>
        </a:p>
      </dgm:t>
    </dgm:pt>
    <dgm:pt modelId="{EA1A062D-7BC9-427D-831D-794ACD200AAB}" type="parTrans" cxnId="{99203BA6-E9B7-4694-BB31-DAD6467572EA}">
      <dgm:prSet/>
      <dgm:spPr/>
      <dgm:t>
        <a:bodyPr/>
        <a:lstStyle/>
        <a:p>
          <a:endParaRPr lang="ru-RU"/>
        </a:p>
      </dgm:t>
    </dgm:pt>
    <dgm:pt modelId="{258F6BE2-606E-417F-BB16-262457EB8667}" type="sibTrans" cxnId="{99203BA6-E9B7-4694-BB31-DAD6467572EA}">
      <dgm:prSet/>
      <dgm:spPr/>
      <dgm:t>
        <a:bodyPr/>
        <a:lstStyle/>
        <a:p>
          <a:endParaRPr lang="ru-RU"/>
        </a:p>
      </dgm:t>
    </dgm:pt>
    <dgm:pt modelId="{08E43DF5-6E59-402A-A534-58E34A4F3FFF}">
      <dgm:prSet phldrT="[Текст]"/>
      <dgm:spPr/>
      <dgm:t>
        <a:bodyPr/>
        <a:lstStyle/>
        <a:p>
          <a:r>
            <a:rPr lang="ru-RU"/>
            <a:t>кримінальної</a:t>
          </a:r>
          <a:r>
            <a:rPr lang="ru-RU" dirty="0"/>
            <a:t>, </a:t>
          </a:r>
          <a:r>
            <a:rPr lang="ru-RU" dirty="0" err="1"/>
            <a:t>адміністративної</a:t>
          </a:r>
          <a:r>
            <a:rPr lang="ru-RU" dirty="0"/>
            <a:t>, </a:t>
          </a:r>
          <a:r>
            <a:rPr lang="ru-RU" dirty="0" err="1"/>
            <a:t>дисциплінарної</a:t>
          </a:r>
          <a:r>
            <a:rPr lang="ru-RU" dirty="0"/>
            <a:t>, </a:t>
          </a:r>
          <a:r>
            <a:rPr lang="ru-RU" dirty="0" err="1"/>
            <a:t>цивільно-правової</a:t>
          </a:r>
          <a:r>
            <a:rPr lang="ru-RU" dirty="0"/>
            <a:t> та </a:t>
          </a:r>
          <a:r>
            <a:rPr lang="ru-RU" dirty="0" err="1"/>
            <a:t>конституційної</a:t>
          </a:r>
          <a:r>
            <a:rPr lang="ru-RU" dirty="0"/>
            <a:t> </a:t>
          </a:r>
          <a:r>
            <a:rPr lang="ru-RU" dirty="0" err="1"/>
            <a:t>відповідальності</a:t>
          </a:r>
          <a:r>
            <a:rPr lang="ru-RU" dirty="0"/>
            <a:t>. </a:t>
          </a:r>
        </a:p>
      </dgm:t>
    </dgm:pt>
    <dgm:pt modelId="{43DA291D-D33B-4BB4-A637-8188CB7CA6E1}" type="parTrans" cxnId="{288E4ADD-4F4A-48F0-9301-D7167BDA918F}">
      <dgm:prSet/>
      <dgm:spPr/>
      <dgm:t>
        <a:bodyPr/>
        <a:lstStyle/>
        <a:p>
          <a:endParaRPr lang="ru-RU"/>
        </a:p>
      </dgm:t>
    </dgm:pt>
    <dgm:pt modelId="{ACD54385-CA54-477B-B274-4564DC2924DE}" type="sibTrans" cxnId="{288E4ADD-4F4A-48F0-9301-D7167BDA918F}">
      <dgm:prSet/>
      <dgm:spPr/>
      <dgm:t>
        <a:bodyPr/>
        <a:lstStyle/>
        <a:p>
          <a:endParaRPr lang="ru-RU"/>
        </a:p>
      </dgm:t>
    </dgm:pt>
    <dgm:pt modelId="{679660C2-E7DD-4288-8EDF-D968EF55FDE2}">
      <dgm:prSet/>
      <dgm:spPr/>
      <dgm:t>
        <a:bodyPr/>
        <a:lstStyle/>
        <a:p>
          <a:r>
            <a:rPr lang="ru-RU" dirty="0" err="1"/>
            <a:t>поперше</a:t>
          </a:r>
          <a:r>
            <a:rPr lang="ru-RU" dirty="0"/>
            <a:t>, </a:t>
          </a:r>
          <a:r>
            <a:rPr lang="ru-RU" dirty="0" err="1"/>
            <a:t>діяння</a:t>
          </a:r>
          <a:r>
            <a:rPr lang="ru-RU" dirty="0"/>
            <a:t> </a:t>
          </a:r>
          <a:r>
            <a:rPr lang="ru-RU" dirty="0" err="1"/>
            <a:t>повинні</a:t>
          </a:r>
          <a:r>
            <a:rPr lang="ru-RU" dirty="0"/>
            <a:t> </a:t>
          </a:r>
          <a:r>
            <a:rPr lang="ru-RU" dirty="0" err="1"/>
            <a:t>містити</a:t>
          </a:r>
          <a:r>
            <a:rPr lang="ru-RU" dirty="0"/>
            <a:t> </a:t>
          </a:r>
          <a:r>
            <a:rPr lang="ru-RU" dirty="0" err="1"/>
            <a:t>ознаки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; </a:t>
          </a:r>
        </a:p>
      </dgm:t>
    </dgm:pt>
    <dgm:pt modelId="{026B39F9-5EAF-4BBA-982B-A11814722E0A}" type="parTrans" cxnId="{EEDBF6BC-80FE-4276-860C-2AE4DCFF2348}">
      <dgm:prSet/>
      <dgm:spPr/>
      <dgm:t>
        <a:bodyPr/>
        <a:lstStyle/>
        <a:p>
          <a:endParaRPr lang="ru-RU"/>
        </a:p>
      </dgm:t>
    </dgm:pt>
    <dgm:pt modelId="{0E350563-272A-43C4-B64B-C7E631A2D9FD}" type="sibTrans" cxnId="{EEDBF6BC-80FE-4276-860C-2AE4DCFF2348}">
      <dgm:prSet/>
      <dgm:spPr/>
      <dgm:t>
        <a:bodyPr/>
        <a:lstStyle/>
        <a:p>
          <a:endParaRPr lang="ru-RU"/>
        </a:p>
      </dgm:t>
    </dgm:pt>
    <dgm:pt modelId="{003B6CCC-DC33-4141-82B0-AA90758DE584}">
      <dgm:prSet/>
      <dgm:spPr/>
      <dgm:t>
        <a:bodyPr/>
        <a:lstStyle/>
        <a:p>
          <a:r>
            <a:rPr lang="ru-RU" dirty="0" err="1"/>
            <a:t>по-друге</a:t>
          </a:r>
          <a:r>
            <a:rPr lang="ru-RU" dirty="0"/>
            <a:t>, </a:t>
          </a:r>
          <a:r>
            <a:rPr lang="ru-RU" dirty="0" err="1"/>
            <a:t>вчинятись</a:t>
          </a:r>
          <a:r>
            <a:rPr lang="ru-RU" dirty="0"/>
            <a:t> </a:t>
          </a:r>
          <a:r>
            <a:rPr lang="ru-RU" dirty="0" err="1"/>
            <a:t>специфічним</a:t>
          </a:r>
          <a:r>
            <a:rPr lang="ru-RU" dirty="0"/>
            <a:t> </a:t>
          </a:r>
          <a:r>
            <a:rPr lang="ru-RU" dirty="0" err="1"/>
            <a:t>суб’єктом</a:t>
          </a:r>
          <a:r>
            <a:rPr lang="ru-RU" dirty="0"/>
            <a:t>; </a:t>
          </a:r>
          <a:r>
            <a:rPr lang="ru-RU" dirty="0" err="1"/>
            <a:t>по-третє</a:t>
          </a:r>
          <a:r>
            <a:rPr lang="ru-RU" dirty="0"/>
            <a:t>, за </a:t>
          </a:r>
          <a:r>
            <a:rPr lang="ru-RU" dirty="0" err="1"/>
            <a:t>їх</a:t>
          </a:r>
          <a:r>
            <a:rPr lang="ru-RU" dirty="0"/>
            <a:t> </a:t>
          </a:r>
          <a:r>
            <a:rPr lang="ru-RU" dirty="0" err="1"/>
            <a:t>вчинення</a:t>
          </a:r>
          <a:r>
            <a:rPr lang="ru-RU" dirty="0"/>
            <a:t> нормами </a:t>
          </a:r>
          <a:r>
            <a:rPr lang="ru-RU" dirty="0" err="1"/>
            <a:t>Конституції</a:t>
          </a:r>
          <a:r>
            <a:rPr lang="ru-RU" dirty="0"/>
            <a:t> </a:t>
          </a:r>
          <a:r>
            <a:rPr lang="ru-RU" dirty="0" err="1"/>
            <a:t>передбачено</a:t>
          </a:r>
          <a:r>
            <a:rPr lang="ru-RU" dirty="0"/>
            <a:t> </a:t>
          </a:r>
          <a:r>
            <a:rPr lang="ru-RU" dirty="0" err="1"/>
            <a:t>конституційно-правові</a:t>
          </a:r>
          <a:r>
            <a:rPr lang="ru-RU" dirty="0"/>
            <a:t> </a:t>
          </a:r>
          <a:r>
            <a:rPr lang="ru-RU" dirty="0" err="1"/>
            <a:t>санкції</a:t>
          </a:r>
          <a:r>
            <a:rPr lang="ru-RU" dirty="0"/>
            <a:t>. </a:t>
          </a:r>
        </a:p>
      </dgm:t>
    </dgm:pt>
    <dgm:pt modelId="{EE52C444-FC7A-4B5B-BE72-5020075D6CB0}" type="parTrans" cxnId="{DD999F96-5BBA-4D9B-A264-0BB8751E354E}">
      <dgm:prSet/>
      <dgm:spPr/>
      <dgm:t>
        <a:bodyPr/>
        <a:lstStyle/>
        <a:p>
          <a:endParaRPr lang="ru-RU"/>
        </a:p>
      </dgm:t>
    </dgm:pt>
    <dgm:pt modelId="{DF22CF3D-D43B-41DD-813C-DC6E8D0680F9}" type="sibTrans" cxnId="{DD999F96-5BBA-4D9B-A264-0BB8751E354E}">
      <dgm:prSet/>
      <dgm:spPr/>
      <dgm:t>
        <a:bodyPr/>
        <a:lstStyle/>
        <a:p>
          <a:endParaRPr lang="ru-RU"/>
        </a:p>
      </dgm:t>
    </dgm:pt>
    <dgm:pt modelId="{E56E148A-BFFC-4FBA-AB8C-C3646E84286B}">
      <dgm:prSet/>
      <dgm:spPr/>
      <dgm:t>
        <a:bodyPr/>
        <a:lstStyle/>
        <a:p>
          <a:r>
            <a:rPr lang="ru-RU" dirty="0" err="1"/>
            <a:t>Конституційно-правова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, </a:t>
          </a:r>
          <a:r>
            <a:rPr lang="ru-RU" dirty="0" err="1"/>
            <a:t>зазвичай</a:t>
          </a:r>
          <a:r>
            <a:rPr lang="ru-RU" dirty="0"/>
            <a:t>, </a:t>
          </a:r>
        </a:p>
      </dgm:t>
    </dgm:pt>
    <dgm:pt modelId="{8D7ECF2A-0392-4899-89FE-A0769247B257}" type="parTrans" cxnId="{C12CC491-5F8B-4A3B-9BB3-E4B740876B89}">
      <dgm:prSet/>
      <dgm:spPr/>
      <dgm:t>
        <a:bodyPr/>
        <a:lstStyle/>
        <a:p>
          <a:endParaRPr lang="ru-RU"/>
        </a:p>
      </dgm:t>
    </dgm:pt>
    <dgm:pt modelId="{AD8FF535-F33E-4BB4-8125-38D64088D5AA}" type="sibTrans" cxnId="{C12CC491-5F8B-4A3B-9BB3-E4B740876B89}">
      <dgm:prSet/>
      <dgm:spPr/>
      <dgm:t>
        <a:bodyPr/>
        <a:lstStyle/>
        <a:p>
          <a:endParaRPr lang="ru-RU"/>
        </a:p>
      </dgm:t>
    </dgm:pt>
    <dgm:pt modelId="{7D746679-AF7E-48A7-9562-42511D5E507E}">
      <dgm:prSet/>
      <dgm:spPr/>
      <dgm:t>
        <a:bodyPr/>
        <a:lstStyle/>
        <a:p>
          <a:r>
            <a:rPr lang="ru-RU"/>
            <a:t>не </a:t>
          </a:r>
          <a:r>
            <a:rPr lang="ru-RU" dirty="0"/>
            <a:t>є </a:t>
          </a:r>
          <a:r>
            <a:rPr lang="ru-RU" dirty="0" err="1"/>
            <a:t>самостійним</a:t>
          </a:r>
          <a:r>
            <a:rPr lang="ru-RU" dirty="0"/>
            <a:t> видом </a:t>
          </a:r>
          <a:r>
            <a:rPr lang="ru-RU" dirty="0" err="1"/>
            <a:t>юридичної</a:t>
          </a:r>
          <a:r>
            <a:rPr lang="ru-RU" dirty="0"/>
            <a:t> </a:t>
          </a:r>
          <a:r>
            <a:rPr lang="ru-RU" dirty="0" err="1"/>
            <a:t>відповідальності</a:t>
          </a:r>
          <a:r>
            <a:rPr lang="ru-RU" dirty="0"/>
            <a:t> за </a:t>
          </a:r>
          <a:r>
            <a:rPr lang="ru-RU" dirty="0" err="1"/>
            <a:t>корупційні</a:t>
          </a:r>
          <a:r>
            <a:rPr lang="ru-RU" dirty="0"/>
            <a:t> </a:t>
          </a:r>
          <a:r>
            <a:rPr lang="ru-RU" dirty="0" err="1"/>
            <a:t>діяння</a:t>
          </a:r>
          <a:r>
            <a:rPr lang="ru-RU" dirty="0"/>
            <a:t> та «</a:t>
          </a:r>
          <a:r>
            <a:rPr lang="ru-RU" dirty="0" err="1"/>
            <a:t>супроводжується</a:t>
          </a:r>
          <a:r>
            <a:rPr lang="ru-RU" dirty="0"/>
            <a:t>» </a:t>
          </a:r>
          <a:r>
            <a:rPr lang="ru-RU" dirty="0" err="1"/>
            <a:t>головно</a:t>
          </a:r>
          <a:r>
            <a:rPr lang="ru-RU" dirty="0"/>
            <a:t> </a:t>
          </a:r>
          <a:r>
            <a:rPr lang="ru-RU" dirty="0" err="1"/>
            <a:t>кримінально-правовими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адміністративноправовими</a:t>
          </a:r>
          <a:r>
            <a:rPr lang="ru-RU" dirty="0"/>
            <a:t> </a:t>
          </a:r>
          <a:r>
            <a:rPr lang="ru-RU" dirty="0" err="1"/>
            <a:t>санкціями</a:t>
          </a:r>
          <a:r>
            <a:rPr lang="ru-RU" dirty="0"/>
            <a:t>.</a:t>
          </a:r>
        </a:p>
      </dgm:t>
    </dgm:pt>
    <dgm:pt modelId="{7C569898-94E0-43E3-96D8-0BDDC24B900C}" type="parTrans" cxnId="{6F55CC06-91E6-4018-A8E4-BE596F171579}">
      <dgm:prSet/>
      <dgm:spPr/>
      <dgm:t>
        <a:bodyPr/>
        <a:lstStyle/>
        <a:p>
          <a:endParaRPr lang="ru-RU"/>
        </a:p>
      </dgm:t>
    </dgm:pt>
    <dgm:pt modelId="{6698F5A5-C441-4511-8BE8-AADD11ACA5FD}" type="sibTrans" cxnId="{6F55CC06-91E6-4018-A8E4-BE596F171579}">
      <dgm:prSet/>
      <dgm:spPr/>
      <dgm:t>
        <a:bodyPr/>
        <a:lstStyle/>
        <a:p>
          <a:endParaRPr lang="ru-RU"/>
        </a:p>
      </dgm:t>
    </dgm:pt>
    <dgm:pt modelId="{F0A8FAF1-C5A8-4C31-9D06-B46480CC2B72}" type="pres">
      <dgm:prSet presAssocID="{B911D98E-2770-4BF3-9663-8E2E2E524ED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6662397-D86E-4C61-8A2C-DA3560B1A217}" type="pres">
      <dgm:prSet presAssocID="{297505C2-8FF0-4226-9B72-344E571A76A9}" presName="circle1" presStyleLbl="node1" presStyleIdx="0" presStyleCnt="3"/>
      <dgm:spPr/>
    </dgm:pt>
    <dgm:pt modelId="{37E81BC2-B1EF-437E-8885-C6060E546C89}" type="pres">
      <dgm:prSet presAssocID="{297505C2-8FF0-4226-9B72-344E571A76A9}" presName="space" presStyleCnt="0"/>
      <dgm:spPr/>
    </dgm:pt>
    <dgm:pt modelId="{50C3F52B-2F72-4A71-AFB7-A1D73830344B}" type="pres">
      <dgm:prSet presAssocID="{297505C2-8FF0-4226-9B72-344E571A76A9}" presName="rect1" presStyleLbl="alignAcc1" presStyleIdx="0" presStyleCnt="3"/>
      <dgm:spPr/>
    </dgm:pt>
    <dgm:pt modelId="{1C71C7D8-4668-4EC2-BE3A-09D134A79F8D}" type="pres">
      <dgm:prSet presAssocID="{C7A199CC-7C0F-4C41-9A97-E80C4515825D}" presName="vertSpace2" presStyleLbl="node1" presStyleIdx="0" presStyleCnt="3"/>
      <dgm:spPr/>
    </dgm:pt>
    <dgm:pt modelId="{D7789EC2-D187-47F0-A3F5-6D46B4110C24}" type="pres">
      <dgm:prSet presAssocID="{C7A199CC-7C0F-4C41-9A97-E80C4515825D}" presName="circle2" presStyleLbl="node1" presStyleIdx="1" presStyleCnt="3"/>
      <dgm:spPr/>
    </dgm:pt>
    <dgm:pt modelId="{65B1C8F3-8ED9-4BF9-B01A-DE85D833892F}" type="pres">
      <dgm:prSet presAssocID="{C7A199CC-7C0F-4C41-9A97-E80C4515825D}" presName="rect2" presStyleLbl="alignAcc1" presStyleIdx="1" presStyleCnt="3"/>
      <dgm:spPr/>
    </dgm:pt>
    <dgm:pt modelId="{29A906F4-AAB5-4F73-81D4-57B6F9D6FBC2}" type="pres">
      <dgm:prSet presAssocID="{E56E148A-BFFC-4FBA-AB8C-C3646E84286B}" presName="vertSpace3" presStyleLbl="node1" presStyleIdx="1" presStyleCnt="3"/>
      <dgm:spPr/>
    </dgm:pt>
    <dgm:pt modelId="{915AE0B5-402D-498D-8C4E-35E7B753118C}" type="pres">
      <dgm:prSet presAssocID="{E56E148A-BFFC-4FBA-AB8C-C3646E84286B}" presName="circle3" presStyleLbl="node1" presStyleIdx="2" presStyleCnt="3"/>
      <dgm:spPr/>
    </dgm:pt>
    <dgm:pt modelId="{0AB8C418-E721-4924-A365-17F21F374A4E}" type="pres">
      <dgm:prSet presAssocID="{E56E148A-BFFC-4FBA-AB8C-C3646E84286B}" presName="rect3" presStyleLbl="alignAcc1" presStyleIdx="2" presStyleCnt="3"/>
      <dgm:spPr/>
    </dgm:pt>
    <dgm:pt modelId="{D4EE22CC-19F9-4C3D-B45A-06BD0BA8EDF8}" type="pres">
      <dgm:prSet presAssocID="{297505C2-8FF0-4226-9B72-344E571A76A9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9E7C99DD-C601-4201-96D0-68A1D22A613D}" type="pres">
      <dgm:prSet presAssocID="{297505C2-8FF0-4226-9B72-344E571A76A9}" presName="rect1ChTx" presStyleLbl="alignAcc1" presStyleIdx="2" presStyleCnt="3">
        <dgm:presLayoutVars>
          <dgm:bulletEnabled val="1"/>
        </dgm:presLayoutVars>
      </dgm:prSet>
      <dgm:spPr/>
    </dgm:pt>
    <dgm:pt modelId="{6825909D-5245-4B05-B648-C5354EAFD80E}" type="pres">
      <dgm:prSet presAssocID="{C7A199CC-7C0F-4C41-9A97-E80C4515825D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E1D7F0C7-5452-4AE2-80B1-5DAA82844559}" type="pres">
      <dgm:prSet presAssocID="{C7A199CC-7C0F-4C41-9A97-E80C4515825D}" presName="rect2ChTx" presStyleLbl="alignAcc1" presStyleIdx="2" presStyleCnt="3">
        <dgm:presLayoutVars>
          <dgm:bulletEnabled val="1"/>
        </dgm:presLayoutVars>
      </dgm:prSet>
      <dgm:spPr/>
    </dgm:pt>
    <dgm:pt modelId="{2AD4AB06-3217-466C-BDEA-A5F54A770594}" type="pres">
      <dgm:prSet presAssocID="{E56E148A-BFFC-4FBA-AB8C-C3646E84286B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74E57DCF-CBC5-42DB-84A2-711790F069C4}" type="pres">
      <dgm:prSet presAssocID="{E56E148A-BFFC-4FBA-AB8C-C3646E84286B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6F55CC06-91E6-4018-A8E4-BE596F171579}" srcId="{E56E148A-BFFC-4FBA-AB8C-C3646E84286B}" destId="{7D746679-AF7E-48A7-9562-42511D5E507E}" srcOrd="0" destOrd="0" parTransId="{7C569898-94E0-43E3-96D8-0BDDC24B900C}" sibTransId="{6698F5A5-C441-4511-8BE8-AADD11ACA5FD}"/>
    <dgm:cxn modelId="{EE9C773A-D529-44E0-8A07-3625FFD73BD9}" type="presOf" srcId="{E56E148A-BFFC-4FBA-AB8C-C3646E84286B}" destId="{2AD4AB06-3217-466C-BDEA-A5F54A770594}" srcOrd="1" destOrd="0" presId="urn:microsoft.com/office/officeart/2005/8/layout/target3"/>
    <dgm:cxn modelId="{3B311E5F-2161-4D66-9C2B-0B692F45CFC3}" type="presOf" srcId="{679660C2-E7DD-4288-8EDF-D968EF55FDE2}" destId="{E1D7F0C7-5452-4AE2-80B1-5DAA82844559}" srcOrd="0" destOrd="0" presId="urn:microsoft.com/office/officeart/2005/8/layout/target3"/>
    <dgm:cxn modelId="{1B189C64-4A51-4FC4-AF2A-7A7AB81C4007}" srcId="{B911D98E-2770-4BF3-9663-8E2E2E524ED8}" destId="{297505C2-8FF0-4226-9B72-344E571A76A9}" srcOrd="0" destOrd="0" parTransId="{35C864B3-0B9C-44BC-913D-B1CCE99FD709}" sibTransId="{858CCC65-0D8E-4AAE-9B81-134248163166}"/>
    <dgm:cxn modelId="{438E146F-6C2C-464D-B090-4BCAF7B3B34E}" type="presOf" srcId="{E56E148A-BFFC-4FBA-AB8C-C3646E84286B}" destId="{0AB8C418-E721-4924-A365-17F21F374A4E}" srcOrd="0" destOrd="0" presId="urn:microsoft.com/office/officeart/2005/8/layout/target3"/>
    <dgm:cxn modelId="{29D9A874-2E58-4B59-9C89-7556035A97D7}" type="presOf" srcId="{08E43DF5-6E59-402A-A534-58E34A4F3FFF}" destId="{9E7C99DD-C601-4201-96D0-68A1D22A613D}" srcOrd="0" destOrd="0" presId="urn:microsoft.com/office/officeart/2005/8/layout/target3"/>
    <dgm:cxn modelId="{C12CC491-5F8B-4A3B-9BB3-E4B740876B89}" srcId="{B911D98E-2770-4BF3-9663-8E2E2E524ED8}" destId="{E56E148A-BFFC-4FBA-AB8C-C3646E84286B}" srcOrd="2" destOrd="0" parTransId="{8D7ECF2A-0392-4899-89FE-A0769247B257}" sibTransId="{AD8FF535-F33E-4BB4-8125-38D64088D5AA}"/>
    <dgm:cxn modelId="{DD999F96-5BBA-4D9B-A264-0BB8751E354E}" srcId="{C7A199CC-7C0F-4C41-9A97-E80C4515825D}" destId="{003B6CCC-DC33-4141-82B0-AA90758DE584}" srcOrd="1" destOrd="0" parTransId="{EE52C444-FC7A-4B5B-BE72-5020075D6CB0}" sibTransId="{DF22CF3D-D43B-41DD-813C-DC6E8D0680F9}"/>
    <dgm:cxn modelId="{99203BA6-E9B7-4694-BB31-DAD6467572EA}" srcId="{B911D98E-2770-4BF3-9663-8E2E2E524ED8}" destId="{C7A199CC-7C0F-4C41-9A97-E80C4515825D}" srcOrd="1" destOrd="0" parTransId="{EA1A062D-7BC9-427D-831D-794ACD200AAB}" sibTransId="{258F6BE2-606E-417F-BB16-262457EB8667}"/>
    <dgm:cxn modelId="{CA39C1AA-E9F6-42A2-9FBB-9267D1D3986D}" type="presOf" srcId="{297505C2-8FF0-4226-9B72-344E571A76A9}" destId="{D4EE22CC-19F9-4C3D-B45A-06BD0BA8EDF8}" srcOrd="1" destOrd="0" presId="urn:microsoft.com/office/officeart/2005/8/layout/target3"/>
    <dgm:cxn modelId="{6BFA20AE-C456-4FB6-9FF5-8EF66CE510F6}" type="presOf" srcId="{C7A199CC-7C0F-4C41-9A97-E80C4515825D}" destId="{65B1C8F3-8ED9-4BF9-B01A-DE85D833892F}" srcOrd="0" destOrd="0" presId="urn:microsoft.com/office/officeart/2005/8/layout/target3"/>
    <dgm:cxn modelId="{FE4CD1AE-482D-425A-ABA5-832EF762E150}" type="presOf" srcId="{003B6CCC-DC33-4141-82B0-AA90758DE584}" destId="{E1D7F0C7-5452-4AE2-80B1-5DAA82844559}" srcOrd="0" destOrd="1" presId="urn:microsoft.com/office/officeart/2005/8/layout/target3"/>
    <dgm:cxn modelId="{83A6FCAF-8FFE-49EE-B5F0-F7FA350EFFCD}" type="presOf" srcId="{7D746679-AF7E-48A7-9562-42511D5E507E}" destId="{74E57DCF-CBC5-42DB-84A2-711790F069C4}" srcOrd="0" destOrd="0" presId="urn:microsoft.com/office/officeart/2005/8/layout/target3"/>
    <dgm:cxn modelId="{8C4A23B7-11A9-462E-8CA0-5892A6644E5A}" type="presOf" srcId="{C7A199CC-7C0F-4C41-9A97-E80C4515825D}" destId="{6825909D-5245-4B05-B648-C5354EAFD80E}" srcOrd="1" destOrd="0" presId="urn:microsoft.com/office/officeart/2005/8/layout/target3"/>
    <dgm:cxn modelId="{EEDBF6BC-80FE-4276-860C-2AE4DCFF2348}" srcId="{C7A199CC-7C0F-4C41-9A97-E80C4515825D}" destId="{679660C2-E7DD-4288-8EDF-D968EF55FDE2}" srcOrd="0" destOrd="0" parTransId="{026B39F9-5EAF-4BBA-982B-A11814722E0A}" sibTransId="{0E350563-272A-43C4-B64B-C7E631A2D9FD}"/>
    <dgm:cxn modelId="{784DA7C5-D428-4E6D-8B2F-84107FAAD861}" type="presOf" srcId="{297505C2-8FF0-4226-9B72-344E571A76A9}" destId="{50C3F52B-2F72-4A71-AFB7-A1D73830344B}" srcOrd="0" destOrd="0" presId="urn:microsoft.com/office/officeart/2005/8/layout/target3"/>
    <dgm:cxn modelId="{288E4ADD-4F4A-48F0-9301-D7167BDA918F}" srcId="{297505C2-8FF0-4226-9B72-344E571A76A9}" destId="{08E43DF5-6E59-402A-A534-58E34A4F3FFF}" srcOrd="0" destOrd="0" parTransId="{43DA291D-D33B-4BB4-A637-8188CB7CA6E1}" sibTransId="{ACD54385-CA54-477B-B274-4564DC2924DE}"/>
    <dgm:cxn modelId="{55A586F9-CF5F-46CB-8786-90AE299019DD}" type="presOf" srcId="{B911D98E-2770-4BF3-9663-8E2E2E524ED8}" destId="{F0A8FAF1-C5A8-4C31-9D06-B46480CC2B72}" srcOrd="0" destOrd="0" presId="urn:microsoft.com/office/officeart/2005/8/layout/target3"/>
    <dgm:cxn modelId="{7FAC544F-AC7C-401C-8CD1-51419F76AA6C}" type="presParOf" srcId="{F0A8FAF1-C5A8-4C31-9D06-B46480CC2B72}" destId="{F6662397-D86E-4C61-8A2C-DA3560B1A217}" srcOrd="0" destOrd="0" presId="urn:microsoft.com/office/officeart/2005/8/layout/target3"/>
    <dgm:cxn modelId="{83E04A88-FF77-45E3-BEC8-F48FC83D7DB9}" type="presParOf" srcId="{F0A8FAF1-C5A8-4C31-9D06-B46480CC2B72}" destId="{37E81BC2-B1EF-437E-8885-C6060E546C89}" srcOrd="1" destOrd="0" presId="urn:microsoft.com/office/officeart/2005/8/layout/target3"/>
    <dgm:cxn modelId="{959EE919-8E9A-4D04-BCA2-36863E3634D5}" type="presParOf" srcId="{F0A8FAF1-C5A8-4C31-9D06-B46480CC2B72}" destId="{50C3F52B-2F72-4A71-AFB7-A1D73830344B}" srcOrd="2" destOrd="0" presId="urn:microsoft.com/office/officeart/2005/8/layout/target3"/>
    <dgm:cxn modelId="{83B0F612-3852-4350-9C62-571FED82478B}" type="presParOf" srcId="{F0A8FAF1-C5A8-4C31-9D06-B46480CC2B72}" destId="{1C71C7D8-4668-4EC2-BE3A-09D134A79F8D}" srcOrd="3" destOrd="0" presId="urn:microsoft.com/office/officeart/2005/8/layout/target3"/>
    <dgm:cxn modelId="{47E4AA02-2EF2-4446-9AD1-D443D2539BB9}" type="presParOf" srcId="{F0A8FAF1-C5A8-4C31-9D06-B46480CC2B72}" destId="{D7789EC2-D187-47F0-A3F5-6D46B4110C24}" srcOrd="4" destOrd="0" presId="urn:microsoft.com/office/officeart/2005/8/layout/target3"/>
    <dgm:cxn modelId="{5DD5388B-F6E8-4B2D-AF70-CAEE3253CB1F}" type="presParOf" srcId="{F0A8FAF1-C5A8-4C31-9D06-B46480CC2B72}" destId="{65B1C8F3-8ED9-4BF9-B01A-DE85D833892F}" srcOrd="5" destOrd="0" presId="urn:microsoft.com/office/officeart/2005/8/layout/target3"/>
    <dgm:cxn modelId="{DEF9BF9A-3F50-47F0-A5E6-E33C52D3EDA7}" type="presParOf" srcId="{F0A8FAF1-C5A8-4C31-9D06-B46480CC2B72}" destId="{29A906F4-AAB5-4F73-81D4-57B6F9D6FBC2}" srcOrd="6" destOrd="0" presId="urn:microsoft.com/office/officeart/2005/8/layout/target3"/>
    <dgm:cxn modelId="{75D559C1-C902-48AA-A089-BE87F5EDABDA}" type="presParOf" srcId="{F0A8FAF1-C5A8-4C31-9D06-B46480CC2B72}" destId="{915AE0B5-402D-498D-8C4E-35E7B753118C}" srcOrd="7" destOrd="0" presId="urn:microsoft.com/office/officeart/2005/8/layout/target3"/>
    <dgm:cxn modelId="{B1CDAE1C-BD3E-4AE0-A56E-5EDACAD6D6E4}" type="presParOf" srcId="{F0A8FAF1-C5A8-4C31-9D06-B46480CC2B72}" destId="{0AB8C418-E721-4924-A365-17F21F374A4E}" srcOrd="8" destOrd="0" presId="urn:microsoft.com/office/officeart/2005/8/layout/target3"/>
    <dgm:cxn modelId="{CF8BE66B-BD23-4F1B-AE35-965C10195893}" type="presParOf" srcId="{F0A8FAF1-C5A8-4C31-9D06-B46480CC2B72}" destId="{D4EE22CC-19F9-4C3D-B45A-06BD0BA8EDF8}" srcOrd="9" destOrd="0" presId="urn:microsoft.com/office/officeart/2005/8/layout/target3"/>
    <dgm:cxn modelId="{12761236-95B3-4BD4-AE3E-7A92BBBD6EEF}" type="presParOf" srcId="{F0A8FAF1-C5A8-4C31-9D06-B46480CC2B72}" destId="{9E7C99DD-C601-4201-96D0-68A1D22A613D}" srcOrd="10" destOrd="0" presId="urn:microsoft.com/office/officeart/2005/8/layout/target3"/>
    <dgm:cxn modelId="{F806B99B-14F5-4C46-B6F4-53102BF3005C}" type="presParOf" srcId="{F0A8FAF1-C5A8-4C31-9D06-B46480CC2B72}" destId="{6825909D-5245-4B05-B648-C5354EAFD80E}" srcOrd="11" destOrd="0" presId="urn:microsoft.com/office/officeart/2005/8/layout/target3"/>
    <dgm:cxn modelId="{BF846C9F-CBBD-47C1-8006-710CE42128B0}" type="presParOf" srcId="{F0A8FAF1-C5A8-4C31-9D06-B46480CC2B72}" destId="{E1D7F0C7-5452-4AE2-80B1-5DAA82844559}" srcOrd="12" destOrd="0" presId="urn:microsoft.com/office/officeart/2005/8/layout/target3"/>
    <dgm:cxn modelId="{137A4549-0E5F-43E9-8CA6-04028A374291}" type="presParOf" srcId="{F0A8FAF1-C5A8-4C31-9D06-B46480CC2B72}" destId="{2AD4AB06-3217-466C-BDEA-A5F54A770594}" srcOrd="13" destOrd="0" presId="urn:microsoft.com/office/officeart/2005/8/layout/target3"/>
    <dgm:cxn modelId="{D2741CFE-0A68-4FB7-ADBA-FCEE3E9BC5B6}" type="presParOf" srcId="{F0A8FAF1-C5A8-4C31-9D06-B46480CC2B72}" destId="{74E57DCF-CBC5-42DB-84A2-711790F069C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2810762-97F4-4C73-BF9E-DD40541DDD0A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D687BB2-1AD9-4406-ADA1-AFFBDFE24171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народним</a:t>
          </a:r>
          <a:r>
            <a:rPr lang="ru-RU" dirty="0"/>
            <a:t> депутатом </a:t>
          </a:r>
          <a:r>
            <a:rPr lang="ru-RU" dirty="0" err="1"/>
            <a:t>вимог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несумісності</a:t>
          </a:r>
          <a:r>
            <a:rPr lang="ru-RU" dirty="0"/>
            <a:t> </a:t>
          </a:r>
          <a:r>
            <a:rPr lang="ru-RU" dirty="0" err="1"/>
            <a:t>депутатського</a:t>
          </a:r>
          <a:r>
            <a:rPr lang="ru-RU" dirty="0"/>
            <a:t> мандата;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злочину</a:t>
          </a:r>
          <a:r>
            <a:rPr lang="ru-RU" dirty="0"/>
            <a:t> (</a:t>
          </a:r>
          <a:r>
            <a:rPr lang="ru-RU" dirty="0" err="1"/>
            <a:t>набрання</a:t>
          </a:r>
          <a:r>
            <a:rPr lang="ru-RU" dirty="0"/>
            <a:t> </a:t>
          </a:r>
          <a:r>
            <a:rPr lang="ru-RU" dirty="0" err="1"/>
            <a:t>законної</a:t>
          </a:r>
          <a:r>
            <a:rPr lang="ru-RU" dirty="0"/>
            <a:t> </a:t>
          </a:r>
          <a:r>
            <a:rPr lang="ru-RU" dirty="0" err="1"/>
            <a:t>сили</a:t>
          </a:r>
          <a:r>
            <a:rPr lang="ru-RU" dirty="0"/>
            <a:t> </a:t>
          </a:r>
          <a:r>
            <a:rPr lang="ru-RU" dirty="0" err="1"/>
            <a:t>обвинувальним</a:t>
          </a:r>
          <a:r>
            <a:rPr lang="ru-RU" dirty="0"/>
            <a:t> </a:t>
          </a:r>
          <a:r>
            <a:rPr lang="ru-RU" dirty="0" err="1"/>
            <a:t>вироком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нього</a:t>
          </a:r>
          <a:r>
            <a:rPr lang="ru-RU" dirty="0"/>
            <a:t>) – </a:t>
          </a:r>
          <a:r>
            <a:rPr lang="ru-RU" dirty="0" err="1"/>
            <a:t>мають</a:t>
          </a:r>
          <a:r>
            <a:rPr lang="ru-RU" dirty="0"/>
            <a:t> </a:t>
          </a:r>
          <a:r>
            <a:rPr lang="ru-RU" dirty="0" err="1"/>
            <a:t>наслідком</a:t>
          </a:r>
          <a:r>
            <a:rPr lang="ru-RU" dirty="0"/>
            <a:t> </a:t>
          </a:r>
          <a:r>
            <a:rPr lang="ru-RU" dirty="0" err="1"/>
            <a:t>припинення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народного депутата (ст. 81 </a:t>
          </a:r>
          <a:r>
            <a:rPr lang="ru-RU" dirty="0" err="1"/>
            <a:t>Конституції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); </a:t>
          </a:r>
        </a:p>
      </dgm:t>
    </dgm:pt>
    <dgm:pt modelId="{AA31C38B-E439-454D-8E88-E809A04E1C49}" type="parTrans" cxnId="{670725F9-30CA-482D-94E8-2F2B53660B4B}">
      <dgm:prSet/>
      <dgm:spPr/>
      <dgm:t>
        <a:bodyPr/>
        <a:lstStyle/>
        <a:p>
          <a:endParaRPr lang="ru-RU"/>
        </a:p>
      </dgm:t>
    </dgm:pt>
    <dgm:pt modelId="{7F475F5D-A0C0-4F44-A345-895805ACC825}" type="sibTrans" cxnId="{670725F9-30CA-482D-94E8-2F2B53660B4B}">
      <dgm:prSet/>
      <dgm:spPr/>
      <dgm:t>
        <a:bodyPr/>
        <a:lstStyle/>
        <a:p>
          <a:endParaRPr lang="ru-RU"/>
        </a:p>
      </dgm:t>
    </dgm:pt>
    <dgm:pt modelId="{10665C9D-CDF7-41D5-A003-CF47E42AA98A}">
      <dgm:prSet phldrT="[Текст]"/>
      <dgm:spPr/>
      <dgm:t>
        <a:bodyPr/>
        <a:lstStyle/>
        <a:p>
          <a:r>
            <a:rPr lang="ru-RU" dirty="0" err="1"/>
            <a:t>вчинення</a:t>
          </a:r>
          <a:r>
            <a:rPr lang="ru-RU" dirty="0"/>
            <a:t> Президентом </a:t>
          </a:r>
          <a:r>
            <a:rPr lang="ru-RU" dirty="0" err="1"/>
            <a:t>України</a:t>
          </a:r>
          <a:r>
            <a:rPr lang="ru-RU" dirty="0"/>
            <a:t> </a:t>
          </a:r>
          <a:r>
            <a:rPr lang="ru-RU" dirty="0" err="1"/>
            <a:t>державної</a:t>
          </a:r>
          <a:r>
            <a:rPr lang="ru-RU" dirty="0"/>
            <a:t> </a:t>
          </a:r>
          <a:r>
            <a:rPr lang="ru-RU" dirty="0" err="1"/>
            <a:t>зради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іншого</a:t>
          </a:r>
          <a:r>
            <a:rPr lang="ru-RU" dirty="0"/>
            <a:t> </a:t>
          </a:r>
          <a:r>
            <a:rPr lang="ru-RU" dirty="0" err="1"/>
            <a:t>злочину</a:t>
          </a:r>
          <a:r>
            <a:rPr lang="ru-RU" dirty="0"/>
            <a:t> – </a:t>
          </a:r>
          <a:r>
            <a:rPr lang="ru-RU" dirty="0" err="1"/>
            <a:t>має</a:t>
          </a:r>
          <a:r>
            <a:rPr lang="ru-RU" dirty="0"/>
            <a:t> </a:t>
          </a:r>
          <a:r>
            <a:rPr lang="ru-RU" dirty="0" err="1"/>
            <a:t>наслідком</a:t>
          </a:r>
          <a:r>
            <a:rPr lang="ru-RU" dirty="0"/>
            <a:t> </a:t>
          </a:r>
          <a:r>
            <a:rPr lang="ru-RU" dirty="0" err="1"/>
            <a:t>усунення</a:t>
          </a:r>
          <a:r>
            <a:rPr lang="ru-RU" dirty="0"/>
            <a:t> з поста в порядку </a:t>
          </a:r>
          <a:r>
            <a:rPr lang="ru-RU" dirty="0" err="1"/>
            <a:t>імпічменту</a:t>
          </a:r>
          <a:r>
            <a:rPr lang="ru-RU" dirty="0"/>
            <a:t> (ст. 111 </a:t>
          </a:r>
          <a:r>
            <a:rPr lang="ru-RU" dirty="0" err="1"/>
            <a:t>Конституції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); </a:t>
          </a:r>
        </a:p>
      </dgm:t>
    </dgm:pt>
    <dgm:pt modelId="{3EB81A22-D7A8-4937-ABEA-0478339063FC}" type="parTrans" cxnId="{A98CF395-C472-4006-81B9-DDEEBF8EDCF9}">
      <dgm:prSet/>
      <dgm:spPr/>
      <dgm:t>
        <a:bodyPr/>
        <a:lstStyle/>
        <a:p>
          <a:endParaRPr lang="ru-RU"/>
        </a:p>
      </dgm:t>
    </dgm:pt>
    <dgm:pt modelId="{6847CD57-CE7C-4823-9487-792F232DC67C}" type="sibTrans" cxnId="{A98CF395-C472-4006-81B9-DDEEBF8EDCF9}">
      <dgm:prSet/>
      <dgm:spPr/>
      <dgm:t>
        <a:bodyPr/>
        <a:lstStyle/>
        <a:p>
          <a:endParaRPr lang="ru-RU"/>
        </a:p>
      </dgm:t>
    </dgm:pt>
    <dgm:pt modelId="{FA25E4E1-0296-4563-A6D3-3085F9355E35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суддею</a:t>
          </a:r>
          <a:r>
            <a:rPr lang="ru-RU" dirty="0"/>
            <a:t> </a:t>
          </a:r>
          <a:r>
            <a:rPr lang="ru-RU" dirty="0" err="1"/>
            <a:t>вимог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несумісності</a:t>
          </a:r>
          <a:r>
            <a:rPr lang="ru-RU" dirty="0"/>
            <a:t>; </a:t>
          </a:r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суддею</a:t>
          </a:r>
          <a:r>
            <a:rPr lang="ru-RU" dirty="0"/>
            <a:t> </a:t>
          </a:r>
          <a:r>
            <a:rPr lang="ru-RU" dirty="0" err="1"/>
            <a:t>обов’язку</a:t>
          </a:r>
          <a:r>
            <a:rPr lang="ru-RU" dirty="0"/>
            <a:t> </a:t>
          </a:r>
          <a:r>
            <a:rPr lang="ru-RU" dirty="0" err="1"/>
            <a:t>підтвердити</a:t>
          </a:r>
          <a:r>
            <a:rPr lang="ru-RU" dirty="0"/>
            <a:t> </a:t>
          </a:r>
          <a:r>
            <a:rPr lang="ru-RU" dirty="0" err="1"/>
            <a:t>законність</a:t>
          </a:r>
          <a:r>
            <a:rPr lang="ru-RU" dirty="0"/>
            <a:t> </a:t>
          </a:r>
          <a:r>
            <a:rPr lang="ru-RU" dirty="0" err="1"/>
            <a:t>джерела</a:t>
          </a:r>
          <a:r>
            <a:rPr lang="ru-RU" dirty="0"/>
            <a:t> </a:t>
          </a:r>
          <a:r>
            <a:rPr lang="ru-RU" dirty="0" err="1"/>
            <a:t>походження</a:t>
          </a:r>
          <a:r>
            <a:rPr lang="ru-RU" dirty="0"/>
            <a:t> майна;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злочину</a:t>
          </a:r>
          <a:r>
            <a:rPr lang="ru-RU" dirty="0"/>
            <a:t> (</a:t>
          </a:r>
          <a:r>
            <a:rPr lang="ru-RU" dirty="0" err="1"/>
            <a:t>набрання</a:t>
          </a:r>
          <a:r>
            <a:rPr lang="ru-RU" dirty="0"/>
            <a:t> </a:t>
          </a:r>
          <a:r>
            <a:rPr lang="ru-RU" dirty="0" err="1"/>
            <a:t>законної</a:t>
          </a:r>
          <a:r>
            <a:rPr lang="ru-RU" dirty="0"/>
            <a:t> </a:t>
          </a:r>
          <a:r>
            <a:rPr lang="ru-RU" dirty="0" err="1"/>
            <a:t>сили</a:t>
          </a:r>
          <a:r>
            <a:rPr lang="ru-RU" dirty="0"/>
            <a:t> </a:t>
          </a:r>
          <a:r>
            <a:rPr lang="ru-RU" dirty="0" err="1"/>
            <a:t>обвинувальним</a:t>
          </a:r>
          <a:r>
            <a:rPr lang="ru-RU" dirty="0"/>
            <a:t> </a:t>
          </a:r>
          <a:r>
            <a:rPr lang="ru-RU" dirty="0" err="1"/>
            <a:t>вироком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судді</a:t>
          </a:r>
          <a:r>
            <a:rPr lang="ru-RU" dirty="0"/>
            <a:t> за 147 </a:t>
          </a:r>
          <a:r>
            <a:rPr lang="ru-RU" dirty="0" err="1"/>
            <a:t>вчинення</a:t>
          </a:r>
          <a:r>
            <a:rPr lang="ru-RU" dirty="0"/>
            <a:t> ним </a:t>
          </a:r>
          <a:r>
            <a:rPr lang="ru-RU" dirty="0" err="1"/>
            <a:t>злочину</a:t>
          </a:r>
          <a:r>
            <a:rPr lang="ru-RU" dirty="0"/>
            <a:t>) – </a:t>
          </a:r>
          <a:r>
            <a:rPr lang="ru-RU" dirty="0" err="1"/>
            <a:t>санкцією</a:t>
          </a:r>
          <a:r>
            <a:rPr lang="ru-RU" dirty="0"/>
            <a:t> є </a:t>
          </a:r>
          <a:r>
            <a:rPr lang="ru-RU" dirty="0" err="1"/>
            <a:t>звільнення</a:t>
          </a:r>
          <a:r>
            <a:rPr lang="ru-RU" dirty="0"/>
            <a:t> з посади (ст. 126 </a:t>
          </a:r>
          <a:r>
            <a:rPr lang="ru-RU" dirty="0" err="1"/>
            <a:t>Конституції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);</a:t>
          </a:r>
        </a:p>
      </dgm:t>
    </dgm:pt>
    <dgm:pt modelId="{FA9FD828-AE8D-478A-BF09-5AE0001DC159}" type="parTrans" cxnId="{D5107D9F-D314-4F14-81B9-18913A7F4271}">
      <dgm:prSet/>
      <dgm:spPr/>
      <dgm:t>
        <a:bodyPr/>
        <a:lstStyle/>
        <a:p>
          <a:endParaRPr lang="ru-RU"/>
        </a:p>
      </dgm:t>
    </dgm:pt>
    <dgm:pt modelId="{DEBBF143-8685-4A3F-AC96-851B4618E9B3}" type="sibTrans" cxnId="{D5107D9F-D314-4F14-81B9-18913A7F4271}">
      <dgm:prSet/>
      <dgm:spPr/>
      <dgm:t>
        <a:bodyPr/>
        <a:lstStyle/>
        <a:p>
          <a:endParaRPr lang="ru-RU"/>
        </a:p>
      </dgm:t>
    </dgm:pt>
    <dgm:pt modelId="{3DF141C9-0885-4B92-AB1C-0E8B1635085A}">
      <dgm:prSet phldrT="[Текст]"/>
      <dgm:spPr/>
      <dgm:t>
        <a:bodyPr/>
        <a:lstStyle/>
        <a:p>
          <a:r>
            <a:rPr lang="ru-RU" dirty="0"/>
            <a:t> </a:t>
          </a:r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суддею</a:t>
          </a:r>
          <a:r>
            <a:rPr lang="ru-RU" dirty="0"/>
            <a:t> </a:t>
          </a:r>
          <a:r>
            <a:rPr lang="ru-RU" dirty="0" err="1"/>
            <a:t>Конституційного</a:t>
          </a:r>
          <a:r>
            <a:rPr lang="ru-RU" dirty="0"/>
            <a:t> суду </a:t>
          </a:r>
          <a:r>
            <a:rPr lang="ru-RU" dirty="0" err="1"/>
            <a:t>України</a:t>
          </a:r>
          <a:r>
            <a:rPr lang="ru-RU" dirty="0"/>
            <a:t> </a:t>
          </a:r>
          <a:r>
            <a:rPr lang="ru-RU" dirty="0" err="1"/>
            <a:t>вимог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несумісності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вчинення</a:t>
          </a:r>
          <a:r>
            <a:rPr lang="ru-RU" dirty="0"/>
            <a:t> ним </a:t>
          </a:r>
          <a:r>
            <a:rPr lang="ru-RU" dirty="0" err="1"/>
            <a:t>злочину</a:t>
          </a:r>
          <a:r>
            <a:rPr lang="ru-RU" dirty="0"/>
            <a:t> (</a:t>
          </a:r>
          <a:r>
            <a:rPr lang="ru-RU" dirty="0" err="1"/>
            <a:t>набрання</a:t>
          </a:r>
          <a:r>
            <a:rPr lang="ru-RU" dirty="0"/>
            <a:t> </a:t>
          </a:r>
          <a:r>
            <a:rPr lang="ru-RU" dirty="0" err="1"/>
            <a:t>законної</a:t>
          </a:r>
          <a:r>
            <a:rPr lang="ru-RU" dirty="0"/>
            <a:t> </a:t>
          </a:r>
          <a:r>
            <a:rPr lang="ru-RU" dirty="0" err="1"/>
            <a:t>сили</a:t>
          </a:r>
          <a:r>
            <a:rPr lang="ru-RU" dirty="0"/>
            <a:t> </a:t>
          </a:r>
          <a:r>
            <a:rPr lang="ru-RU" dirty="0" err="1"/>
            <a:t>обвинувальним</a:t>
          </a:r>
          <a:r>
            <a:rPr lang="ru-RU" dirty="0"/>
            <a:t> </a:t>
          </a:r>
          <a:r>
            <a:rPr lang="ru-RU" dirty="0" err="1"/>
            <a:t>вироком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нього</a:t>
          </a:r>
          <a:r>
            <a:rPr lang="ru-RU" dirty="0"/>
            <a:t> за </a:t>
          </a:r>
          <a:r>
            <a:rPr lang="ru-RU" dirty="0" err="1"/>
            <a:t>вчинення</a:t>
          </a:r>
          <a:r>
            <a:rPr lang="ru-RU" dirty="0"/>
            <a:t> ним </a:t>
          </a:r>
          <a:r>
            <a:rPr lang="ru-RU" dirty="0" err="1"/>
            <a:t>злочину</a:t>
          </a:r>
          <a:r>
            <a:rPr lang="ru-RU" dirty="0"/>
            <a:t>) (ст. 1491 </a:t>
          </a:r>
          <a:r>
            <a:rPr lang="ru-RU" dirty="0" err="1"/>
            <a:t>Конституції</a:t>
          </a:r>
          <a:r>
            <a:rPr lang="ru-RU" dirty="0"/>
            <a:t> </a:t>
          </a:r>
          <a:r>
            <a:rPr lang="ru-RU" dirty="0" err="1"/>
            <a:t>України</a:t>
          </a:r>
          <a:r>
            <a:rPr lang="ru-RU" dirty="0"/>
            <a:t>) – </a:t>
          </a:r>
          <a:r>
            <a:rPr lang="ru-RU" dirty="0" err="1"/>
            <a:t>санкцією</a:t>
          </a:r>
          <a:r>
            <a:rPr lang="ru-RU" dirty="0"/>
            <a:t> є </a:t>
          </a:r>
          <a:r>
            <a:rPr lang="ru-RU" dirty="0" err="1"/>
            <a:t>припинення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звільнення</a:t>
          </a:r>
          <a:r>
            <a:rPr lang="ru-RU" dirty="0"/>
            <a:t> з посади.</a:t>
          </a:r>
        </a:p>
      </dgm:t>
    </dgm:pt>
    <dgm:pt modelId="{9A05B7F5-E8BD-4961-A919-43C5E0A82C88}" type="parTrans" cxnId="{858495AF-7662-4F82-A394-D3F553A12429}">
      <dgm:prSet/>
      <dgm:spPr/>
      <dgm:t>
        <a:bodyPr/>
        <a:lstStyle/>
        <a:p>
          <a:endParaRPr lang="ru-RU"/>
        </a:p>
      </dgm:t>
    </dgm:pt>
    <dgm:pt modelId="{7F7F551F-537E-4972-9459-DF2EAEEF280C}" type="sibTrans" cxnId="{858495AF-7662-4F82-A394-D3F553A12429}">
      <dgm:prSet/>
      <dgm:spPr/>
      <dgm:t>
        <a:bodyPr/>
        <a:lstStyle/>
        <a:p>
          <a:endParaRPr lang="ru-RU"/>
        </a:p>
      </dgm:t>
    </dgm:pt>
    <dgm:pt modelId="{AA25C343-E9E1-4864-AA28-9ABEB217D30D}" type="pres">
      <dgm:prSet presAssocID="{72810762-97F4-4C73-BF9E-DD40541DDD0A}" presName="linear" presStyleCnt="0">
        <dgm:presLayoutVars>
          <dgm:animLvl val="lvl"/>
          <dgm:resizeHandles val="exact"/>
        </dgm:presLayoutVars>
      </dgm:prSet>
      <dgm:spPr/>
    </dgm:pt>
    <dgm:pt modelId="{CBB1CBE1-5BCB-43C6-B8AB-C96733DAC219}" type="pres">
      <dgm:prSet presAssocID="{8D687BB2-1AD9-4406-ADA1-AFFBDFE2417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6AB6FCD-6B89-41EE-A2F4-0221E93CB3FD}" type="pres">
      <dgm:prSet presAssocID="{8D687BB2-1AD9-4406-ADA1-AFFBDFE24171}" presName="childText" presStyleLbl="revTx" presStyleIdx="0" presStyleCnt="2">
        <dgm:presLayoutVars>
          <dgm:bulletEnabled val="1"/>
        </dgm:presLayoutVars>
      </dgm:prSet>
      <dgm:spPr/>
    </dgm:pt>
    <dgm:pt modelId="{B719B20B-4A5B-444D-841D-A3533ED32612}" type="pres">
      <dgm:prSet presAssocID="{FA25E4E1-0296-4563-A6D3-3085F9355E3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7C6CEB4-7C2A-4C86-989F-6C1936DF40DC}" type="pres">
      <dgm:prSet presAssocID="{FA25E4E1-0296-4563-A6D3-3085F9355E3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1588B1B-080E-4AB4-A59A-D94849FB828A}" type="presOf" srcId="{FA25E4E1-0296-4563-A6D3-3085F9355E35}" destId="{B719B20B-4A5B-444D-841D-A3533ED32612}" srcOrd="0" destOrd="0" presId="urn:microsoft.com/office/officeart/2005/8/layout/vList2"/>
    <dgm:cxn modelId="{9845B332-878E-4B36-8687-B44BE821DE30}" type="presOf" srcId="{72810762-97F4-4C73-BF9E-DD40541DDD0A}" destId="{AA25C343-E9E1-4864-AA28-9ABEB217D30D}" srcOrd="0" destOrd="0" presId="urn:microsoft.com/office/officeart/2005/8/layout/vList2"/>
    <dgm:cxn modelId="{6DAABE4D-F144-4FBB-ABF1-D7561DEF8B8B}" type="presOf" srcId="{10665C9D-CDF7-41D5-A003-CF47E42AA98A}" destId="{36AB6FCD-6B89-41EE-A2F4-0221E93CB3FD}" srcOrd="0" destOrd="0" presId="urn:microsoft.com/office/officeart/2005/8/layout/vList2"/>
    <dgm:cxn modelId="{832FB78D-4841-45FA-93EB-114FF350EB27}" type="presOf" srcId="{3DF141C9-0885-4B92-AB1C-0E8B1635085A}" destId="{57C6CEB4-7C2A-4C86-989F-6C1936DF40DC}" srcOrd="0" destOrd="0" presId="urn:microsoft.com/office/officeart/2005/8/layout/vList2"/>
    <dgm:cxn modelId="{A98CF395-C472-4006-81B9-DDEEBF8EDCF9}" srcId="{8D687BB2-1AD9-4406-ADA1-AFFBDFE24171}" destId="{10665C9D-CDF7-41D5-A003-CF47E42AA98A}" srcOrd="0" destOrd="0" parTransId="{3EB81A22-D7A8-4937-ABEA-0478339063FC}" sibTransId="{6847CD57-CE7C-4823-9487-792F232DC67C}"/>
    <dgm:cxn modelId="{D5107D9F-D314-4F14-81B9-18913A7F4271}" srcId="{72810762-97F4-4C73-BF9E-DD40541DDD0A}" destId="{FA25E4E1-0296-4563-A6D3-3085F9355E35}" srcOrd="1" destOrd="0" parTransId="{FA9FD828-AE8D-478A-BF09-5AE0001DC159}" sibTransId="{DEBBF143-8685-4A3F-AC96-851B4618E9B3}"/>
    <dgm:cxn modelId="{858495AF-7662-4F82-A394-D3F553A12429}" srcId="{FA25E4E1-0296-4563-A6D3-3085F9355E35}" destId="{3DF141C9-0885-4B92-AB1C-0E8B1635085A}" srcOrd="0" destOrd="0" parTransId="{9A05B7F5-E8BD-4961-A919-43C5E0A82C88}" sibTransId="{7F7F551F-537E-4972-9459-DF2EAEEF280C}"/>
    <dgm:cxn modelId="{670725F9-30CA-482D-94E8-2F2B53660B4B}" srcId="{72810762-97F4-4C73-BF9E-DD40541DDD0A}" destId="{8D687BB2-1AD9-4406-ADA1-AFFBDFE24171}" srcOrd="0" destOrd="0" parTransId="{AA31C38B-E439-454D-8E88-E809A04E1C49}" sibTransId="{7F475F5D-A0C0-4F44-A345-895805ACC825}"/>
    <dgm:cxn modelId="{D7AFCAFD-82A0-416E-9B9F-5F55739C37C8}" type="presOf" srcId="{8D687BB2-1AD9-4406-ADA1-AFFBDFE24171}" destId="{CBB1CBE1-5BCB-43C6-B8AB-C96733DAC219}" srcOrd="0" destOrd="0" presId="urn:microsoft.com/office/officeart/2005/8/layout/vList2"/>
    <dgm:cxn modelId="{DB7C562F-C372-406F-8651-07167D06EAB6}" type="presParOf" srcId="{AA25C343-E9E1-4864-AA28-9ABEB217D30D}" destId="{CBB1CBE1-5BCB-43C6-B8AB-C96733DAC219}" srcOrd="0" destOrd="0" presId="urn:microsoft.com/office/officeart/2005/8/layout/vList2"/>
    <dgm:cxn modelId="{268F0C5C-7573-4831-B187-27799E5F47A6}" type="presParOf" srcId="{AA25C343-E9E1-4864-AA28-9ABEB217D30D}" destId="{36AB6FCD-6B89-41EE-A2F4-0221E93CB3FD}" srcOrd="1" destOrd="0" presId="urn:microsoft.com/office/officeart/2005/8/layout/vList2"/>
    <dgm:cxn modelId="{3AFA3670-CCBB-4DAC-9C9B-276AF14AE388}" type="presParOf" srcId="{AA25C343-E9E1-4864-AA28-9ABEB217D30D}" destId="{B719B20B-4A5B-444D-841D-A3533ED32612}" srcOrd="2" destOrd="0" presId="urn:microsoft.com/office/officeart/2005/8/layout/vList2"/>
    <dgm:cxn modelId="{E07F209E-98E4-49BF-B904-CCCC9AEC95FA}" type="presParOf" srcId="{AA25C343-E9E1-4864-AA28-9ABEB217D30D}" destId="{57C6CEB4-7C2A-4C86-989F-6C1936DF40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2AC48-CAE4-4E9A-A267-ADDE6721C119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72D91CB-B542-4437-B1CE-7B74E01EEDBD}">
      <dgm:prSet phldrT="[Текст]"/>
      <dgm:spPr/>
      <dgm:t>
        <a:bodyPr/>
        <a:lstStyle/>
        <a:p>
          <a:r>
            <a:rPr lang="ru-RU" dirty="0" err="1"/>
            <a:t>Корупція</a:t>
          </a:r>
          <a:r>
            <a:rPr lang="ru-RU" dirty="0"/>
            <a:t> є </a:t>
          </a:r>
          <a:r>
            <a:rPr lang="ru-RU" dirty="0" err="1"/>
            <a:t>однією</a:t>
          </a:r>
          <a:r>
            <a:rPr lang="ru-RU" dirty="0"/>
            <a:t> з </a:t>
          </a:r>
          <a:r>
            <a:rPr lang="ru-RU" dirty="0" err="1"/>
            <a:t>найактуальніших</a:t>
          </a:r>
          <a:r>
            <a:rPr lang="ru-RU" dirty="0"/>
            <a:t> </a:t>
          </a:r>
          <a:r>
            <a:rPr lang="ru-RU" dirty="0" err="1"/>
            <a:t>соціальних</a:t>
          </a:r>
          <a:r>
            <a:rPr lang="ru-RU" dirty="0"/>
            <a:t> проблем </a:t>
          </a:r>
          <a:r>
            <a:rPr lang="ru-RU" dirty="0" err="1"/>
            <a:t>сучасності</a:t>
          </a:r>
          <a:r>
            <a:rPr lang="ru-RU" dirty="0"/>
            <a:t>, </a:t>
          </a:r>
          <a:r>
            <a:rPr lang="ru-RU" dirty="0" err="1"/>
            <a:t>розв’язання</a:t>
          </a:r>
          <a:r>
            <a:rPr lang="ru-RU" dirty="0"/>
            <a:t> </a:t>
          </a:r>
          <a:r>
            <a:rPr lang="ru-RU" dirty="0" err="1"/>
            <a:t>якої</a:t>
          </a:r>
          <a:r>
            <a:rPr lang="ru-RU" dirty="0"/>
            <a:t> для </a:t>
          </a:r>
          <a:r>
            <a:rPr lang="ru-RU" dirty="0" err="1"/>
            <a:t>багатьох</a:t>
          </a:r>
          <a:r>
            <a:rPr lang="ru-RU" dirty="0"/>
            <a:t> </a:t>
          </a:r>
          <a:r>
            <a:rPr lang="ru-RU" dirty="0" err="1"/>
            <a:t>країн</a:t>
          </a:r>
          <a:r>
            <a:rPr lang="ru-RU" dirty="0"/>
            <a:t> є </a:t>
          </a:r>
          <a:r>
            <a:rPr lang="ru-RU" dirty="0" err="1"/>
            <a:t>надважливою</a:t>
          </a:r>
          <a:r>
            <a:rPr lang="ru-RU" dirty="0"/>
            <a:t> справою. </a:t>
          </a:r>
        </a:p>
      </dgm:t>
    </dgm:pt>
    <dgm:pt modelId="{0CA5204F-F2D3-4632-AA66-20B0EA02C163}" type="parTrans" cxnId="{D2B35431-4AEA-48B5-9A2A-DEBD5CC79181}">
      <dgm:prSet/>
      <dgm:spPr/>
      <dgm:t>
        <a:bodyPr/>
        <a:lstStyle/>
        <a:p>
          <a:endParaRPr lang="ru-RU"/>
        </a:p>
      </dgm:t>
    </dgm:pt>
    <dgm:pt modelId="{525B2F06-221A-4CD6-86B4-4B090BC5E029}" type="sibTrans" cxnId="{D2B35431-4AEA-48B5-9A2A-DEBD5CC79181}">
      <dgm:prSet/>
      <dgm:spPr/>
      <dgm:t>
        <a:bodyPr/>
        <a:lstStyle/>
        <a:p>
          <a:endParaRPr lang="ru-RU"/>
        </a:p>
      </dgm:t>
    </dgm:pt>
    <dgm:pt modelId="{BE70E27F-B61E-44CC-8275-CF29069E520D}">
      <dgm:prSet phldrT="[Текст]"/>
      <dgm:spPr/>
      <dgm:t>
        <a:bodyPr/>
        <a:lstStyle/>
        <a:p>
          <a:r>
            <a:rPr lang="ru-RU" dirty="0"/>
            <a:t>При </a:t>
          </a:r>
          <a:r>
            <a:rPr lang="ru-RU" dirty="0" err="1"/>
            <a:t>визначенні</a:t>
          </a:r>
          <a:r>
            <a:rPr lang="ru-RU" dirty="0"/>
            <a:t> мети </a:t>
          </a:r>
          <a:r>
            <a:rPr lang="ru-RU" dirty="0" err="1"/>
            <a:t>протидії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 в </a:t>
          </a:r>
          <a:r>
            <a:rPr lang="ru-RU" dirty="0" err="1"/>
            <a:t>Україні</a:t>
          </a:r>
          <a:r>
            <a:rPr lang="ru-RU" dirty="0"/>
            <a:t> не </a:t>
          </a:r>
          <a:r>
            <a:rPr lang="ru-RU" dirty="0" err="1"/>
            <a:t>може</a:t>
          </a:r>
          <a:r>
            <a:rPr lang="ru-RU" dirty="0"/>
            <a:t> </a:t>
          </a:r>
          <a:r>
            <a:rPr lang="ru-RU" dirty="0" err="1"/>
            <a:t>йтися</a:t>
          </a:r>
          <a:r>
            <a:rPr lang="ru-RU" dirty="0"/>
            <a:t> про </a:t>
          </a:r>
          <a:r>
            <a:rPr lang="ru-RU" dirty="0" err="1"/>
            <a:t>досягнення</a:t>
          </a:r>
          <a:r>
            <a:rPr lang="ru-RU" dirty="0"/>
            <a:t> </a:t>
          </a:r>
          <a:r>
            <a:rPr lang="ru-RU" dirty="0" err="1"/>
            <a:t>нереалістичного</a:t>
          </a:r>
          <a:r>
            <a:rPr lang="ru-RU" dirty="0"/>
            <a:t> стану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абсолютної</a:t>
          </a:r>
          <a:r>
            <a:rPr lang="ru-RU" dirty="0"/>
            <a:t> </a:t>
          </a:r>
          <a:r>
            <a:rPr lang="ru-RU" dirty="0" err="1"/>
            <a:t>відсутності</a:t>
          </a:r>
          <a:r>
            <a:rPr lang="ru-RU" dirty="0"/>
            <a:t> – такою реальною метою </a:t>
          </a:r>
          <a:r>
            <a:rPr lang="ru-RU" dirty="0" err="1"/>
            <a:t>може</a:t>
          </a:r>
          <a:r>
            <a:rPr lang="ru-RU" dirty="0"/>
            <a:t> бути </a:t>
          </a:r>
          <a:r>
            <a:rPr lang="ru-RU" dirty="0" err="1"/>
            <a:t>лише</a:t>
          </a:r>
          <a:r>
            <a:rPr lang="ru-RU" dirty="0"/>
            <a:t> «максимальна </a:t>
          </a:r>
          <a:r>
            <a:rPr lang="ru-RU" dirty="0" err="1"/>
            <a:t>мінімізація</a:t>
          </a:r>
          <a:r>
            <a:rPr lang="ru-RU" dirty="0"/>
            <a:t>» </a:t>
          </a:r>
          <a:r>
            <a:rPr lang="ru-RU" dirty="0" err="1"/>
            <a:t>корупції</a:t>
          </a:r>
          <a:r>
            <a:rPr lang="ru-RU" dirty="0"/>
            <a:t>.</a:t>
          </a:r>
        </a:p>
      </dgm:t>
    </dgm:pt>
    <dgm:pt modelId="{B0B64FCC-943D-417D-9BCC-1E7D89B7570F}" type="parTrans" cxnId="{728AF3A5-2E1B-4BF9-98EF-BDE603A684EA}">
      <dgm:prSet/>
      <dgm:spPr/>
      <dgm:t>
        <a:bodyPr/>
        <a:lstStyle/>
        <a:p>
          <a:endParaRPr lang="ru-RU"/>
        </a:p>
      </dgm:t>
    </dgm:pt>
    <dgm:pt modelId="{DEC525AB-9185-487D-AA17-101F8C266921}" type="sibTrans" cxnId="{728AF3A5-2E1B-4BF9-98EF-BDE603A684EA}">
      <dgm:prSet/>
      <dgm:spPr/>
      <dgm:t>
        <a:bodyPr/>
        <a:lstStyle/>
        <a:p>
          <a:endParaRPr lang="ru-RU"/>
        </a:p>
      </dgm:t>
    </dgm:pt>
    <dgm:pt modelId="{E306A6EE-99E2-41FF-B833-DEDE7B975945}">
      <dgm:prSet phldrT="[Текст]"/>
      <dgm:spPr/>
      <dgm:t>
        <a:bodyPr/>
        <a:lstStyle/>
        <a:p>
          <a:r>
            <a:rPr lang="ru-RU" dirty="0"/>
            <a:t>Для </a:t>
          </a:r>
          <a:r>
            <a:rPr lang="ru-RU" dirty="0" err="1"/>
            <a:t>України</a:t>
          </a:r>
          <a:r>
            <a:rPr lang="ru-RU" dirty="0"/>
            <a:t> вона стала </a:t>
          </a:r>
          <a:r>
            <a:rPr lang="ru-RU" dirty="0" err="1"/>
            <a:t>чинником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реально </a:t>
          </a:r>
          <a:r>
            <a:rPr lang="ru-RU" dirty="0" err="1"/>
            <a:t>загрожує</a:t>
          </a:r>
          <a:r>
            <a:rPr lang="ru-RU" dirty="0"/>
            <a:t> </a:t>
          </a:r>
          <a:r>
            <a:rPr lang="ru-RU" dirty="0" err="1"/>
            <a:t>національній</a:t>
          </a:r>
          <a:r>
            <a:rPr lang="ru-RU" dirty="0"/>
            <a:t> </a:t>
          </a:r>
          <a:r>
            <a:rPr lang="ru-RU" dirty="0" err="1"/>
            <a:t>безпеці</a:t>
          </a:r>
          <a:r>
            <a:rPr lang="ru-RU" dirty="0"/>
            <a:t> і </a:t>
          </a:r>
          <a:r>
            <a:rPr lang="ru-RU" dirty="0" err="1"/>
            <a:t>конституційному</a:t>
          </a:r>
          <a:r>
            <a:rPr lang="ru-RU" dirty="0"/>
            <a:t> ладу</a:t>
          </a:r>
        </a:p>
      </dgm:t>
    </dgm:pt>
    <dgm:pt modelId="{E8625EB3-A957-4461-B8D4-7EA1511EB1E9}" type="parTrans" cxnId="{25D808B8-F5A7-4AA2-931E-5AF81F9CADFA}">
      <dgm:prSet/>
      <dgm:spPr/>
      <dgm:t>
        <a:bodyPr/>
        <a:lstStyle/>
        <a:p>
          <a:endParaRPr lang="ru-RU"/>
        </a:p>
      </dgm:t>
    </dgm:pt>
    <dgm:pt modelId="{3954D439-B0CA-47D6-838B-1791EC486DBD}" type="sibTrans" cxnId="{25D808B8-F5A7-4AA2-931E-5AF81F9CADFA}">
      <dgm:prSet/>
      <dgm:spPr/>
      <dgm:t>
        <a:bodyPr/>
        <a:lstStyle/>
        <a:p>
          <a:endParaRPr lang="ru-RU"/>
        </a:p>
      </dgm:t>
    </dgm:pt>
    <dgm:pt modelId="{85AE0BA1-00D9-440E-9EB2-B0D2C92F0F19}" type="pres">
      <dgm:prSet presAssocID="{CE22AC48-CAE4-4E9A-A267-ADDE6721C119}" presName="diagram" presStyleCnt="0">
        <dgm:presLayoutVars>
          <dgm:dir/>
          <dgm:resizeHandles val="exact"/>
        </dgm:presLayoutVars>
      </dgm:prSet>
      <dgm:spPr/>
    </dgm:pt>
    <dgm:pt modelId="{89B7BFAB-AC64-4C17-AAB9-0B99CCC77ADA}" type="pres">
      <dgm:prSet presAssocID="{E72D91CB-B542-4437-B1CE-7B74E01EEDBD}" presName="node" presStyleLbl="node1" presStyleIdx="0" presStyleCnt="3" custScaleY="151330">
        <dgm:presLayoutVars>
          <dgm:bulletEnabled val="1"/>
        </dgm:presLayoutVars>
      </dgm:prSet>
      <dgm:spPr/>
    </dgm:pt>
    <dgm:pt modelId="{5981AAC0-6994-4BCF-AECE-15812C446F99}" type="pres">
      <dgm:prSet presAssocID="{525B2F06-221A-4CD6-86B4-4B090BC5E029}" presName="sibTrans" presStyleCnt="0"/>
      <dgm:spPr/>
    </dgm:pt>
    <dgm:pt modelId="{98E9B0A5-AA97-4E89-A7C9-368850FD10C9}" type="pres">
      <dgm:prSet presAssocID="{E306A6EE-99E2-41FF-B833-DEDE7B975945}" presName="node" presStyleLbl="node1" presStyleIdx="1" presStyleCnt="3" custScaleY="151330">
        <dgm:presLayoutVars>
          <dgm:bulletEnabled val="1"/>
        </dgm:presLayoutVars>
      </dgm:prSet>
      <dgm:spPr/>
    </dgm:pt>
    <dgm:pt modelId="{C8A19783-764D-4B1B-8599-231EE58EF818}" type="pres">
      <dgm:prSet presAssocID="{3954D439-B0CA-47D6-838B-1791EC486DBD}" presName="sibTrans" presStyleCnt="0"/>
      <dgm:spPr/>
    </dgm:pt>
    <dgm:pt modelId="{A4954EA6-0BC3-469B-B966-F52253B1DE2A}" type="pres">
      <dgm:prSet presAssocID="{BE70E27F-B61E-44CC-8275-CF29069E520D}" presName="node" presStyleLbl="node1" presStyleIdx="2" presStyleCnt="3" custScaleY="151330">
        <dgm:presLayoutVars>
          <dgm:bulletEnabled val="1"/>
        </dgm:presLayoutVars>
      </dgm:prSet>
      <dgm:spPr/>
    </dgm:pt>
  </dgm:ptLst>
  <dgm:cxnLst>
    <dgm:cxn modelId="{6D39D404-7E31-437A-95A1-0F832E63940F}" type="presOf" srcId="{CE22AC48-CAE4-4E9A-A267-ADDE6721C119}" destId="{85AE0BA1-00D9-440E-9EB2-B0D2C92F0F19}" srcOrd="0" destOrd="0" presId="urn:microsoft.com/office/officeart/2005/8/layout/default"/>
    <dgm:cxn modelId="{892A4C2F-0843-4CBF-AD15-0B4B1F2CC520}" type="presOf" srcId="{E72D91CB-B542-4437-B1CE-7B74E01EEDBD}" destId="{89B7BFAB-AC64-4C17-AAB9-0B99CCC77ADA}" srcOrd="0" destOrd="0" presId="urn:microsoft.com/office/officeart/2005/8/layout/default"/>
    <dgm:cxn modelId="{D2B35431-4AEA-48B5-9A2A-DEBD5CC79181}" srcId="{CE22AC48-CAE4-4E9A-A267-ADDE6721C119}" destId="{E72D91CB-B542-4437-B1CE-7B74E01EEDBD}" srcOrd="0" destOrd="0" parTransId="{0CA5204F-F2D3-4632-AA66-20B0EA02C163}" sibTransId="{525B2F06-221A-4CD6-86B4-4B090BC5E029}"/>
    <dgm:cxn modelId="{728AF3A5-2E1B-4BF9-98EF-BDE603A684EA}" srcId="{CE22AC48-CAE4-4E9A-A267-ADDE6721C119}" destId="{BE70E27F-B61E-44CC-8275-CF29069E520D}" srcOrd="2" destOrd="0" parTransId="{B0B64FCC-943D-417D-9BCC-1E7D89B7570F}" sibTransId="{DEC525AB-9185-487D-AA17-101F8C266921}"/>
    <dgm:cxn modelId="{438338B7-00E0-4D7E-88AF-9E4D0BBF63F7}" type="presOf" srcId="{E306A6EE-99E2-41FF-B833-DEDE7B975945}" destId="{98E9B0A5-AA97-4E89-A7C9-368850FD10C9}" srcOrd="0" destOrd="0" presId="urn:microsoft.com/office/officeart/2005/8/layout/default"/>
    <dgm:cxn modelId="{25D808B8-F5A7-4AA2-931E-5AF81F9CADFA}" srcId="{CE22AC48-CAE4-4E9A-A267-ADDE6721C119}" destId="{E306A6EE-99E2-41FF-B833-DEDE7B975945}" srcOrd="1" destOrd="0" parTransId="{E8625EB3-A957-4461-B8D4-7EA1511EB1E9}" sibTransId="{3954D439-B0CA-47D6-838B-1791EC486DBD}"/>
    <dgm:cxn modelId="{855C50E8-17B4-466E-A112-6B93D4CB241A}" type="presOf" srcId="{BE70E27F-B61E-44CC-8275-CF29069E520D}" destId="{A4954EA6-0BC3-469B-B966-F52253B1DE2A}" srcOrd="0" destOrd="0" presId="urn:microsoft.com/office/officeart/2005/8/layout/default"/>
    <dgm:cxn modelId="{92C0905A-A418-43C7-83C4-61D28A9A8936}" type="presParOf" srcId="{85AE0BA1-00D9-440E-9EB2-B0D2C92F0F19}" destId="{89B7BFAB-AC64-4C17-AAB9-0B99CCC77ADA}" srcOrd="0" destOrd="0" presId="urn:microsoft.com/office/officeart/2005/8/layout/default"/>
    <dgm:cxn modelId="{90EA8024-3EF1-43BD-89BE-CF2855B36AC7}" type="presParOf" srcId="{85AE0BA1-00D9-440E-9EB2-B0D2C92F0F19}" destId="{5981AAC0-6994-4BCF-AECE-15812C446F99}" srcOrd="1" destOrd="0" presId="urn:microsoft.com/office/officeart/2005/8/layout/default"/>
    <dgm:cxn modelId="{CD2F5F66-1DCA-4038-B3E6-6B230B4E7ACC}" type="presParOf" srcId="{85AE0BA1-00D9-440E-9EB2-B0D2C92F0F19}" destId="{98E9B0A5-AA97-4E89-A7C9-368850FD10C9}" srcOrd="2" destOrd="0" presId="urn:microsoft.com/office/officeart/2005/8/layout/default"/>
    <dgm:cxn modelId="{1D1B9B15-EF53-4713-BAF7-689AF6A98415}" type="presParOf" srcId="{85AE0BA1-00D9-440E-9EB2-B0D2C92F0F19}" destId="{C8A19783-764D-4B1B-8599-231EE58EF818}" srcOrd="3" destOrd="0" presId="urn:microsoft.com/office/officeart/2005/8/layout/default"/>
    <dgm:cxn modelId="{81878D57-92DB-4D9F-ACF9-6E4B793FE4F2}" type="presParOf" srcId="{85AE0BA1-00D9-440E-9EB2-B0D2C92F0F19}" destId="{A4954EA6-0BC3-469B-B966-F52253B1DE2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3BABC6-CB06-4588-AC9C-AFCBDFD4F4FF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ED8FFB2-86AF-4452-BFD4-09837A87D35C}">
      <dgm:prSet phldrT="[Текст]"/>
      <dgm:spPr/>
      <dgm:t>
        <a:bodyPr/>
        <a:lstStyle/>
        <a:p>
          <a:r>
            <a:rPr lang="uk-UA" dirty="0"/>
            <a:t>Закон України </a:t>
          </a:r>
          <a:r>
            <a:rPr lang="ru-RU" dirty="0"/>
            <a:t>«Про </a:t>
          </a:r>
          <a:r>
            <a:rPr lang="ru-RU" dirty="0" err="1"/>
            <a:t>боротьбу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» </a:t>
          </a:r>
          <a:r>
            <a:rPr lang="ru-RU" dirty="0" err="1"/>
            <a:t>від</a:t>
          </a:r>
          <a:r>
            <a:rPr lang="ru-RU" dirty="0"/>
            <a:t> 05 </a:t>
          </a:r>
          <a:r>
            <a:rPr lang="ru-RU" dirty="0" err="1"/>
            <a:t>жовтня</a:t>
          </a:r>
          <a:r>
            <a:rPr lang="ru-RU" dirty="0"/>
            <a:t> 1995 р.</a:t>
          </a:r>
        </a:p>
      </dgm:t>
    </dgm:pt>
    <dgm:pt modelId="{221BCE08-55C1-4D38-828E-D26EB5693296}" type="parTrans" cxnId="{8F7C10F5-5228-4A56-B363-82995A3AB7FB}">
      <dgm:prSet/>
      <dgm:spPr/>
      <dgm:t>
        <a:bodyPr/>
        <a:lstStyle/>
        <a:p>
          <a:endParaRPr lang="ru-RU"/>
        </a:p>
      </dgm:t>
    </dgm:pt>
    <dgm:pt modelId="{9E1FC360-CA98-462D-83AA-C3AA21DFD8A9}" type="sibTrans" cxnId="{8F7C10F5-5228-4A56-B363-82995A3AB7FB}">
      <dgm:prSet/>
      <dgm:spPr/>
      <dgm:t>
        <a:bodyPr/>
        <a:lstStyle/>
        <a:p>
          <a:endParaRPr lang="ru-RU"/>
        </a:p>
      </dgm:t>
    </dgm:pt>
    <dgm:pt modelId="{90019241-A3A0-4DC6-B3A0-D6CB29744C4A}">
      <dgm:prSet phldrT="[Текст]"/>
      <dgm:spPr/>
      <dgm:t>
        <a:bodyPr/>
        <a:lstStyle/>
        <a:p>
          <a:r>
            <a:rPr lang="uk-UA" dirty="0"/>
            <a:t>Закон України </a:t>
          </a:r>
          <a:r>
            <a:rPr lang="ru-RU" dirty="0"/>
            <a:t> «Про засади </a:t>
          </a:r>
          <a:r>
            <a:rPr lang="ru-RU" dirty="0" err="1"/>
            <a:t>запобігання</a:t>
          </a:r>
          <a:r>
            <a:rPr lang="ru-RU" dirty="0"/>
            <a:t> та </a:t>
          </a:r>
          <a:r>
            <a:rPr lang="ru-RU" dirty="0" err="1"/>
            <a:t>протидії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» </a:t>
          </a:r>
          <a:r>
            <a:rPr lang="ru-RU" dirty="0" err="1"/>
            <a:t>від</a:t>
          </a:r>
          <a:r>
            <a:rPr lang="ru-RU" dirty="0"/>
            <a:t> 11 </a:t>
          </a:r>
          <a:r>
            <a:rPr lang="ru-RU" dirty="0" err="1"/>
            <a:t>червня</a:t>
          </a:r>
          <a:r>
            <a:rPr lang="ru-RU" dirty="0"/>
            <a:t> 2009 р. </a:t>
          </a:r>
        </a:p>
      </dgm:t>
    </dgm:pt>
    <dgm:pt modelId="{0FC53B8B-7182-43E7-8510-80213C705B2C}" type="parTrans" cxnId="{F746801F-C568-40B1-8C10-FF66FA72B91D}">
      <dgm:prSet/>
      <dgm:spPr/>
      <dgm:t>
        <a:bodyPr/>
        <a:lstStyle/>
        <a:p>
          <a:endParaRPr lang="ru-RU"/>
        </a:p>
      </dgm:t>
    </dgm:pt>
    <dgm:pt modelId="{09F601BD-9BF3-4C9C-8FA7-A2A55DF7D252}" type="sibTrans" cxnId="{F746801F-C568-40B1-8C10-FF66FA72B91D}">
      <dgm:prSet/>
      <dgm:spPr/>
      <dgm:t>
        <a:bodyPr/>
        <a:lstStyle/>
        <a:p>
          <a:endParaRPr lang="ru-RU"/>
        </a:p>
      </dgm:t>
    </dgm:pt>
    <dgm:pt modelId="{3599F21C-CB30-440E-9761-B0585C57FEF7}">
      <dgm:prSet phldrT="[Текст]" custT="1"/>
      <dgm:spPr/>
      <dgm:t>
        <a:bodyPr/>
        <a:lstStyle/>
        <a:p>
          <a:r>
            <a:rPr lang="ru-RU" sz="1800" dirty="0" err="1"/>
            <a:t>під</a:t>
          </a:r>
          <a:r>
            <a:rPr lang="ru-RU" sz="1800" dirty="0"/>
            <a:t> </a:t>
          </a:r>
          <a:r>
            <a:rPr lang="ru-RU" sz="1800" dirty="0" err="1"/>
            <a:t>корупцією</a:t>
          </a:r>
          <a:r>
            <a:rPr lang="ru-RU" sz="1800" dirty="0"/>
            <a:t> </a:t>
          </a:r>
          <a:r>
            <a:rPr lang="ru-RU" sz="1800" dirty="0" err="1"/>
            <a:t>розумілася</a:t>
          </a:r>
          <a:r>
            <a:rPr lang="ru-RU" sz="1800" dirty="0"/>
            <a:t> </a:t>
          </a:r>
          <a:r>
            <a:rPr lang="ru-RU" sz="1800" dirty="0" err="1"/>
            <a:t>діяльність</a:t>
          </a:r>
          <a:r>
            <a:rPr lang="ru-RU" sz="1800" dirty="0"/>
            <a:t> </a:t>
          </a:r>
          <a:r>
            <a:rPr lang="ru-RU" sz="1800" dirty="0" err="1"/>
            <a:t>осіб</a:t>
          </a:r>
          <a:r>
            <a:rPr lang="ru-RU" sz="1800" dirty="0"/>
            <a:t>, </a:t>
          </a:r>
          <a:r>
            <a:rPr lang="ru-RU" sz="1800" dirty="0" err="1"/>
            <a:t>уповноважених</a:t>
          </a:r>
          <a:r>
            <a:rPr lang="ru-RU" sz="1800" dirty="0"/>
            <a:t> на </a:t>
          </a:r>
          <a:r>
            <a:rPr lang="ru-RU" sz="1800" dirty="0" err="1"/>
            <a:t>виконання</a:t>
          </a:r>
          <a:r>
            <a:rPr lang="ru-RU" sz="1800" dirty="0"/>
            <a:t> </a:t>
          </a:r>
          <a:r>
            <a:rPr lang="ru-RU" sz="1800" dirty="0" err="1"/>
            <a:t>функцій</a:t>
          </a:r>
          <a:r>
            <a:rPr lang="ru-RU" sz="1800" dirty="0"/>
            <a:t> </a:t>
          </a:r>
          <a:r>
            <a:rPr lang="ru-RU" sz="1800" dirty="0" err="1"/>
            <a:t>держави</a:t>
          </a:r>
          <a:r>
            <a:rPr lang="ru-RU" sz="1800" dirty="0"/>
            <a:t>, </a:t>
          </a:r>
          <a:r>
            <a:rPr lang="ru-RU" sz="1800" dirty="0" err="1"/>
            <a:t>спрямована</a:t>
          </a:r>
          <a:r>
            <a:rPr lang="ru-RU" sz="1800" dirty="0"/>
            <a:t> на </a:t>
          </a:r>
          <a:r>
            <a:rPr lang="ru-RU" sz="1800" dirty="0" err="1"/>
            <a:t>протиправне</a:t>
          </a:r>
          <a:r>
            <a:rPr lang="ru-RU" sz="1800" dirty="0"/>
            <a:t> </a:t>
          </a:r>
          <a:r>
            <a:rPr lang="ru-RU" sz="1800" dirty="0" err="1"/>
            <a:t>використання</a:t>
          </a:r>
          <a:r>
            <a:rPr lang="ru-RU" sz="1800" dirty="0"/>
            <a:t> </a:t>
          </a:r>
          <a:r>
            <a:rPr lang="ru-RU" sz="1800" dirty="0" err="1"/>
            <a:t>наданих</a:t>
          </a:r>
          <a:r>
            <a:rPr lang="ru-RU" sz="1800" dirty="0"/>
            <a:t> </a:t>
          </a:r>
          <a:r>
            <a:rPr lang="ru-RU" sz="1800" dirty="0" err="1"/>
            <a:t>їм</a:t>
          </a:r>
          <a:r>
            <a:rPr lang="ru-RU" sz="1800" dirty="0"/>
            <a:t> </a:t>
          </a:r>
          <a:r>
            <a:rPr lang="ru-RU" sz="1800" dirty="0" err="1"/>
            <a:t>повноважень</a:t>
          </a:r>
          <a:r>
            <a:rPr lang="ru-RU" sz="1800" dirty="0"/>
            <a:t> для </a:t>
          </a:r>
          <a:r>
            <a:rPr lang="ru-RU" sz="1800" dirty="0" err="1"/>
            <a:t>одержання</a:t>
          </a:r>
          <a:r>
            <a:rPr lang="ru-RU" sz="1800" dirty="0"/>
            <a:t> </a:t>
          </a:r>
          <a:r>
            <a:rPr lang="ru-RU" sz="1800" dirty="0" err="1"/>
            <a:t>матеріальних</a:t>
          </a:r>
          <a:r>
            <a:rPr lang="ru-RU" sz="1800" dirty="0"/>
            <a:t> благ, </a:t>
          </a:r>
          <a:r>
            <a:rPr lang="ru-RU" sz="1800" dirty="0" err="1"/>
            <a:t>послуг</a:t>
          </a:r>
          <a:r>
            <a:rPr lang="ru-RU" sz="1800" dirty="0"/>
            <a:t>, </a:t>
          </a:r>
          <a:r>
            <a:rPr lang="ru-RU" sz="1800" dirty="0" err="1"/>
            <a:t>пільг</a:t>
          </a:r>
          <a:r>
            <a:rPr lang="ru-RU" sz="1800" dirty="0"/>
            <a:t> </a:t>
          </a:r>
          <a:r>
            <a:rPr lang="ru-RU" sz="1800" dirty="0" err="1"/>
            <a:t>або</a:t>
          </a:r>
          <a:r>
            <a:rPr lang="ru-RU" sz="1800" dirty="0"/>
            <a:t> </a:t>
          </a:r>
          <a:r>
            <a:rPr lang="ru-RU" sz="1800" dirty="0" err="1"/>
            <a:t>інших</a:t>
          </a:r>
          <a:r>
            <a:rPr lang="ru-RU" sz="1800" dirty="0"/>
            <a:t> </a:t>
          </a:r>
          <a:r>
            <a:rPr lang="ru-RU" sz="1800" dirty="0" err="1"/>
            <a:t>переваг</a:t>
          </a:r>
          <a:endParaRPr lang="ru-RU" sz="1800" dirty="0"/>
        </a:p>
      </dgm:t>
    </dgm:pt>
    <dgm:pt modelId="{CEC4BA59-0DA6-478D-A15B-EE0962EA5498}" type="parTrans" cxnId="{C299CAA2-278E-4BBA-8F4D-984DB09722D8}">
      <dgm:prSet/>
      <dgm:spPr/>
      <dgm:t>
        <a:bodyPr/>
        <a:lstStyle/>
        <a:p>
          <a:endParaRPr lang="ru-RU"/>
        </a:p>
      </dgm:t>
    </dgm:pt>
    <dgm:pt modelId="{6E9992D1-666B-4EA6-B865-93AC40EB3DB7}" type="sibTrans" cxnId="{C299CAA2-278E-4BBA-8F4D-984DB09722D8}">
      <dgm:prSet/>
      <dgm:spPr/>
      <dgm:t>
        <a:bodyPr/>
        <a:lstStyle/>
        <a:p>
          <a:endParaRPr lang="ru-RU"/>
        </a:p>
      </dgm:t>
    </dgm:pt>
    <dgm:pt modelId="{96C28D69-2F8A-4C76-B08C-08C39B9F773F}">
      <dgm:prSet phldrT="[Текст]" custT="1"/>
      <dgm:spPr/>
      <dgm:t>
        <a:bodyPr/>
        <a:lstStyle/>
        <a:p>
          <a:r>
            <a:rPr lang="ru-RU" sz="1600" dirty="0" err="1"/>
            <a:t>корупція</a:t>
          </a:r>
          <a:r>
            <a:rPr lang="ru-RU" sz="1600" dirty="0"/>
            <a:t> </a:t>
          </a:r>
          <a:r>
            <a:rPr lang="ru-RU" sz="1600" dirty="0" err="1"/>
            <a:t>визначалася</a:t>
          </a:r>
          <a:r>
            <a:rPr lang="ru-RU" sz="1600" dirty="0"/>
            <a:t> як </a:t>
          </a:r>
          <a:r>
            <a:rPr lang="ru-RU" sz="1600" dirty="0" err="1"/>
            <a:t>використання</a:t>
          </a:r>
          <a:r>
            <a:rPr lang="ru-RU" sz="1600" dirty="0"/>
            <a:t> особою </a:t>
          </a:r>
          <a:r>
            <a:rPr lang="ru-RU" sz="1600" dirty="0" err="1"/>
            <a:t>наданих</a:t>
          </a:r>
          <a:r>
            <a:rPr lang="ru-RU" sz="1600" dirty="0"/>
            <a:t> </a:t>
          </a:r>
          <a:r>
            <a:rPr lang="ru-RU" sz="1600" dirty="0" err="1"/>
            <a:t>їй</a:t>
          </a:r>
          <a:r>
            <a:rPr lang="ru-RU" sz="1600" dirty="0"/>
            <a:t> </a:t>
          </a:r>
          <a:r>
            <a:rPr lang="ru-RU" sz="1600" dirty="0" err="1"/>
            <a:t>службових</a:t>
          </a:r>
          <a:r>
            <a:rPr lang="ru-RU" sz="1600" dirty="0"/>
            <a:t> </a:t>
          </a:r>
          <a:r>
            <a:rPr lang="ru-RU" sz="1600" dirty="0" err="1"/>
            <a:t>повноважень</a:t>
          </a:r>
          <a:r>
            <a:rPr lang="ru-RU" sz="1600" dirty="0"/>
            <a:t> та </a:t>
          </a:r>
          <a:r>
            <a:rPr lang="ru-RU" sz="1600" dirty="0" err="1"/>
            <a:t>пов’язаних</a:t>
          </a:r>
          <a:r>
            <a:rPr lang="ru-RU" sz="1600" dirty="0"/>
            <a:t> з </a:t>
          </a:r>
          <a:r>
            <a:rPr lang="ru-RU" sz="1600" dirty="0" err="1"/>
            <a:t>цим</a:t>
          </a:r>
          <a:r>
            <a:rPr lang="ru-RU" sz="1600" dirty="0"/>
            <a:t> </a:t>
          </a:r>
          <a:r>
            <a:rPr lang="ru-RU" sz="1600" dirty="0" err="1"/>
            <a:t>можливостей</a:t>
          </a:r>
          <a:r>
            <a:rPr lang="ru-RU" sz="1600" dirty="0"/>
            <a:t> з метою </a:t>
          </a:r>
          <a:r>
            <a:rPr lang="ru-RU" sz="1600" dirty="0" err="1"/>
            <a:t>одержання</a:t>
          </a:r>
          <a:r>
            <a:rPr lang="ru-RU" sz="1600" dirty="0"/>
            <a:t> </a:t>
          </a:r>
          <a:r>
            <a:rPr lang="ru-RU" sz="1600" dirty="0" err="1"/>
            <a:t>неправомірної</a:t>
          </a:r>
          <a:r>
            <a:rPr lang="ru-RU" sz="1600" dirty="0"/>
            <a:t> </a:t>
          </a:r>
          <a:r>
            <a:rPr lang="ru-RU" sz="1600" dirty="0" err="1"/>
            <a:t>вигоди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прийняття</a:t>
          </a:r>
          <a:r>
            <a:rPr lang="ru-RU" sz="1600" dirty="0"/>
            <a:t> </a:t>
          </a:r>
          <a:r>
            <a:rPr lang="ru-RU" sz="1600" dirty="0" err="1"/>
            <a:t>обіцянки</a:t>
          </a:r>
          <a:r>
            <a:rPr lang="ru-RU" sz="1600" dirty="0"/>
            <a:t>/</a:t>
          </a:r>
          <a:r>
            <a:rPr lang="ru-RU" sz="1600" dirty="0" err="1"/>
            <a:t>пропозиції</a:t>
          </a:r>
          <a:r>
            <a:rPr lang="ru-RU" sz="1600" dirty="0"/>
            <a:t> </a:t>
          </a:r>
          <a:r>
            <a:rPr lang="ru-RU" sz="1600" dirty="0" err="1"/>
            <a:t>такої</a:t>
          </a:r>
          <a:r>
            <a:rPr lang="ru-RU" sz="1600" dirty="0"/>
            <a:t> </a:t>
          </a:r>
          <a:r>
            <a:rPr lang="ru-RU" sz="1600" dirty="0" err="1"/>
            <a:t>вигоди</a:t>
          </a:r>
          <a:r>
            <a:rPr lang="ru-RU" sz="1600" dirty="0"/>
            <a:t> для себе </a:t>
          </a:r>
          <a:r>
            <a:rPr lang="ru-RU" sz="1600" dirty="0" err="1"/>
            <a:t>чи</a:t>
          </a:r>
          <a:r>
            <a:rPr lang="ru-RU" sz="1600" dirty="0"/>
            <a:t> </a:t>
          </a:r>
          <a:r>
            <a:rPr lang="ru-RU" sz="1600" dirty="0" err="1"/>
            <a:t>інших</a:t>
          </a:r>
          <a:r>
            <a:rPr lang="ru-RU" sz="1600" dirty="0"/>
            <a:t> </a:t>
          </a:r>
          <a:r>
            <a:rPr lang="ru-RU" sz="1600" dirty="0" err="1"/>
            <a:t>осіб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відповідно</a:t>
          </a:r>
          <a:r>
            <a:rPr lang="ru-RU" sz="1600" dirty="0"/>
            <a:t> </a:t>
          </a:r>
          <a:r>
            <a:rPr lang="ru-RU" sz="1600" dirty="0" err="1"/>
            <a:t>обіцянка</a:t>
          </a:r>
          <a:r>
            <a:rPr lang="ru-RU" sz="1600" dirty="0"/>
            <a:t>/</a:t>
          </a:r>
          <a:r>
            <a:rPr lang="ru-RU" sz="1600" dirty="0" err="1"/>
            <a:t>пропозиція</a:t>
          </a:r>
          <a:r>
            <a:rPr lang="ru-RU" sz="1600" dirty="0"/>
            <a:t> </a:t>
          </a:r>
          <a:r>
            <a:rPr lang="ru-RU" sz="1600" dirty="0" err="1"/>
            <a:t>чи</a:t>
          </a:r>
          <a:r>
            <a:rPr lang="ru-RU" sz="1600" dirty="0"/>
            <a:t> </a:t>
          </a:r>
          <a:r>
            <a:rPr lang="ru-RU" sz="1600" dirty="0" err="1"/>
            <a:t>надання</a:t>
          </a:r>
          <a:r>
            <a:rPr lang="ru-RU" sz="1600" dirty="0"/>
            <a:t> </a:t>
          </a:r>
          <a:r>
            <a:rPr lang="ru-RU" sz="1600" dirty="0" err="1"/>
            <a:t>неправомірної</a:t>
          </a:r>
          <a:r>
            <a:rPr lang="ru-RU" sz="1600" dirty="0"/>
            <a:t> </a:t>
          </a:r>
          <a:r>
            <a:rPr lang="ru-RU" sz="1600" dirty="0" err="1"/>
            <a:t>вигоди</a:t>
          </a:r>
          <a:r>
            <a:rPr lang="ru-RU" sz="1600" dirty="0"/>
            <a:t> </a:t>
          </a:r>
          <a:r>
            <a:rPr lang="ru-RU" sz="1600" dirty="0" err="1"/>
            <a:t>такій</a:t>
          </a:r>
          <a:r>
            <a:rPr lang="ru-RU" sz="1600" dirty="0"/>
            <a:t> </a:t>
          </a:r>
          <a:r>
            <a:rPr lang="ru-RU" sz="1600" dirty="0" err="1"/>
            <a:t>особі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на </a:t>
          </a:r>
          <a:r>
            <a:rPr lang="ru-RU" sz="1600" dirty="0" err="1"/>
            <a:t>її</a:t>
          </a:r>
          <a:r>
            <a:rPr lang="ru-RU" sz="1600" dirty="0"/>
            <a:t> </a:t>
          </a:r>
          <a:r>
            <a:rPr lang="ru-RU" sz="1600" dirty="0" err="1"/>
            <a:t>вимогу</a:t>
          </a:r>
          <a:r>
            <a:rPr lang="ru-RU" sz="1600" dirty="0"/>
            <a:t> </a:t>
          </a:r>
          <a:r>
            <a:rPr lang="ru-RU" sz="1600" dirty="0" err="1"/>
            <a:t>іншим</a:t>
          </a:r>
          <a:r>
            <a:rPr lang="ru-RU" sz="1600" dirty="0"/>
            <a:t> </a:t>
          </a:r>
          <a:r>
            <a:rPr lang="ru-RU" sz="1600" dirty="0" err="1"/>
            <a:t>фізичним</a:t>
          </a:r>
          <a:r>
            <a:rPr lang="ru-RU" sz="1600" dirty="0"/>
            <a:t> </a:t>
          </a:r>
          <a:r>
            <a:rPr lang="ru-RU" sz="1600" dirty="0" err="1"/>
            <a:t>чи</a:t>
          </a:r>
          <a:r>
            <a:rPr lang="ru-RU" sz="1600" dirty="0"/>
            <a:t> </a:t>
          </a:r>
          <a:r>
            <a:rPr lang="ru-RU" sz="1600" dirty="0" err="1"/>
            <a:t>юридичним</a:t>
          </a:r>
          <a:r>
            <a:rPr lang="ru-RU" sz="1600" dirty="0"/>
            <a:t> особам з метою </a:t>
          </a:r>
          <a:r>
            <a:rPr lang="ru-RU" sz="1600" dirty="0" err="1"/>
            <a:t>схилити</a:t>
          </a:r>
          <a:r>
            <a:rPr lang="ru-RU" sz="1600" dirty="0"/>
            <a:t> </a:t>
          </a:r>
          <a:r>
            <a:rPr lang="ru-RU" sz="1600" dirty="0" err="1"/>
            <a:t>цю</a:t>
          </a:r>
          <a:r>
            <a:rPr lang="ru-RU" sz="1600" dirty="0"/>
            <a:t> особу до </a:t>
          </a:r>
          <a:r>
            <a:rPr lang="ru-RU" sz="1600" dirty="0" err="1"/>
            <a:t>протиправного</a:t>
          </a:r>
          <a:r>
            <a:rPr lang="ru-RU" sz="1600" dirty="0"/>
            <a:t> </a:t>
          </a:r>
          <a:r>
            <a:rPr lang="ru-RU" sz="1600" dirty="0" err="1"/>
            <a:t>використання</a:t>
          </a:r>
          <a:r>
            <a:rPr lang="ru-RU" sz="1600" dirty="0"/>
            <a:t> </a:t>
          </a:r>
          <a:r>
            <a:rPr lang="ru-RU" sz="1600" dirty="0" err="1"/>
            <a:t>наданих</a:t>
          </a:r>
          <a:r>
            <a:rPr lang="ru-RU" sz="1600" dirty="0"/>
            <a:t> </a:t>
          </a:r>
          <a:r>
            <a:rPr lang="ru-RU" sz="1600" dirty="0" err="1"/>
            <a:t>їй</a:t>
          </a:r>
          <a:r>
            <a:rPr lang="ru-RU" sz="1600" dirty="0"/>
            <a:t> </a:t>
          </a:r>
          <a:r>
            <a:rPr lang="ru-RU" sz="1600" dirty="0" err="1"/>
            <a:t>службових</a:t>
          </a:r>
          <a:r>
            <a:rPr lang="ru-RU" sz="1600" dirty="0"/>
            <a:t> </a:t>
          </a:r>
          <a:r>
            <a:rPr lang="ru-RU" sz="1600" dirty="0" err="1"/>
            <a:t>повноважень</a:t>
          </a:r>
          <a:r>
            <a:rPr lang="ru-RU" sz="1600" dirty="0"/>
            <a:t> та </a:t>
          </a:r>
          <a:r>
            <a:rPr lang="ru-RU" sz="1600" dirty="0" err="1"/>
            <a:t>пов’язаних</a:t>
          </a:r>
          <a:r>
            <a:rPr lang="ru-RU" sz="1600" dirty="0"/>
            <a:t> з </a:t>
          </a:r>
          <a:r>
            <a:rPr lang="ru-RU" sz="1600" dirty="0" err="1"/>
            <a:t>цим</a:t>
          </a:r>
          <a:r>
            <a:rPr lang="ru-RU" sz="1600" dirty="0"/>
            <a:t> </a:t>
          </a:r>
          <a:r>
            <a:rPr lang="ru-RU" sz="1600" dirty="0" err="1"/>
            <a:t>можливостей</a:t>
          </a:r>
          <a:r>
            <a:rPr lang="ru-RU" sz="1600" dirty="0"/>
            <a:t>.</a:t>
          </a:r>
        </a:p>
      </dgm:t>
    </dgm:pt>
    <dgm:pt modelId="{812BF4A0-88BD-49ED-A972-7A4430DFF807}" type="parTrans" cxnId="{E6F8F578-5E95-4C5F-94B0-621B7A85F4E1}">
      <dgm:prSet/>
      <dgm:spPr/>
      <dgm:t>
        <a:bodyPr/>
        <a:lstStyle/>
        <a:p>
          <a:endParaRPr lang="ru-RU"/>
        </a:p>
      </dgm:t>
    </dgm:pt>
    <dgm:pt modelId="{9E192E9B-7DBF-477B-8EE5-297AB1CF79B0}" type="sibTrans" cxnId="{E6F8F578-5E95-4C5F-94B0-621B7A85F4E1}">
      <dgm:prSet/>
      <dgm:spPr/>
      <dgm:t>
        <a:bodyPr/>
        <a:lstStyle/>
        <a:p>
          <a:endParaRPr lang="ru-RU"/>
        </a:p>
      </dgm:t>
    </dgm:pt>
    <dgm:pt modelId="{287DB60D-BBAF-4F60-99D8-BADCE17450C9}">
      <dgm:prSet phldrT="[Текст]"/>
      <dgm:spPr/>
      <dgm:t>
        <a:bodyPr/>
        <a:lstStyle/>
        <a:p>
          <a:r>
            <a:rPr lang="uk-UA" dirty="0"/>
            <a:t>Закон України </a:t>
          </a:r>
          <a:r>
            <a:rPr lang="ru-RU" dirty="0"/>
            <a:t>«Про засади </a:t>
          </a:r>
          <a:r>
            <a:rPr lang="ru-RU" dirty="0" err="1"/>
            <a:t>запобігання</a:t>
          </a:r>
          <a:r>
            <a:rPr lang="ru-RU" dirty="0"/>
            <a:t> і </a:t>
          </a:r>
          <a:r>
            <a:rPr lang="ru-RU" dirty="0" err="1"/>
            <a:t>протидії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» </a:t>
          </a:r>
          <a:r>
            <a:rPr lang="ru-RU" dirty="0" err="1"/>
            <a:t>від</a:t>
          </a:r>
          <a:r>
            <a:rPr lang="ru-RU" dirty="0"/>
            <a:t> 07 </a:t>
          </a:r>
          <a:r>
            <a:rPr lang="ru-RU" dirty="0" err="1"/>
            <a:t>квітня</a:t>
          </a:r>
          <a:r>
            <a:rPr lang="ru-RU" dirty="0"/>
            <a:t> 2011 р. </a:t>
          </a:r>
        </a:p>
      </dgm:t>
    </dgm:pt>
    <dgm:pt modelId="{0A7E0DB9-09F4-4528-A462-B3EDF39FCDA7}" type="parTrans" cxnId="{E9B5DA7C-35B2-406E-8911-1D6F2F9A0AC4}">
      <dgm:prSet/>
      <dgm:spPr/>
      <dgm:t>
        <a:bodyPr/>
        <a:lstStyle/>
        <a:p>
          <a:endParaRPr lang="ru-RU"/>
        </a:p>
      </dgm:t>
    </dgm:pt>
    <dgm:pt modelId="{58DCEBA0-2C56-4B99-AEBE-9336E24DE4CA}" type="sibTrans" cxnId="{E9B5DA7C-35B2-406E-8911-1D6F2F9A0AC4}">
      <dgm:prSet/>
      <dgm:spPr/>
      <dgm:t>
        <a:bodyPr/>
        <a:lstStyle/>
        <a:p>
          <a:endParaRPr lang="ru-RU"/>
        </a:p>
      </dgm:t>
    </dgm:pt>
    <dgm:pt modelId="{020671D5-E7E2-494E-A252-91B9456885DF}">
      <dgm:prSet phldrT="[Текст]"/>
      <dgm:spPr/>
      <dgm:t>
        <a:bodyPr/>
        <a:lstStyle/>
        <a:p>
          <a:r>
            <a:rPr lang="ru-RU" dirty="0" err="1"/>
            <a:t>корупція</a:t>
          </a:r>
          <a:r>
            <a:rPr lang="ru-RU" dirty="0"/>
            <a:t> – </a:t>
          </a:r>
          <a:r>
            <a:rPr lang="ru-RU" dirty="0" err="1"/>
            <a:t>це</a:t>
          </a:r>
          <a:r>
            <a:rPr lang="ru-RU" dirty="0"/>
            <a:t> </a:t>
          </a:r>
          <a:r>
            <a:rPr lang="ru-RU" dirty="0" err="1"/>
            <a:t>вже</a:t>
          </a:r>
          <a:r>
            <a:rPr lang="ru-RU" dirty="0"/>
            <a:t> «</a:t>
          </a:r>
          <a:r>
            <a:rPr lang="ru-RU" dirty="0" err="1"/>
            <a:t>використання</a:t>
          </a:r>
          <a:r>
            <a:rPr lang="ru-RU" dirty="0"/>
            <a:t> особою </a:t>
          </a:r>
          <a:r>
            <a:rPr lang="ru-RU" dirty="0" err="1"/>
            <a:t>наданих</a:t>
          </a:r>
          <a:r>
            <a:rPr lang="ru-RU" dirty="0"/>
            <a:t> </a:t>
          </a:r>
          <a:r>
            <a:rPr lang="ru-RU" dirty="0" err="1"/>
            <a:t>їй</a:t>
          </a:r>
          <a:r>
            <a:rPr lang="ru-RU" dirty="0"/>
            <a:t> </a:t>
          </a:r>
          <a:r>
            <a:rPr lang="ru-RU" dirty="0" err="1"/>
            <a:t>службових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та </a:t>
          </a:r>
          <a:r>
            <a:rPr lang="ru-RU" dirty="0" err="1"/>
            <a:t>пов’язаних</a:t>
          </a:r>
          <a:r>
            <a:rPr lang="ru-RU" dirty="0"/>
            <a:t> </a:t>
          </a:r>
          <a:r>
            <a:rPr lang="ru-RU" dirty="0" err="1"/>
            <a:t>із</a:t>
          </a:r>
          <a:r>
            <a:rPr lang="ru-RU" dirty="0"/>
            <a:t> </a:t>
          </a:r>
          <a:r>
            <a:rPr lang="ru-RU" dirty="0" err="1"/>
            <a:t>цим</a:t>
          </a:r>
          <a:r>
            <a:rPr lang="ru-RU" dirty="0"/>
            <a:t> </a:t>
          </a:r>
          <a:r>
            <a:rPr lang="ru-RU" dirty="0" err="1"/>
            <a:t>можливостей</a:t>
          </a:r>
          <a:r>
            <a:rPr lang="ru-RU" dirty="0"/>
            <a:t> з метою </a:t>
          </a:r>
          <a:r>
            <a:rPr lang="ru-RU" dirty="0" err="1"/>
            <a:t>одержання</a:t>
          </a:r>
          <a:r>
            <a:rPr lang="ru-RU" dirty="0"/>
            <a:t> </a:t>
          </a:r>
          <a:r>
            <a:rPr lang="ru-RU" dirty="0" err="1"/>
            <a:t>неправомірної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прийняття</a:t>
          </a:r>
          <a:r>
            <a:rPr lang="ru-RU" dirty="0"/>
            <a:t> </a:t>
          </a:r>
          <a:r>
            <a:rPr lang="ru-RU" dirty="0" err="1"/>
            <a:t>обіцянки</a:t>
          </a:r>
          <a:r>
            <a:rPr lang="ru-RU" dirty="0"/>
            <a:t>/</a:t>
          </a:r>
          <a:r>
            <a:rPr lang="ru-RU" dirty="0" err="1"/>
            <a:t>пропозиції</a:t>
          </a:r>
          <a:r>
            <a:rPr lang="ru-RU" dirty="0"/>
            <a:t> </a:t>
          </a:r>
          <a:r>
            <a:rPr lang="ru-RU" dirty="0" err="1"/>
            <a:t>такої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для себе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інших</a:t>
          </a:r>
          <a:r>
            <a:rPr lang="ru-RU" dirty="0"/>
            <a:t> </a:t>
          </a:r>
          <a:r>
            <a:rPr lang="ru-RU" dirty="0" err="1"/>
            <a:t>осіб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відповідно</a:t>
          </a:r>
          <a:r>
            <a:rPr lang="ru-RU" dirty="0"/>
            <a:t> </a:t>
          </a:r>
          <a:r>
            <a:rPr lang="ru-RU" dirty="0" err="1"/>
            <a:t>обіцянка</a:t>
          </a:r>
          <a:r>
            <a:rPr lang="ru-RU" dirty="0"/>
            <a:t>/</a:t>
          </a:r>
          <a:r>
            <a:rPr lang="ru-RU" dirty="0" err="1"/>
            <a:t>пропозиція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надання</a:t>
          </a:r>
          <a:r>
            <a:rPr lang="ru-RU" dirty="0"/>
            <a:t> </a:t>
          </a:r>
          <a:r>
            <a:rPr lang="ru-RU" dirty="0" err="1"/>
            <a:t>неправомірної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</a:t>
          </a:r>
          <a:r>
            <a:rPr lang="ru-RU" dirty="0" err="1"/>
            <a:t>особі</a:t>
          </a:r>
          <a:r>
            <a:rPr lang="ru-RU" dirty="0"/>
            <a:t>, </a:t>
          </a:r>
          <a:r>
            <a:rPr lang="ru-RU" dirty="0" err="1"/>
            <a:t>зазначеній</a:t>
          </a:r>
          <a:r>
            <a:rPr lang="ru-RU" dirty="0"/>
            <a:t> в </a:t>
          </a:r>
          <a:r>
            <a:rPr lang="ru-RU" dirty="0" err="1"/>
            <a:t>Законі</a:t>
          </a:r>
          <a:r>
            <a:rPr lang="ru-RU" dirty="0"/>
            <a:t>, </a:t>
          </a:r>
          <a:r>
            <a:rPr lang="ru-RU" dirty="0" err="1"/>
            <a:t>або</a:t>
          </a:r>
          <a:r>
            <a:rPr lang="ru-RU" dirty="0"/>
            <a:t> на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вимогу</a:t>
          </a:r>
          <a:r>
            <a:rPr lang="ru-RU" dirty="0"/>
            <a:t> </a:t>
          </a:r>
          <a:r>
            <a:rPr lang="ru-RU" dirty="0" err="1"/>
            <a:t>іншим</a:t>
          </a:r>
          <a:r>
            <a:rPr lang="ru-RU" dirty="0"/>
            <a:t> </a:t>
          </a:r>
          <a:r>
            <a:rPr lang="ru-RU" dirty="0" err="1"/>
            <a:t>фізичним</a:t>
          </a:r>
          <a:r>
            <a:rPr lang="ru-RU" dirty="0"/>
            <a:t> </a:t>
          </a:r>
          <a:r>
            <a:rPr lang="ru-RU" dirty="0" err="1"/>
            <a:t>чи</a:t>
          </a:r>
          <a:r>
            <a:rPr lang="ru-RU" dirty="0"/>
            <a:t> </a:t>
          </a:r>
          <a:r>
            <a:rPr lang="ru-RU" dirty="0" err="1"/>
            <a:t>юридичним</a:t>
          </a:r>
          <a:r>
            <a:rPr lang="ru-RU" dirty="0"/>
            <a:t> особам з метою </a:t>
          </a:r>
          <a:r>
            <a:rPr lang="ru-RU" dirty="0" err="1"/>
            <a:t>схилити</a:t>
          </a:r>
          <a:r>
            <a:rPr lang="ru-RU" dirty="0"/>
            <a:t> </a:t>
          </a:r>
          <a:r>
            <a:rPr lang="ru-RU" dirty="0" err="1"/>
            <a:t>цю</a:t>
          </a:r>
          <a:r>
            <a:rPr lang="ru-RU" dirty="0"/>
            <a:t> особу до </a:t>
          </a:r>
          <a:r>
            <a:rPr lang="ru-RU" dirty="0" err="1"/>
            <a:t>протиправного</a:t>
          </a:r>
          <a:r>
            <a:rPr lang="ru-RU" dirty="0"/>
            <a:t> </a:t>
          </a:r>
          <a:r>
            <a:rPr lang="ru-RU" dirty="0" err="1"/>
            <a:t>використання</a:t>
          </a:r>
          <a:r>
            <a:rPr lang="ru-RU" dirty="0"/>
            <a:t> </a:t>
          </a:r>
          <a:r>
            <a:rPr lang="ru-RU" dirty="0" err="1"/>
            <a:t>наданих</a:t>
          </a:r>
          <a:r>
            <a:rPr lang="ru-RU" dirty="0"/>
            <a:t> </a:t>
          </a:r>
          <a:r>
            <a:rPr lang="ru-RU" dirty="0" err="1"/>
            <a:t>їй</a:t>
          </a:r>
          <a:r>
            <a:rPr lang="ru-RU" dirty="0"/>
            <a:t> </a:t>
          </a:r>
          <a:r>
            <a:rPr lang="ru-RU" dirty="0" err="1"/>
            <a:t>службових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та </a:t>
          </a:r>
          <a:r>
            <a:rPr lang="ru-RU" dirty="0" err="1"/>
            <a:t>пов’язаних</a:t>
          </a:r>
          <a:r>
            <a:rPr lang="ru-RU" dirty="0"/>
            <a:t> </a:t>
          </a:r>
          <a:r>
            <a:rPr lang="ru-RU" dirty="0" err="1"/>
            <a:t>із</a:t>
          </a:r>
          <a:r>
            <a:rPr lang="ru-RU" dirty="0"/>
            <a:t> </a:t>
          </a:r>
          <a:r>
            <a:rPr lang="ru-RU" dirty="0" err="1"/>
            <a:t>цим</a:t>
          </a:r>
          <a:r>
            <a:rPr lang="ru-RU" dirty="0"/>
            <a:t> </a:t>
          </a:r>
          <a:r>
            <a:rPr lang="ru-RU" dirty="0" err="1"/>
            <a:t>можливостей</a:t>
          </a:r>
          <a:r>
            <a:rPr lang="ru-RU" dirty="0"/>
            <a:t>»</a:t>
          </a:r>
        </a:p>
      </dgm:t>
    </dgm:pt>
    <dgm:pt modelId="{043B4855-027A-4FE8-8EF7-97EA699B2037}" type="parTrans" cxnId="{40644BF8-2F23-452C-A52E-01B50846F5D3}">
      <dgm:prSet/>
      <dgm:spPr/>
      <dgm:t>
        <a:bodyPr/>
        <a:lstStyle/>
        <a:p>
          <a:endParaRPr lang="ru-RU"/>
        </a:p>
      </dgm:t>
    </dgm:pt>
    <dgm:pt modelId="{54423CCB-859D-470B-B1AA-1B611105AE7C}" type="sibTrans" cxnId="{40644BF8-2F23-452C-A52E-01B50846F5D3}">
      <dgm:prSet/>
      <dgm:spPr/>
      <dgm:t>
        <a:bodyPr/>
        <a:lstStyle/>
        <a:p>
          <a:endParaRPr lang="ru-RU"/>
        </a:p>
      </dgm:t>
    </dgm:pt>
    <dgm:pt modelId="{2E7CABAF-6A07-422B-8010-0A7090D6484E}" type="pres">
      <dgm:prSet presAssocID="{C43BABC6-CB06-4588-AC9C-AFCBDFD4F4FF}" presName="Name0" presStyleCnt="0">
        <dgm:presLayoutVars>
          <dgm:dir/>
          <dgm:animLvl val="lvl"/>
          <dgm:resizeHandles/>
        </dgm:presLayoutVars>
      </dgm:prSet>
      <dgm:spPr/>
    </dgm:pt>
    <dgm:pt modelId="{F273B1FA-C971-4BF8-8791-1A04E1FD59D3}" type="pres">
      <dgm:prSet presAssocID="{5ED8FFB2-86AF-4452-BFD4-09837A87D35C}" presName="linNode" presStyleCnt="0"/>
      <dgm:spPr/>
    </dgm:pt>
    <dgm:pt modelId="{547BE1A9-7E7A-4CB9-B42A-A3AEC75C8E52}" type="pres">
      <dgm:prSet presAssocID="{5ED8FFB2-86AF-4452-BFD4-09837A87D35C}" presName="parentShp" presStyleLbl="node1" presStyleIdx="0" presStyleCnt="3" custScaleX="62321" custLinFactNeighborX="-4821">
        <dgm:presLayoutVars>
          <dgm:bulletEnabled val="1"/>
        </dgm:presLayoutVars>
      </dgm:prSet>
      <dgm:spPr/>
    </dgm:pt>
    <dgm:pt modelId="{A3D55861-F570-4C45-A08C-980E9559E012}" type="pres">
      <dgm:prSet presAssocID="{5ED8FFB2-86AF-4452-BFD4-09837A87D35C}" presName="childShp" presStyleLbl="bgAccFollowNode1" presStyleIdx="0" presStyleCnt="3" custScaleX="125119">
        <dgm:presLayoutVars>
          <dgm:bulletEnabled val="1"/>
        </dgm:presLayoutVars>
      </dgm:prSet>
      <dgm:spPr/>
    </dgm:pt>
    <dgm:pt modelId="{1DF85B18-27B5-4508-9D94-FB287BF2E0FD}" type="pres">
      <dgm:prSet presAssocID="{9E1FC360-CA98-462D-83AA-C3AA21DFD8A9}" presName="spacing" presStyleCnt="0"/>
      <dgm:spPr/>
    </dgm:pt>
    <dgm:pt modelId="{26B2B0A7-B73A-409F-B6AA-5299981D93C3}" type="pres">
      <dgm:prSet presAssocID="{90019241-A3A0-4DC6-B3A0-D6CB29744C4A}" presName="linNode" presStyleCnt="0"/>
      <dgm:spPr/>
    </dgm:pt>
    <dgm:pt modelId="{D3FDF8E1-FD19-40FF-8C90-947C717A3161}" type="pres">
      <dgm:prSet presAssocID="{90019241-A3A0-4DC6-B3A0-D6CB29744C4A}" presName="parentShp" presStyleLbl="node1" presStyleIdx="1" presStyleCnt="3" custScaleX="62321" custLinFactNeighborX="-4821">
        <dgm:presLayoutVars>
          <dgm:bulletEnabled val="1"/>
        </dgm:presLayoutVars>
      </dgm:prSet>
      <dgm:spPr/>
    </dgm:pt>
    <dgm:pt modelId="{D74BF695-AB43-496F-895E-5EA1D82E6D99}" type="pres">
      <dgm:prSet presAssocID="{90019241-A3A0-4DC6-B3A0-D6CB29744C4A}" presName="childShp" presStyleLbl="bgAccFollowNode1" presStyleIdx="1" presStyleCnt="3" custScaleX="125119">
        <dgm:presLayoutVars>
          <dgm:bulletEnabled val="1"/>
        </dgm:presLayoutVars>
      </dgm:prSet>
      <dgm:spPr/>
    </dgm:pt>
    <dgm:pt modelId="{4AE1C325-7694-49D8-9AE6-D4847B0B33FE}" type="pres">
      <dgm:prSet presAssocID="{09F601BD-9BF3-4C9C-8FA7-A2A55DF7D252}" presName="spacing" presStyleCnt="0"/>
      <dgm:spPr/>
    </dgm:pt>
    <dgm:pt modelId="{F3829E8E-2A9E-4D6C-A3B2-B32E7A34BD7D}" type="pres">
      <dgm:prSet presAssocID="{287DB60D-BBAF-4F60-99D8-BADCE17450C9}" presName="linNode" presStyleCnt="0"/>
      <dgm:spPr/>
    </dgm:pt>
    <dgm:pt modelId="{DC36CF52-83FC-46D5-8F74-ADBD2B4C17CB}" type="pres">
      <dgm:prSet presAssocID="{287DB60D-BBAF-4F60-99D8-BADCE17450C9}" presName="parentShp" presStyleLbl="node1" presStyleIdx="2" presStyleCnt="3" custScaleX="62321" custLinFactNeighborX="-4821">
        <dgm:presLayoutVars>
          <dgm:bulletEnabled val="1"/>
        </dgm:presLayoutVars>
      </dgm:prSet>
      <dgm:spPr/>
    </dgm:pt>
    <dgm:pt modelId="{F0477B98-CE55-4044-ABA9-52162D64C18E}" type="pres">
      <dgm:prSet presAssocID="{287DB60D-BBAF-4F60-99D8-BADCE17450C9}" presName="childShp" presStyleLbl="bgAccFollowNode1" presStyleIdx="2" presStyleCnt="3" custScaleX="125119">
        <dgm:presLayoutVars>
          <dgm:bulletEnabled val="1"/>
        </dgm:presLayoutVars>
      </dgm:prSet>
      <dgm:spPr/>
    </dgm:pt>
  </dgm:ptLst>
  <dgm:cxnLst>
    <dgm:cxn modelId="{F746801F-C568-40B1-8C10-FF66FA72B91D}" srcId="{C43BABC6-CB06-4588-AC9C-AFCBDFD4F4FF}" destId="{90019241-A3A0-4DC6-B3A0-D6CB29744C4A}" srcOrd="1" destOrd="0" parTransId="{0FC53B8B-7182-43E7-8510-80213C705B2C}" sibTransId="{09F601BD-9BF3-4C9C-8FA7-A2A55DF7D252}"/>
    <dgm:cxn modelId="{9AE98024-2878-41FD-80D6-5A7FA9852611}" type="presOf" srcId="{C43BABC6-CB06-4588-AC9C-AFCBDFD4F4FF}" destId="{2E7CABAF-6A07-422B-8010-0A7090D6484E}" srcOrd="0" destOrd="0" presId="urn:microsoft.com/office/officeart/2005/8/layout/vList6"/>
    <dgm:cxn modelId="{C0244C2C-94DD-4404-BBD5-05F484042B3B}" type="presOf" srcId="{5ED8FFB2-86AF-4452-BFD4-09837A87D35C}" destId="{547BE1A9-7E7A-4CB9-B42A-A3AEC75C8E52}" srcOrd="0" destOrd="0" presId="urn:microsoft.com/office/officeart/2005/8/layout/vList6"/>
    <dgm:cxn modelId="{16A3703C-2B32-4460-891A-0EC39FFC015B}" type="presOf" srcId="{3599F21C-CB30-440E-9761-B0585C57FEF7}" destId="{A3D55861-F570-4C45-A08C-980E9559E012}" srcOrd="0" destOrd="0" presId="urn:microsoft.com/office/officeart/2005/8/layout/vList6"/>
    <dgm:cxn modelId="{4515DA4D-7565-4B7A-BE71-88C585EAF901}" type="presOf" srcId="{90019241-A3A0-4DC6-B3A0-D6CB29744C4A}" destId="{D3FDF8E1-FD19-40FF-8C90-947C717A3161}" srcOrd="0" destOrd="0" presId="urn:microsoft.com/office/officeart/2005/8/layout/vList6"/>
    <dgm:cxn modelId="{E6F8F578-5E95-4C5F-94B0-621B7A85F4E1}" srcId="{90019241-A3A0-4DC6-B3A0-D6CB29744C4A}" destId="{96C28D69-2F8A-4C76-B08C-08C39B9F773F}" srcOrd="0" destOrd="0" parTransId="{812BF4A0-88BD-49ED-A972-7A4430DFF807}" sibTransId="{9E192E9B-7DBF-477B-8EE5-297AB1CF79B0}"/>
    <dgm:cxn modelId="{E9B5DA7C-35B2-406E-8911-1D6F2F9A0AC4}" srcId="{C43BABC6-CB06-4588-AC9C-AFCBDFD4F4FF}" destId="{287DB60D-BBAF-4F60-99D8-BADCE17450C9}" srcOrd="2" destOrd="0" parTransId="{0A7E0DB9-09F4-4528-A462-B3EDF39FCDA7}" sibTransId="{58DCEBA0-2C56-4B99-AEBE-9336E24DE4CA}"/>
    <dgm:cxn modelId="{C299CAA2-278E-4BBA-8F4D-984DB09722D8}" srcId="{5ED8FFB2-86AF-4452-BFD4-09837A87D35C}" destId="{3599F21C-CB30-440E-9761-B0585C57FEF7}" srcOrd="0" destOrd="0" parTransId="{CEC4BA59-0DA6-478D-A15B-EE0962EA5498}" sibTransId="{6E9992D1-666B-4EA6-B865-93AC40EB3DB7}"/>
    <dgm:cxn modelId="{417C65C1-D55A-4B7F-8CCD-A26D2C314B42}" type="presOf" srcId="{96C28D69-2F8A-4C76-B08C-08C39B9F773F}" destId="{D74BF695-AB43-496F-895E-5EA1D82E6D99}" srcOrd="0" destOrd="0" presId="urn:microsoft.com/office/officeart/2005/8/layout/vList6"/>
    <dgm:cxn modelId="{866949EA-C775-4F1B-9E1B-F6C76CA803B5}" type="presOf" srcId="{020671D5-E7E2-494E-A252-91B9456885DF}" destId="{F0477B98-CE55-4044-ABA9-52162D64C18E}" srcOrd="0" destOrd="0" presId="urn:microsoft.com/office/officeart/2005/8/layout/vList6"/>
    <dgm:cxn modelId="{8164F7EF-EA3C-4BE4-9385-3C2DBFCFFD93}" type="presOf" srcId="{287DB60D-BBAF-4F60-99D8-BADCE17450C9}" destId="{DC36CF52-83FC-46D5-8F74-ADBD2B4C17CB}" srcOrd="0" destOrd="0" presId="urn:microsoft.com/office/officeart/2005/8/layout/vList6"/>
    <dgm:cxn modelId="{8F7C10F5-5228-4A56-B363-82995A3AB7FB}" srcId="{C43BABC6-CB06-4588-AC9C-AFCBDFD4F4FF}" destId="{5ED8FFB2-86AF-4452-BFD4-09837A87D35C}" srcOrd="0" destOrd="0" parTransId="{221BCE08-55C1-4D38-828E-D26EB5693296}" sibTransId="{9E1FC360-CA98-462D-83AA-C3AA21DFD8A9}"/>
    <dgm:cxn modelId="{40644BF8-2F23-452C-A52E-01B50846F5D3}" srcId="{287DB60D-BBAF-4F60-99D8-BADCE17450C9}" destId="{020671D5-E7E2-494E-A252-91B9456885DF}" srcOrd="0" destOrd="0" parTransId="{043B4855-027A-4FE8-8EF7-97EA699B2037}" sibTransId="{54423CCB-859D-470B-B1AA-1B611105AE7C}"/>
    <dgm:cxn modelId="{75A2BF11-1147-4075-B384-B9716E4A5139}" type="presParOf" srcId="{2E7CABAF-6A07-422B-8010-0A7090D6484E}" destId="{F273B1FA-C971-4BF8-8791-1A04E1FD59D3}" srcOrd="0" destOrd="0" presId="urn:microsoft.com/office/officeart/2005/8/layout/vList6"/>
    <dgm:cxn modelId="{2D634827-ED6E-4926-8486-C4B8B8A5EC38}" type="presParOf" srcId="{F273B1FA-C971-4BF8-8791-1A04E1FD59D3}" destId="{547BE1A9-7E7A-4CB9-B42A-A3AEC75C8E52}" srcOrd="0" destOrd="0" presId="urn:microsoft.com/office/officeart/2005/8/layout/vList6"/>
    <dgm:cxn modelId="{CAEAD481-DB80-4C3A-8D15-DF758E7B51C8}" type="presParOf" srcId="{F273B1FA-C971-4BF8-8791-1A04E1FD59D3}" destId="{A3D55861-F570-4C45-A08C-980E9559E012}" srcOrd="1" destOrd="0" presId="urn:microsoft.com/office/officeart/2005/8/layout/vList6"/>
    <dgm:cxn modelId="{2FDEAAE9-76D1-4C80-9E9D-9EC35574794A}" type="presParOf" srcId="{2E7CABAF-6A07-422B-8010-0A7090D6484E}" destId="{1DF85B18-27B5-4508-9D94-FB287BF2E0FD}" srcOrd="1" destOrd="0" presId="urn:microsoft.com/office/officeart/2005/8/layout/vList6"/>
    <dgm:cxn modelId="{980E3FB2-7274-4075-9C32-61D6FC9A7DE1}" type="presParOf" srcId="{2E7CABAF-6A07-422B-8010-0A7090D6484E}" destId="{26B2B0A7-B73A-409F-B6AA-5299981D93C3}" srcOrd="2" destOrd="0" presId="urn:microsoft.com/office/officeart/2005/8/layout/vList6"/>
    <dgm:cxn modelId="{1103DCDF-FD6E-4C26-8E14-FF3FF38E05DC}" type="presParOf" srcId="{26B2B0A7-B73A-409F-B6AA-5299981D93C3}" destId="{D3FDF8E1-FD19-40FF-8C90-947C717A3161}" srcOrd="0" destOrd="0" presId="urn:microsoft.com/office/officeart/2005/8/layout/vList6"/>
    <dgm:cxn modelId="{2ADFAE70-72E5-40F5-8770-163D6943A943}" type="presParOf" srcId="{26B2B0A7-B73A-409F-B6AA-5299981D93C3}" destId="{D74BF695-AB43-496F-895E-5EA1D82E6D99}" srcOrd="1" destOrd="0" presId="urn:microsoft.com/office/officeart/2005/8/layout/vList6"/>
    <dgm:cxn modelId="{30024E67-4EF3-44C2-ABE6-8819BE7AB179}" type="presParOf" srcId="{2E7CABAF-6A07-422B-8010-0A7090D6484E}" destId="{4AE1C325-7694-49D8-9AE6-D4847B0B33FE}" srcOrd="3" destOrd="0" presId="urn:microsoft.com/office/officeart/2005/8/layout/vList6"/>
    <dgm:cxn modelId="{79DEFAD5-693F-4E17-87BA-3190688C2706}" type="presParOf" srcId="{2E7CABAF-6A07-422B-8010-0A7090D6484E}" destId="{F3829E8E-2A9E-4D6C-A3B2-B32E7A34BD7D}" srcOrd="4" destOrd="0" presId="urn:microsoft.com/office/officeart/2005/8/layout/vList6"/>
    <dgm:cxn modelId="{819C5279-D3C8-4AB8-AD79-DB0113CEBAB0}" type="presParOf" srcId="{F3829E8E-2A9E-4D6C-A3B2-B32E7A34BD7D}" destId="{DC36CF52-83FC-46D5-8F74-ADBD2B4C17CB}" srcOrd="0" destOrd="0" presId="urn:microsoft.com/office/officeart/2005/8/layout/vList6"/>
    <dgm:cxn modelId="{FD0A1E00-3EE7-496A-8FCA-87AEB80BFE40}" type="presParOf" srcId="{F3829E8E-2A9E-4D6C-A3B2-B32E7A34BD7D}" destId="{F0477B98-CE55-4044-ABA9-52162D64C18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300CC-7419-4AE3-8598-B56EA97B2B72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7A1696A-3CCD-410D-964C-272A7182E169}">
      <dgm:prSet phldrT="[Текст]"/>
      <dgm:spPr/>
      <dgm:t>
        <a:bodyPr/>
        <a:lstStyle/>
        <a:p>
          <a:r>
            <a:rPr lang="ru-RU" dirty="0"/>
            <a:t>не є </a:t>
          </a:r>
          <a:r>
            <a:rPr lang="ru-RU" dirty="0" err="1"/>
            <a:t>масовим</a:t>
          </a:r>
          <a:r>
            <a:rPr lang="ru-RU" dirty="0"/>
            <a:t> </a:t>
          </a:r>
          <a:r>
            <a:rPr lang="ru-RU" dirty="0" err="1"/>
            <a:t>явищем</a:t>
          </a:r>
          <a:r>
            <a:rPr lang="ru-RU" dirty="0"/>
            <a:t> і не </a:t>
          </a:r>
          <a:r>
            <a:rPr lang="ru-RU" dirty="0" err="1"/>
            <a:t>має</a:t>
          </a:r>
          <a:r>
            <a:rPr lang="ru-RU" dirty="0"/>
            <a:t> системного характеру; </a:t>
          </a:r>
        </a:p>
      </dgm:t>
    </dgm:pt>
    <dgm:pt modelId="{41C0FDFB-ACF3-477D-93C5-5374D7C45F26}" type="parTrans" cxnId="{9DBDF327-8753-4AA0-A9FB-7CBE3C3F2214}">
      <dgm:prSet/>
      <dgm:spPr/>
      <dgm:t>
        <a:bodyPr/>
        <a:lstStyle/>
        <a:p>
          <a:endParaRPr lang="ru-RU"/>
        </a:p>
      </dgm:t>
    </dgm:pt>
    <dgm:pt modelId="{B02EA3DC-BA65-496C-BFC3-5BA2A1467634}" type="sibTrans" cxnId="{9DBDF327-8753-4AA0-A9FB-7CBE3C3F2214}">
      <dgm:prSet/>
      <dgm:spPr/>
      <dgm:t>
        <a:bodyPr/>
        <a:lstStyle/>
        <a:p>
          <a:endParaRPr lang="ru-RU"/>
        </a:p>
      </dgm:t>
    </dgm:pt>
    <dgm:pt modelId="{4C5F10B4-7F99-4120-BFBA-EEA8ACD27982}">
      <dgm:prSet phldrT="[Текст]"/>
      <dgm:spPr/>
      <dgm:t>
        <a:bodyPr/>
        <a:lstStyle/>
        <a:p>
          <a:r>
            <a:rPr lang="ru-RU" dirty="0"/>
            <a:t>не </a:t>
          </a:r>
          <a:r>
            <a:rPr lang="ru-RU" dirty="0" err="1"/>
            <a:t>здійснює</a:t>
          </a:r>
          <a:r>
            <a:rPr lang="ru-RU" dirty="0"/>
            <a:t> </a:t>
          </a:r>
          <a:r>
            <a:rPr lang="ru-RU" dirty="0" err="1"/>
            <a:t>істотного</a:t>
          </a:r>
          <a:r>
            <a:rPr lang="ru-RU" dirty="0"/>
            <a:t> </a:t>
          </a:r>
          <a:r>
            <a:rPr lang="ru-RU" dirty="0" err="1"/>
            <a:t>впливу</a:t>
          </a:r>
          <a:r>
            <a:rPr lang="ru-RU" dirty="0"/>
            <a:t> на </a:t>
          </a:r>
          <a:r>
            <a:rPr lang="ru-RU" dirty="0" err="1"/>
            <a:t>політичну</a:t>
          </a:r>
          <a:r>
            <a:rPr lang="ru-RU" dirty="0"/>
            <a:t>, </a:t>
          </a:r>
          <a:r>
            <a:rPr lang="ru-RU" dirty="0" err="1"/>
            <a:t>економічну</a:t>
          </a:r>
          <a:r>
            <a:rPr lang="ru-RU" dirty="0"/>
            <a:t>, </a:t>
          </a:r>
          <a:r>
            <a:rPr lang="ru-RU" dirty="0" err="1"/>
            <a:t>правову</a:t>
          </a:r>
          <a:r>
            <a:rPr lang="ru-RU" dirty="0"/>
            <a:t> </a:t>
          </a:r>
          <a:r>
            <a:rPr lang="ru-RU" dirty="0" err="1"/>
            <a:t>сфери</a:t>
          </a:r>
          <a:r>
            <a:rPr lang="ru-RU" dirty="0"/>
            <a:t> </a:t>
          </a:r>
          <a:r>
            <a:rPr lang="ru-RU" dirty="0" err="1"/>
            <a:t>суспільного</a:t>
          </a:r>
          <a:r>
            <a:rPr lang="ru-RU" dirty="0"/>
            <a:t> </a:t>
          </a:r>
          <a:r>
            <a:rPr lang="ru-RU" dirty="0" err="1"/>
            <a:t>життя</a:t>
          </a:r>
          <a:r>
            <a:rPr lang="ru-RU" dirty="0"/>
            <a:t>; </a:t>
          </a:r>
        </a:p>
      </dgm:t>
    </dgm:pt>
    <dgm:pt modelId="{FD52F7E8-C3AF-4B5A-8DD8-97E35AE5AE91}" type="parTrans" cxnId="{0686F98B-A62E-4925-B792-A7E53A9BF799}">
      <dgm:prSet/>
      <dgm:spPr/>
      <dgm:t>
        <a:bodyPr/>
        <a:lstStyle/>
        <a:p>
          <a:endParaRPr lang="ru-RU"/>
        </a:p>
      </dgm:t>
    </dgm:pt>
    <dgm:pt modelId="{D8FF6E64-A3E8-488C-A3F4-30DEA3B25EFD}" type="sibTrans" cxnId="{0686F98B-A62E-4925-B792-A7E53A9BF799}">
      <dgm:prSet/>
      <dgm:spPr/>
      <dgm:t>
        <a:bodyPr/>
        <a:lstStyle/>
        <a:p>
          <a:endParaRPr lang="ru-RU"/>
        </a:p>
      </dgm:t>
    </dgm:pt>
    <dgm:pt modelId="{53F69521-EFC0-449F-8863-7F5FD45D5637}">
      <dgm:prSet phldrT="[Текст]"/>
      <dgm:spPr/>
      <dgm:t>
        <a:bodyPr/>
        <a:lstStyle/>
        <a:p>
          <a:r>
            <a:rPr lang="ru-RU" dirty="0"/>
            <a:t>не є </a:t>
          </a:r>
          <a:r>
            <a:rPr lang="ru-RU" dirty="0" err="1"/>
            <a:t>функціональним</a:t>
          </a:r>
          <a:r>
            <a:rPr lang="ru-RU" dirty="0"/>
            <a:t> </a:t>
          </a:r>
          <a:r>
            <a:rPr lang="ru-RU" dirty="0" err="1"/>
            <a:t>елементом</a:t>
          </a:r>
          <a:r>
            <a:rPr lang="ru-RU" dirty="0"/>
            <a:t> </a:t>
          </a:r>
          <a:r>
            <a:rPr lang="ru-RU" dirty="0" err="1"/>
            <a:t>організованої</a:t>
          </a:r>
          <a:r>
            <a:rPr lang="ru-RU" dirty="0"/>
            <a:t> </a:t>
          </a:r>
          <a:r>
            <a:rPr lang="ru-RU" dirty="0" err="1"/>
            <a:t>злочинності</a:t>
          </a:r>
          <a:r>
            <a:rPr lang="ru-RU" dirty="0"/>
            <a:t> та не </a:t>
          </a:r>
          <a:r>
            <a:rPr lang="ru-RU" dirty="0" err="1"/>
            <a:t>використовується</a:t>
          </a:r>
          <a:r>
            <a:rPr lang="ru-RU" dirty="0"/>
            <a:t> для </a:t>
          </a:r>
          <a:r>
            <a:rPr lang="ru-RU" dirty="0" err="1"/>
            <a:t>прикриття</a:t>
          </a:r>
          <a:r>
            <a:rPr lang="ru-RU" dirty="0"/>
            <a:t> </a:t>
          </a:r>
          <a:r>
            <a:rPr lang="ru-RU" dirty="0" err="1"/>
            <a:t>організованої</a:t>
          </a:r>
          <a:r>
            <a:rPr lang="ru-RU" dirty="0"/>
            <a:t> </a:t>
          </a:r>
          <a:r>
            <a:rPr lang="ru-RU" dirty="0" err="1"/>
            <a:t>злочинної</a:t>
          </a:r>
          <a:r>
            <a:rPr lang="ru-RU" dirty="0"/>
            <a:t> </a:t>
          </a:r>
          <a:r>
            <a:rPr lang="ru-RU" dirty="0" err="1"/>
            <a:t>діяльності</a:t>
          </a:r>
          <a:r>
            <a:rPr lang="ru-RU" dirty="0"/>
            <a:t>; </a:t>
          </a:r>
        </a:p>
      </dgm:t>
    </dgm:pt>
    <dgm:pt modelId="{31941AAA-A721-4C14-8762-AFCF71BAC1B3}" type="parTrans" cxnId="{F38F0A9C-8C89-44FA-9949-C34888E51C2A}">
      <dgm:prSet/>
      <dgm:spPr/>
      <dgm:t>
        <a:bodyPr/>
        <a:lstStyle/>
        <a:p>
          <a:endParaRPr lang="ru-RU"/>
        </a:p>
      </dgm:t>
    </dgm:pt>
    <dgm:pt modelId="{A3BD4E58-A0E5-4A30-91ED-DD9A05E49777}" type="sibTrans" cxnId="{F38F0A9C-8C89-44FA-9949-C34888E51C2A}">
      <dgm:prSet/>
      <dgm:spPr/>
      <dgm:t>
        <a:bodyPr/>
        <a:lstStyle/>
        <a:p>
          <a:endParaRPr lang="ru-RU"/>
        </a:p>
      </dgm:t>
    </dgm:pt>
    <dgm:pt modelId="{F9761386-47F5-471B-907F-6597FCD72E4C}">
      <dgm:prSet phldrT="[Текст]"/>
      <dgm:spPr/>
      <dgm:t>
        <a:bodyPr/>
        <a:lstStyle/>
        <a:p>
          <a:r>
            <a:rPr lang="ru-RU" dirty="0" err="1"/>
            <a:t>відсутня</a:t>
          </a:r>
          <a:r>
            <a:rPr lang="ru-RU" dirty="0"/>
            <a:t> на </a:t>
          </a:r>
          <a:r>
            <a:rPr lang="ru-RU" dirty="0" err="1"/>
            <a:t>найвищому</a:t>
          </a:r>
          <a:r>
            <a:rPr lang="ru-RU" dirty="0"/>
            <a:t> </a:t>
          </a:r>
          <a:r>
            <a:rPr lang="ru-RU" dirty="0" err="1"/>
            <a:t>політичному</a:t>
          </a:r>
          <a:r>
            <a:rPr lang="ru-RU" dirty="0"/>
            <a:t> </a:t>
          </a:r>
          <a:r>
            <a:rPr lang="ru-RU" dirty="0" err="1"/>
            <a:t>рівні</a:t>
          </a:r>
          <a:r>
            <a:rPr lang="ru-RU" dirty="0"/>
            <a:t> і є </a:t>
          </a:r>
          <a:r>
            <a:rPr lang="ru-RU" dirty="0" err="1"/>
            <a:t>малопоширеною</a:t>
          </a:r>
          <a:r>
            <a:rPr lang="ru-RU" dirty="0"/>
            <a:t> у </a:t>
          </a:r>
          <a:r>
            <a:rPr lang="ru-RU" dirty="0" err="1"/>
            <a:t>судовій</a:t>
          </a:r>
          <a:r>
            <a:rPr lang="ru-RU" dirty="0"/>
            <a:t> </a:t>
          </a:r>
          <a:r>
            <a:rPr lang="ru-RU" dirty="0" err="1"/>
            <a:t>системі</a:t>
          </a:r>
          <a:r>
            <a:rPr lang="ru-RU" dirty="0"/>
            <a:t> та органах правопорядку; </a:t>
          </a:r>
        </a:p>
      </dgm:t>
    </dgm:pt>
    <dgm:pt modelId="{4E5EF771-500D-4493-AAEC-DB104B04F5B0}" type="parTrans" cxnId="{4A52D82A-A1A3-420B-9844-F8222B8ACD49}">
      <dgm:prSet/>
      <dgm:spPr/>
      <dgm:t>
        <a:bodyPr/>
        <a:lstStyle/>
        <a:p>
          <a:endParaRPr lang="ru-RU"/>
        </a:p>
      </dgm:t>
    </dgm:pt>
    <dgm:pt modelId="{9DDE5FDA-28FD-45A3-9427-5859B653250A}" type="sibTrans" cxnId="{4A52D82A-A1A3-420B-9844-F8222B8ACD49}">
      <dgm:prSet/>
      <dgm:spPr/>
      <dgm:t>
        <a:bodyPr/>
        <a:lstStyle/>
        <a:p>
          <a:endParaRPr lang="ru-RU"/>
        </a:p>
      </dgm:t>
    </dgm:pt>
    <dgm:pt modelId="{B2F9AA33-D5EE-4A37-A004-717118670F69}">
      <dgm:prSet phldrT="[Текст]"/>
      <dgm:spPr/>
      <dgm:t>
        <a:bodyPr/>
        <a:lstStyle/>
        <a:p>
          <a:r>
            <a:rPr lang="ru-RU" dirty="0" err="1"/>
            <a:t>Характеризується</a:t>
          </a:r>
          <a:r>
            <a:rPr lang="ru-RU" dirty="0"/>
            <a:t> </a:t>
          </a:r>
          <a:r>
            <a:rPr lang="ru-RU" dirty="0" err="1"/>
            <a:t>неприйнятним</a:t>
          </a:r>
          <a:r>
            <a:rPr lang="ru-RU" dirty="0"/>
            <a:t> </a:t>
          </a:r>
          <a:r>
            <a:rPr lang="ru-RU" dirty="0" err="1"/>
            <a:t>ставленням</a:t>
          </a:r>
          <a:r>
            <a:rPr lang="ru-RU" dirty="0"/>
            <a:t> з боку </a:t>
          </a:r>
          <a:r>
            <a:rPr lang="ru-RU" dirty="0" err="1"/>
            <a:t>більшості</a:t>
          </a:r>
          <a:r>
            <a:rPr lang="ru-RU" dirty="0"/>
            <a:t> </a:t>
          </a:r>
          <a:r>
            <a:rPr lang="ru-RU" dirty="0" err="1"/>
            <a:t>населення</a:t>
          </a:r>
          <a:r>
            <a:rPr lang="ru-RU" dirty="0"/>
            <a:t>. </a:t>
          </a:r>
        </a:p>
      </dgm:t>
    </dgm:pt>
    <dgm:pt modelId="{9A0D7D23-A5F7-408F-8DF6-5ADDF308716A}" type="parTrans" cxnId="{240B5E69-270F-4E51-8286-21C565EF016C}">
      <dgm:prSet/>
      <dgm:spPr/>
      <dgm:t>
        <a:bodyPr/>
        <a:lstStyle/>
        <a:p>
          <a:endParaRPr lang="ru-RU"/>
        </a:p>
      </dgm:t>
    </dgm:pt>
    <dgm:pt modelId="{FF73686B-5764-4DAE-9A9B-384A982CCFDC}" type="sibTrans" cxnId="{240B5E69-270F-4E51-8286-21C565EF016C}">
      <dgm:prSet/>
      <dgm:spPr/>
      <dgm:t>
        <a:bodyPr/>
        <a:lstStyle/>
        <a:p>
          <a:endParaRPr lang="ru-RU"/>
        </a:p>
      </dgm:t>
    </dgm:pt>
    <dgm:pt modelId="{2B44A539-1BD6-4A8D-BEC5-B76F4EC91C10}" type="pres">
      <dgm:prSet presAssocID="{93C300CC-7419-4AE3-8598-B56EA97B2B72}" presName="Name0" presStyleCnt="0">
        <dgm:presLayoutVars>
          <dgm:dir/>
          <dgm:animLvl val="lvl"/>
          <dgm:resizeHandles val="exact"/>
        </dgm:presLayoutVars>
      </dgm:prSet>
      <dgm:spPr/>
    </dgm:pt>
    <dgm:pt modelId="{FD67D691-7A0D-487A-80EE-78EA80C00F86}" type="pres">
      <dgm:prSet presAssocID="{07A1696A-3CCD-410D-964C-272A7182E169}" presName="vertFlow" presStyleCnt="0"/>
      <dgm:spPr/>
    </dgm:pt>
    <dgm:pt modelId="{8B425C93-C682-45BA-83F4-753E5A0B3FA3}" type="pres">
      <dgm:prSet presAssocID="{07A1696A-3CCD-410D-964C-272A7182E169}" presName="header" presStyleLbl="node1" presStyleIdx="0" presStyleCnt="2"/>
      <dgm:spPr/>
    </dgm:pt>
    <dgm:pt modelId="{9CA50BBD-BE14-4BA7-85F6-E03E14FFF77B}" type="pres">
      <dgm:prSet presAssocID="{FD52F7E8-C3AF-4B5A-8DD8-97E35AE5AE91}" presName="parTrans" presStyleLbl="sibTrans2D1" presStyleIdx="0" presStyleCnt="3"/>
      <dgm:spPr/>
    </dgm:pt>
    <dgm:pt modelId="{C8B9E97D-9047-4E13-8F5F-187D66BAE061}" type="pres">
      <dgm:prSet presAssocID="{4C5F10B4-7F99-4120-BFBA-EEA8ACD27982}" presName="child" presStyleLbl="alignAccFollowNode1" presStyleIdx="0" presStyleCnt="3">
        <dgm:presLayoutVars>
          <dgm:chMax val="0"/>
          <dgm:bulletEnabled val="1"/>
        </dgm:presLayoutVars>
      </dgm:prSet>
      <dgm:spPr/>
    </dgm:pt>
    <dgm:pt modelId="{82372E46-74B1-499F-9530-B8CC689BE35B}" type="pres">
      <dgm:prSet presAssocID="{D8FF6E64-A3E8-488C-A3F4-30DEA3B25EFD}" presName="sibTrans" presStyleLbl="sibTrans2D1" presStyleIdx="1" presStyleCnt="3"/>
      <dgm:spPr/>
    </dgm:pt>
    <dgm:pt modelId="{E5CC1E3E-ADAC-4605-8D7B-24B11B662EAF}" type="pres">
      <dgm:prSet presAssocID="{53F69521-EFC0-449F-8863-7F5FD45D5637}" presName="child" presStyleLbl="alignAccFollowNode1" presStyleIdx="1" presStyleCnt="3">
        <dgm:presLayoutVars>
          <dgm:chMax val="0"/>
          <dgm:bulletEnabled val="1"/>
        </dgm:presLayoutVars>
      </dgm:prSet>
      <dgm:spPr/>
    </dgm:pt>
    <dgm:pt modelId="{757D5E68-D28C-4719-A9FB-EE7A3DA93D25}" type="pres">
      <dgm:prSet presAssocID="{07A1696A-3CCD-410D-964C-272A7182E169}" presName="hSp" presStyleCnt="0"/>
      <dgm:spPr/>
    </dgm:pt>
    <dgm:pt modelId="{32C5DFFB-6C18-40AD-AFEE-3A049000E445}" type="pres">
      <dgm:prSet presAssocID="{F9761386-47F5-471B-907F-6597FCD72E4C}" presName="vertFlow" presStyleCnt="0"/>
      <dgm:spPr/>
    </dgm:pt>
    <dgm:pt modelId="{858F3039-574B-4D99-AD51-FB635A437923}" type="pres">
      <dgm:prSet presAssocID="{F9761386-47F5-471B-907F-6597FCD72E4C}" presName="header" presStyleLbl="node1" presStyleIdx="1" presStyleCnt="2"/>
      <dgm:spPr/>
    </dgm:pt>
    <dgm:pt modelId="{958C972F-7F01-441B-A05C-F2836965FA46}" type="pres">
      <dgm:prSet presAssocID="{9A0D7D23-A5F7-408F-8DF6-5ADDF308716A}" presName="parTrans" presStyleLbl="sibTrans2D1" presStyleIdx="2" presStyleCnt="3"/>
      <dgm:spPr/>
    </dgm:pt>
    <dgm:pt modelId="{917B2D9B-2DB5-482B-B149-E1364025DAF9}" type="pres">
      <dgm:prSet presAssocID="{B2F9AA33-D5EE-4A37-A004-717118670F69}" presName="child" presStyleLbl="alignAccFollowNode1" presStyleIdx="2" presStyleCnt="3">
        <dgm:presLayoutVars>
          <dgm:chMax val="0"/>
          <dgm:bulletEnabled val="1"/>
        </dgm:presLayoutVars>
      </dgm:prSet>
      <dgm:spPr/>
    </dgm:pt>
  </dgm:ptLst>
  <dgm:cxnLst>
    <dgm:cxn modelId="{9DBDF327-8753-4AA0-A9FB-7CBE3C3F2214}" srcId="{93C300CC-7419-4AE3-8598-B56EA97B2B72}" destId="{07A1696A-3CCD-410D-964C-272A7182E169}" srcOrd="0" destOrd="0" parTransId="{41C0FDFB-ACF3-477D-93C5-5374D7C45F26}" sibTransId="{B02EA3DC-BA65-496C-BFC3-5BA2A1467634}"/>
    <dgm:cxn modelId="{4A52D82A-A1A3-420B-9844-F8222B8ACD49}" srcId="{93C300CC-7419-4AE3-8598-B56EA97B2B72}" destId="{F9761386-47F5-471B-907F-6597FCD72E4C}" srcOrd="1" destOrd="0" parTransId="{4E5EF771-500D-4493-AAEC-DB104B04F5B0}" sibTransId="{9DDE5FDA-28FD-45A3-9427-5859B653250A}"/>
    <dgm:cxn modelId="{240B5E69-270F-4E51-8286-21C565EF016C}" srcId="{F9761386-47F5-471B-907F-6597FCD72E4C}" destId="{B2F9AA33-D5EE-4A37-A004-717118670F69}" srcOrd="0" destOrd="0" parTransId="{9A0D7D23-A5F7-408F-8DF6-5ADDF308716A}" sibTransId="{FF73686B-5764-4DAE-9A9B-384A982CCFDC}"/>
    <dgm:cxn modelId="{0F3EB94C-D3A3-40DE-9EE6-6D93D1FAF786}" type="presOf" srcId="{53F69521-EFC0-449F-8863-7F5FD45D5637}" destId="{E5CC1E3E-ADAC-4605-8D7B-24B11B662EAF}" srcOrd="0" destOrd="0" presId="urn:microsoft.com/office/officeart/2005/8/layout/lProcess1"/>
    <dgm:cxn modelId="{EAF1DC55-F788-4E28-BE80-712BC3A1F86E}" type="presOf" srcId="{D8FF6E64-A3E8-488C-A3F4-30DEA3B25EFD}" destId="{82372E46-74B1-499F-9530-B8CC689BE35B}" srcOrd="0" destOrd="0" presId="urn:microsoft.com/office/officeart/2005/8/layout/lProcess1"/>
    <dgm:cxn modelId="{1C745C79-9C7F-424F-AE8A-ECA9DA15308E}" type="presOf" srcId="{4C5F10B4-7F99-4120-BFBA-EEA8ACD27982}" destId="{C8B9E97D-9047-4E13-8F5F-187D66BAE061}" srcOrd="0" destOrd="0" presId="urn:microsoft.com/office/officeart/2005/8/layout/lProcess1"/>
    <dgm:cxn modelId="{0686F98B-A62E-4925-B792-A7E53A9BF799}" srcId="{07A1696A-3CCD-410D-964C-272A7182E169}" destId="{4C5F10B4-7F99-4120-BFBA-EEA8ACD27982}" srcOrd="0" destOrd="0" parTransId="{FD52F7E8-C3AF-4B5A-8DD8-97E35AE5AE91}" sibTransId="{D8FF6E64-A3E8-488C-A3F4-30DEA3B25EFD}"/>
    <dgm:cxn modelId="{DF643694-5341-4A8A-AD4A-E916CADF3201}" type="presOf" srcId="{F9761386-47F5-471B-907F-6597FCD72E4C}" destId="{858F3039-574B-4D99-AD51-FB635A437923}" srcOrd="0" destOrd="0" presId="urn:microsoft.com/office/officeart/2005/8/layout/lProcess1"/>
    <dgm:cxn modelId="{F38F0A9C-8C89-44FA-9949-C34888E51C2A}" srcId="{07A1696A-3CCD-410D-964C-272A7182E169}" destId="{53F69521-EFC0-449F-8863-7F5FD45D5637}" srcOrd="1" destOrd="0" parTransId="{31941AAA-A721-4C14-8762-AFCF71BAC1B3}" sibTransId="{A3BD4E58-A0E5-4A30-91ED-DD9A05E49777}"/>
    <dgm:cxn modelId="{A04842AB-0D09-4AA3-A3BC-3FBC34368240}" type="presOf" srcId="{93C300CC-7419-4AE3-8598-B56EA97B2B72}" destId="{2B44A539-1BD6-4A8D-BEC5-B76F4EC91C10}" srcOrd="0" destOrd="0" presId="urn:microsoft.com/office/officeart/2005/8/layout/lProcess1"/>
    <dgm:cxn modelId="{D5749EB9-61E7-4795-8FA5-9CDEBF68E218}" type="presOf" srcId="{B2F9AA33-D5EE-4A37-A004-717118670F69}" destId="{917B2D9B-2DB5-482B-B149-E1364025DAF9}" srcOrd="0" destOrd="0" presId="urn:microsoft.com/office/officeart/2005/8/layout/lProcess1"/>
    <dgm:cxn modelId="{E68EF4CB-FCEC-4810-9539-F56794E9C3C8}" type="presOf" srcId="{07A1696A-3CCD-410D-964C-272A7182E169}" destId="{8B425C93-C682-45BA-83F4-753E5A0B3FA3}" srcOrd="0" destOrd="0" presId="urn:microsoft.com/office/officeart/2005/8/layout/lProcess1"/>
    <dgm:cxn modelId="{463ACEE7-8D0E-4D26-B27E-D4B1A244D080}" type="presOf" srcId="{9A0D7D23-A5F7-408F-8DF6-5ADDF308716A}" destId="{958C972F-7F01-441B-A05C-F2836965FA46}" srcOrd="0" destOrd="0" presId="urn:microsoft.com/office/officeart/2005/8/layout/lProcess1"/>
    <dgm:cxn modelId="{51A093F2-03CE-4BAE-B855-F3C00D2C1686}" type="presOf" srcId="{FD52F7E8-C3AF-4B5A-8DD8-97E35AE5AE91}" destId="{9CA50BBD-BE14-4BA7-85F6-E03E14FFF77B}" srcOrd="0" destOrd="0" presId="urn:microsoft.com/office/officeart/2005/8/layout/lProcess1"/>
    <dgm:cxn modelId="{A84A2E27-B9F3-4FBE-A8D2-FFD59A75842B}" type="presParOf" srcId="{2B44A539-1BD6-4A8D-BEC5-B76F4EC91C10}" destId="{FD67D691-7A0D-487A-80EE-78EA80C00F86}" srcOrd="0" destOrd="0" presId="urn:microsoft.com/office/officeart/2005/8/layout/lProcess1"/>
    <dgm:cxn modelId="{EDCA66B7-51A4-4F3D-ADE3-388C59A4B525}" type="presParOf" srcId="{FD67D691-7A0D-487A-80EE-78EA80C00F86}" destId="{8B425C93-C682-45BA-83F4-753E5A0B3FA3}" srcOrd="0" destOrd="0" presId="urn:microsoft.com/office/officeart/2005/8/layout/lProcess1"/>
    <dgm:cxn modelId="{9BDBE70C-81A2-402E-93E8-4F26D0A3D8BF}" type="presParOf" srcId="{FD67D691-7A0D-487A-80EE-78EA80C00F86}" destId="{9CA50BBD-BE14-4BA7-85F6-E03E14FFF77B}" srcOrd="1" destOrd="0" presId="urn:microsoft.com/office/officeart/2005/8/layout/lProcess1"/>
    <dgm:cxn modelId="{81152F6D-2379-4A3E-9F55-40BFB7D008F5}" type="presParOf" srcId="{FD67D691-7A0D-487A-80EE-78EA80C00F86}" destId="{C8B9E97D-9047-4E13-8F5F-187D66BAE061}" srcOrd="2" destOrd="0" presId="urn:microsoft.com/office/officeart/2005/8/layout/lProcess1"/>
    <dgm:cxn modelId="{27EAB54D-95D4-4305-8D64-7A0904FB1D16}" type="presParOf" srcId="{FD67D691-7A0D-487A-80EE-78EA80C00F86}" destId="{82372E46-74B1-499F-9530-B8CC689BE35B}" srcOrd="3" destOrd="0" presId="urn:microsoft.com/office/officeart/2005/8/layout/lProcess1"/>
    <dgm:cxn modelId="{EFC29F64-4D6D-47AB-A5A6-1AD4FD27F7FB}" type="presParOf" srcId="{FD67D691-7A0D-487A-80EE-78EA80C00F86}" destId="{E5CC1E3E-ADAC-4605-8D7B-24B11B662EAF}" srcOrd="4" destOrd="0" presId="urn:microsoft.com/office/officeart/2005/8/layout/lProcess1"/>
    <dgm:cxn modelId="{610C5F54-8758-4BD6-9331-58FFDEB480BA}" type="presParOf" srcId="{2B44A539-1BD6-4A8D-BEC5-B76F4EC91C10}" destId="{757D5E68-D28C-4719-A9FB-EE7A3DA93D25}" srcOrd="1" destOrd="0" presId="urn:microsoft.com/office/officeart/2005/8/layout/lProcess1"/>
    <dgm:cxn modelId="{D5159140-5863-4973-B7E0-6CC80435A94C}" type="presParOf" srcId="{2B44A539-1BD6-4A8D-BEC5-B76F4EC91C10}" destId="{32C5DFFB-6C18-40AD-AFEE-3A049000E445}" srcOrd="2" destOrd="0" presId="urn:microsoft.com/office/officeart/2005/8/layout/lProcess1"/>
    <dgm:cxn modelId="{6EF8D1D9-518C-41D4-AA77-4E7E94B25441}" type="presParOf" srcId="{32C5DFFB-6C18-40AD-AFEE-3A049000E445}" destId="{858F3039-574B-4D99-AD51-FB635A437923}" srcOrd="0" destOrd="0" presId="urn:microsoft.com/office/officeart/2005/8/layout/lProcess1"/>
    <dgm:cxn modelId="{66B581A7-BEEC-4B7F-98C4-4460EBC95663}" type="presParOf" srcId="{32C5DFFB-6C18-40AD-AFEE-3A049000E445}" destId="{958C972F-7F01-441B-A05C-F2836965FA46}" srcOrd="1" destOrd="0" presId="urn:microsoft.com/office/officeart/2005/8/layout/lProcess1"/>
    <dgm:cxn modelId="{A4174B32-0365-4953-A944-0AC715D85EA9}" type="presParOf" srcId="{32C5DFFB-6C18-40AD-AFEE-3A049000E445}" destId="{917B2D9B-2DB5-482B-B149-E1364025DAF9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2FBCA3-A19C-4C9A-AC79-E59809273956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8D59145-F9E4-4D5C-8676-B5FA353685C7}">
      <dgm:prSet phldrT="[Текст]"/>
      <dgm:spPr/>
      <dgm:t>
        <a:bodyPr/>
        <a:lstStyle/>
        <a:p>
          <a:r>
            <a:rPr lang="ru-RU" dirty="0"/>
            <a:t>1) </a:t>
          </a:r>
          <a:r>
            <a:rPr lang="ru-RU" dirty="0" err="1"/>
            <a:t>Неякісне</a:t>
          </a:r>
          <a:r>
            <a:rPr lang="ru-RU" dirty="0"/>
            <a:t> </a:t>
          </a:r>
          <a:r>
            <a:rPr lang="ru-RU" dirty="0" err="1"/>
            <a:t>матеріальне</a:t>
          </a:r>
          <a:r>
            <a:rPr lang="ru-RU" dirty="0"/>
            <a:t> </a:t>
          </a:r>
          <a:r>
            <a:rPr lang="ru-RU" dirty="0" err="1"/>
            <a:t>законодавство</a:t>
          </a:r>
          <a:r>
            <a:rPr lang="ru-RU" dirty="0"/>
            <a:t>, яке не </a:t>
          </a:r>
          <a:r>
            <a:rPr lang="ru-RU" dirty="0" err="1"/>
            <a:t>наділене</a:t>
          </a:r>
          <a:r>
            <a:rPr lang="ru-RU" dirty="0"/>
            <a:t> </a:t>
          </a:r>
          <a:r>
            <a:rPr lang="ru-RU" dirty="0" err="1"/>
            <a:t>необхідного</a:t>
          </a:r>
          <a:r>
            <a:rPr lang="ru-RU" dirty="0"/>
            <a:t> </a:t>
          </a:r>
          <a:r>
            <a:rPr lang="ru-RU" dirty="0" err="1"/>
            <a:t>ступеню</a:t>
          </a:r>
          <a:r>
            <a:rPr lang="ru-RU" dirty="0"/>
            <a:t> </a:t>
          </a:r>
          <a:r>
            <a:rPr lang="ru-RU" dirty="0" err="1"/>
            <a:t>суспільної</a:t>
          </a:r>
          <a:r>
            <a:rPr lang="ru-RU" dirty="0"/>
            <a:t> </a:t>
          </a:r>
          <a:r>
            <a:rPr lang="ru-RU" dirty="0" err="1"/>
            <a:t>легітимності</a:t>
          </a:r>
          <a:r>
            <a:rPr lang="ru-RU" dirty="0"/>
            <a:t>; </a:t>
          </a:r>
        </a:p>
      </dgm:t>
    </dgm:pt>
    <dgm:pt modelId="{8F622FA6-1067-4DE1-B778-1F65196955B0}" type="parTrans" cxnId="{CF14C226-C9D5-4C12-B4E5-C023B0D79651}">
      <dgm:prSet/>
      <dgm:spPr/>
      <dgm:t>
        <a:bodyPr/>
        <a:lstStyle/>
        <a:p>
          <a:endParaRPr lang="ru-RU"/>
        </a:p>
      </dgm:t>
    </dgm:pt>
    <dgm:pt modelId="{90C741A1-98BB-4EDD-9205-64C746D260DD}" type="sibTrans" cxnId="{CF14C226-C9D5-4C12-B4E5-C023B0D79651}">
      <dgm:prSet/>
      <dgm:spPr/>
      <dgm:t>
        <a:bodyPr/>
        <a:lstStyle/>
        <a:p>
          <a:endParaRPr lang="ru-RU"/>
        </a:p>
      </dgm:t>
    </dgm:pt>
    <dgm:pt modelId="{0C8E9F6B-2538-412A-A76B-B6E5BCA1C0CD}">
      <dgm:prSet/>
      <dgm:spPr/>
      <dgm:t>
        <a:bodyPr/>
        <a:lstStyle/>
        <a:p>
          <a:r>
            <a:rPr lang="ru-RU" dirty="0"/>
            <a:t>2) </a:t>
          </a:r>
          <a:r>
            <a:rPr lang="ru-RU" dirty="0" err="1"/>
            <a:t>громіздке</a:t>
          </a:r>
          <a:r>
            <a:rPr lang="ru-RU" dirty="0"/>
            <a:t> </a:t>
          </a:r>
          <a:r>
            <a:rPr lang="ru-RU" dirty="0" err="1"/>
            <a:t>процесуальне</a:t>
          </a:r>
          <a:r>
            <a:rPr lang="ru-RU" dirty="0"/>
            <a:t> </a:t>
          </a:r>
          <a:r>
            <a:rPr lang="ru-RU" dirty="0" err="1"/>
            <a:t>законодавство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встановлює</a:t>
          </a:r>
          <a:r>
            <a:rPr lang="ru-RU" dirty="0"/>
            <a:t> </a:t>
          </a:r>
          <a:r>
            <a:rPr lang="ru-RU" dirty="0" err="1"/>
            <a:t>забюрократизовані</a:t>
          </a:r>
          <a:r>
            <a:rPr lang="ru-RU" dirty="0"/>
            <a:t> </a:t>
          </a:r>
          <a:r>
            <a:rPr lang="ru-RU" dirty="0" err="1"/>
            <a:t>адміністративні</a:t>
          </a:r>
          <a:r>
            <a:rPr lang="ru-RU" dirty="0"/>
            <a:t> та </a:t>
          </a:r>
          <a:r>
            <a:rPr lang="ru-RU" dirty="0" err="1"/>
            <a:t>інші</a:t>
          </a:r>
          <a:r>
            <a:rPr lang="ru-RU" dirty="0"/>
            <a:t> </a:t>
          </a:r>
          <a:r>
            <a:rPr lang="ru-RU" dirty="0" err="1"/>
            <a:t>процедури</a:t>
          </a:r>
          <a:r>
            <a:rPr lang="ru-RU" dirty="0"/>
            <a:t>; </a:t>
          </a:r>
        </a:p>
      </dgm:t>
    </dgm:pt>
    <dgm:pt modelId="{39284DA4-02F6-48D2-AB23-E4F78C6EE226}" type="parTrans" cxnId="{4DB85482-807B-4559-8A8F-4E01F5B92C93}">
      <dgm:prSet/>
      <dgm:spPr/>
      <dgm:t>
        <a:bodyPr/>
        <a:lstStyle/>
        <a:p>
          <a:endParaRPr lang="ru-RU"/>
        </a:p>
      </dgm:t>
    </dgm:pt>
    <dgm:pt modelId="{A2EA7A6E-E912-4DD1-AB44-60D7A59BAE74}" type="sibTrans" cxnId="{4DB85482-807B-4559-8A8F-4E01F5B92C93}">
      <dgm:prSet/>
      <dgm:spPr/>
      <dgm:t>
        <a:bodyPr/>
        <a:lstStyle/>
        <a:p>
          <a:endParaRPr lang="ru-RU"/>
        </a:p>
      </dgm:t>
    </dgm:pt>
    <dgm:pt modelId="{2F6953E6-09A3-4638-92F0-01622DC2EA83}">
      <dgm:prSet/>
      <dgm:spPr/>
      <dgm:t>
        <a:bodyPr/>
        <a:lstStyle/>
        <a:p>
          <a:r>
            <a:rPr lang="ru-RU" dirty="0"/>
            <a:t>3) </a:t>
          </a:r>
          <a:r>
            <a:rPr lang="ru-RU" dirty="0" err="1"/>
            <a:t>неефективність</a:t>
          </a:r>
          <a:r>
            <a:rPr lang="ru-RU" dirty="0"/>
            <a:t> </a:t>
          </a:r>
          <a:r>
            <a:rPr lang="ru-RU" dirty="0" err="1"/>
            <a:t>органів</a:t>
          </a:r>
          <a:r>
            <a:rPr lang="ru-RU" dirty="0"/>
            <a:t> </a:t>
          </a:r>
          <a:r>
            <a:rPr lang="ru-RU" dirty="0" err="1"/>
            <a:t>державної</a:t>
          </a:r>
          <a:r>
            <a:rPr lang="ru-RU" dirty="0"/>
            <a:t> </a:t>
          </a:r>
          <a:r>
            <a:rPr lang="ru-RU" dirty="0" err="1"/>
            <a:t>влади</a:t>
          </a:r>
          <a:r>
            <a:rPr lang="ru-RU" dirty="0"/>
            <a:t> у </a:t>
          </a:r>
          <a:r>
            <a:rPr lang="ru-RU" dirty="0" err="1"/>
            <a:t>вирішенні</a:t>
          </a:r>
          <a:r>
            <a:rPr lang="ru-RU" dirty="0"/>
            <a:t> </a:t>
          </a:r>
          <a:r>
            <a:rPr lang="ru-RU" dirty="0" err="1"/>
            <a:t>питань</a:t>
          </a:r>
          <a:r>
            <a:rPr lang="ru-RU" dirty="0"/>
            <a:t> </a:t>
          </a:r>
          <a:r>
            <a:rPr lang="ru-RU" dirty="0" err="1"/>
            <a:t>суспільного</a:t>
          </a:r>
          <a:r>
            <a:rPr lang="ru-RU" dirty="0"/>
            <a:t> </a:t>
          </a:r>
          <a:r>
            <a:rPr lang="ru-RU" dirty="0" err="1"/>
            <a:t>життя</a:t>
          </a:r>
          <a:r>
            <a:rPr lang="ru-RU" dirty="0"/>
            <a:t>; </a:t>
          </a:r>
        </a:p>
      </dgm:t>
    </dgm:pt>
    <dgm:pt modelId="{30ADCD51-C126-4A45-A33B-C85BBDD4A68E}" type="parTrans" cxnId="{611059AB-203E-43F8-AAB0-5D228E4E8333}">
      <dgm:prSet/>
      <dgm:spPr/>
      <dgm:t>
        <a:bodyPr/>
        <a:lstStyle/>
        <a:p>
          <a:endParaRPr lang="ru-RU"/>
        </a:p>
      </dgm:t>
    </dgm:pt>
    <dgm:pt modelId="{9CCEB401-6E19-4968-9F09-4E5259F11518}" type="sibTrans" cxnId="{611059AB-203E-43F8-AAB0-5D228E4E8333}">
      <dgm:prSet/>
      <dgm:spPr/>
      <dgm:t>
        <a:bodyPr/>
        <a:lstStyle/>
        <a:p>
          <a:endParaRPr lang="ru-RU"/>
        </a:p>
      </dgm:t>
    </dgm:pt>
    <dgm:pt modelId="{366D2F13-008C-4C93-B450-BA0867A538EA}">
      <dgm:prSet/>
      <dgm:spPr/>
      <dgm:t>
        <a:bodyPr/>
        <a:lstStyle/>
        <a:p>
          <a:r>
            <a:rPr lang="ru-RU" dirty="0"/>
            <a:t>4) </a:t>
          </a:r>
          <a:r>
            <a:rPr lang="ru-RU" dirty="0" err="1"/>
            <a:t>відсутність</a:t>
          </a:r>
          <a:r>
            <a:rPr lang="ru-RU" dirty="0"/>
            <a:t> </a:t>
          </a:r>
          <a:r>
            <a:rPr lang="ru-RU" dirty="0" err="1"/>
            <a:t>дієвої</a:t>
          </a:r>
          <a:r>
            <a:rPr lang="ru-RU" dirty="0"/>
            <a:t> </a:t>
          </a:r>
          <a:r>
            <a:rPr lang="ru-RU" dirty="0" err="1"/>
            <a:t>державної</a:t>
          </a:r>
          <a:r>
            <a:rPr lang="ru-RU" dirty="0"/>
            <a:t> </a:t>
          </a:r>
          <a:r>
            <a:rPr lang="ru-RU" dirty="0" err="1"/>
            <a:t>системи</a:t>
          </a:r>
          <a:r>
            <a:rPr lang="ru-RU" dirty="0"/>
            <a:t> </a:t>
          </a:r>
          <a:r>
            <a:rPr lang="ru-RU" dirty="0" err="1"/>
            <a:t>забезпечення</a:t>
          </a:r>
          <a:r>
            <a:rPr lang="ru-RU" dirty="0"/>
            <a:t> прав, свобод та </a:t>
          </a:r>
          <a:r>
            <a:rPr lang="ru-RU" dirty="0" err="1"/>
            <a:t>інтересів</a:t>
          </a:r>
          <a:r>
            <a:rPr lang="ru-RU" dirty="0"/>
            <a:t> </a:t>
          </a:r>
          <a:r>
            <a:rPr lang="ru-RU" dirty="0" err="1"/>
            <a:t>людини</a:t>
          </a:r>
          <a:r>
            <a:rPr lang="ru-RU" dirty="0"/>
            <a:t> і </a:t>
          </a:r>
          <a:r>
            <a:rPr lang="ru-RU" dirty="0" err="1"/>
            <a:t>громадянина</a:t>
          </a:r>
          <a:r>
            <a:rPr lang="ru-RU" dirty="0"/>
            <a:t>.</a:t>
          </a:r>
        </a:p>
      </dgm:t>
    </dgm:pt>
    <dgm:pt modelId="{79134D85-762D-41DB-9E54-D3673E0D16B0}" type="parTrans" cxnId="{63CC3A37-5DDC-4066-AD3D-A05F80C4D577}">
      <dgm:prSet/>
      <dgm:spPr/>
      <dgm:t>
        <a:bodyPr/>
        <a:lstStyle/>
        <a:p>
          <a:endParaRPr lang="ru-RU"/>
        </a:p>
      </dgm:t>
    </dgm:pt>
    <dgm:pt modelId="{F9B61DFF-48E8-4B57-A62A-D9532EC7AB1F}" type="sibTrans" cxnId="{63CC3A37-5DDC-4066-AD3D-A05F80C4D577}">
      <dgm:prSet/>
      <dgm:spPr/>
      <dgm:t>
        <a:bodyPr/>
        <a:lstStyle/>
        <a:p>
          <a:endParaRPr lang="ru-RU"/>
        </a:p>
      </dgm:t>
    </dgm:pt>
    <dgm:pt modelId="{2D6D81F3-3152-42FC-A7BD-69787E345E21}" type="pres">
      <dgm:prSet presAssocID="{762FBCA3-A19C-4C9A-AC79-E59809273956}" presName="Name0" presStyleCnt="0">
        <dgm:presLayoutVars>
          <dgm:chMax val="7"/>
          <dgm:chPref val="7"/>
          <dgm:dir/>
        </dgm:presLayoutVars>
      </dgm:prSet>
      <dgm:spPr/>
    </dgm:pt>
    <dgm:pt modelId="{636133F3-D625-4AF1-ABFE-9D5B9C3D249D}" type="pres">
      <dgm:prSet presAssocID="{762FBCA3-A19C-4C9A-AC79-E59809273956}" presName="Name1" presStyleCnt="0"/>
      <dgm:spPr/>
    </dgm:pt>
    <dgm:pt modelId="{F01B0009-161A-4926-B1DA-3E5DF184B371}" type="pres">
      <dgm:prSet presAssocID="{762FBCA3-A19C-4C9A-AC79-E59809273956}" presName="cycle" presStyleCnt="0"/>
      <dgm:spPr/>
    </dgm:pt>
    <dgm:pt modelId="{F97C8D9B-F751-412E-841A-423C5DADBADB}" type="pres">
      <dgm:prSet presAssocID="{762FBCA3-A19C-4C9A-AC79-E59809273956}" presName="srcNode" presStyleLbl="node1" presStyleIdx="0" presStyleCnt="4"/>
      <dgm:spPr/>
    </dgm:pt>
    <dgm:pt modelId="{D974B9FE-953B-417D-8F31-0232F3EFC839}" type="pres">
      <dgm:prSet presAssocID="{762FBCA3-A19C-4C9A-AC79-E59809273956}" presName="conn" presStyleLbl="parChTrans1D2" presStyleIdx="0" presStyleCnt="1"/>
      <dgm:spPr/>
    </dgm:pt>
    <dgm:pt modelId="{EF2CBD53-916E-4879-BE49-CAF324DD9F5C}" type="pres">
      <dgm:prSet presAssocID="{762FBCA3-A19C-4C9A-AC79-E59809273956}" presName="extraNode" presStyleLbl="node1" presStyleIdx="0" presStyleCnt="4"/>
      <dgm:spPr/>
    </dgm:pt>
    <dgm:pt modelId="{9FAF3CC5-4860-4925-A70F-8538531FB6AC}" type="pres">
      <dgm:prSet presAssocID="{762FBCA3-A19C-4C9A-AC79-E59809273956}" presName="dstNode" presStyleLbl="node1" presStyleIdx="0" presStyleCnt="4"/>
      <dgm:spPr/>
    </dgm:pt>
    <dgm:pt modelId="{02168CB9-5606-4089-9486-A84A5AFA3920}" type="pres">
      <dgm:prSet presAssocID="{38D59145-F9E4-4D5C-8676-B5FA353685C7}" presName="text_1" presStyleLbl="node1" presStyleIdx="0" presStyleCnt="4">
        <dgm:presLayoutVars>
          <dgm:bulletEnabled val="1"/>
        </dgm:presLayoutVars>
      </dgm:prSet>
      <dgm:spPr/>
    </dgm:pt>
    <dgm:pt modelId="{5148835B-2D74-4D09-9B4E-12588BCC49B9}" type="pres">
      <dgm:prSet presAssocID="{38D59145-F9E4-4D5C-8676-B5FA353685C7}" presName="accent_1" presStyleCnt="0"/>
      <dgm:spPr/>
    </dgm:pt>
    <dgm:pt modelId="{43A8ED31-6A54-47F4-99E2-F3D1510D512D}" type="pres">
      <dgm:prSet presAssocID="{38D59145-F9E4-4D5C-8676-B5FA353685C7}" presName="accentRepeatNode" presStyleLbl="solidFgAcc1" presStyleIdx="0" presStyleCnt="4"/>
      <dgm:spPr/>
    </dgm:pt>
    <dgm:pt modelId="{04DEFC16-0922-42C4-B7E0-190162D5F6CB}" type="pres">
      <dgm:prSet presAssocID="{0C8E9F6B-2538-412A-A76B-B6E5BCA1C0CD}" presName="text_2" presStyleLbl="node1" presStyleIdx="1" presStyleCnt="4">
        <dgm:presLayoutVars>
          <dgm:bulletEnabled val="1"/>
        </dgm:presLayoutVars>
      </dgm:prSet>
      <dgm:spPr/>
    </dgm:pt>
    <dgm:pt modelId="{85C82F17-D7D1-4C02-9F9D-B0498DEFB012}" type="pres">
      <dgm:prSet presAssocID="{0C8E9F6B-2538-412A-A76B-B6E5BCA1C0CD}" presName="accent_2" presStyleCnt="0"/>
      <dgm:spPr/>
    </dgm:pt>
    <dgm:pt modelId="{CC08E751-8A63-447C-9236-10DE95D7A770}" type="pres">
      <dgm:prSet presAssocID="{0C8E9F6B-2538-412A-A76B-B6E5BCA1C0CD}" presName="accentRepeatNode" presStyleLbl="solidFgAcc1" presStyleIdx="1" presStyleCnt="4"/>
      <dgm:spPr/>
    </dgm:pt>
    <dgm:pt modelId="{F84119D8-8131-4232-B7F1-5C4934FBD837}" type="pres">
      <dgm:prSet presAssocID="{2F6953E6-09A3-4638-92F0-01622DC2EA83}" presName="text_3" presStyleLbl="node1" presStyleIdx="2" presStyleCnt="4">
        <dgm:presLayoutVars>
          <dgm:bulletEnabled val="1"/>
        </dgm:presLayoutVars>
      </dgm:prSet>
      <dgm:spPr/>
    </dgm:pt>
    <dgm:pt modelId="{ACC5C669-312D-4000-8D62-F8F1E32CCE40}" type="pres">
      <dgm:prSet presAssocID="{2F6953E6-09A3-4638-92F0-01622DC2EA83}" presName="accent_3" presStyleCnt="0"/>
      <dgm:spPr/>
    </dgm:pt>
    <dgm:pt modelId="{FCFC3088-AB5B-4D1C-98FA-F7741C6002D1}" type="pres">
      <dgm:prSet presAssocID="{2F6953E6-09A3-4638-92F0-01622DC2EA83}" presName="accentRepeatNode" presStyleLbl="solidFgAcc1" presStyleIdx="2" presStyleCnt="4"/>
      <dgm:spPr/>
    </dgm:pt>
    <dgm:pt modelId="{679853D0-8A6F-4624-BCA1-F42193FFFC0B}" type="pres">
      <dgm:prSet presAssocID="{366D2F13-008C-4C93-B450-BA0867A538EA}" presName="text_4" presStyleLbl="node1" presStyleIdx="3" presStyleCnt="4">
        <dgm:presLayoutVars>
          <dgm:bulletEnabled val="1"/>
        </dgm:presLayoutVars>
      </dgm:prSet>
      <dgm:spPr/>
    </dgm:pt>
    <dgm:pt modelId="{00AA1B6E-EDEA-4DFC-906B-C1F90220E1AA}" type="pres">
      <dgm:prSet presAssocID="{366D2F13-008C-4C93-B450-BA0867A538EA}" presName="accent_4" presStyleCnt="0"/>
      <dgm:spPr/>
    </dgm:pt>
    <dgm:pt modelId="{140BAE36-A889-4C60-BEAA-9F45757191D5}" type="pres">
      <dgm:prSet presAssocID="{366D2F13-008C-4C93-B450-BA0867A538EA}" presName="accentRepeatNode" presStyleLbl="solidFgAcc1" presStyleIdx="3" presStyleCnt="4"/>
      <dgm:spPr/>
    </dgm:pt>
  </dgm:ptLst>
  <dgm:cxnLst>
    <dgm:cxn modelId="{B2799E05-2207-4CD2-87CB-7868E71A77E4}" type="presOf" srcId="{0C8E9F6B-2538-412A-A76B-B6E5BCA1C0CD}" destId="{04DEFC16-0922-42C4-B7E0-190162D5F6CB}" srcOrd="0" destOrd="0" presId="urn:microsoft.com/office/officeart/2008/layout/VerticalCurvedList"/>
    <dgm:cxn modelId="{CF14C226-C9D5-4C12-B4E5-C023B0D79651}" srcId="{762FBCA3-A19C-4C9A-AC79-E59809273956}" destId="{38D59145-F9E4-4D5C-8676-B5FA353685C7}" srcOrd="0" destOrd="0" parTransId="{8F622FA6-1067-4DE1-B778-1F65196955B0}" sibTransId="{90C741A1-98BB-4EDD-9205-64C746D260DD}"/>
    <dgm:cxn modelId="{63CC3A37-5DDC-4066-AD3D-A05F80C4D577}" srcId="{762FBCA3-A19C-4C9A-AC79-E59809273956}" destId="{366D2F13-008C-4C93-B450-BA0867A538EA}" srcOrd="3" destOrd="0" parTransId="{79134D85-762D-41DB-9E54-D3673E0D16B0}" sibTransId="{F9B61DFF-48E8-4B57-A62A-D9532EC7AB1F}"/>
    <dgm:cxn modelId="{4DB85482-807B-4559-8A8F-4E01F5B92C93}" srcId="{762FBCA3-A19C-4C9A-AC79-E59809273956}" destId="{0C8E9F6B-2538-412A-A76B-B6E5BCA1C0CD}" srcOrd="1" destOrd="0" parTransId="{39284DA4-02F6-48D2-AB23-E4F78C6EE226}" sibTransId="{A2EA7A6E-E912-4DD1-AB44-60D7A59BAE74}"/>
    <dgm:cxn modelId="{611059AB-203E-43F8-AAB0-5D228E4E8333}" srcId="{762FBCA3-A19C-4C9A-AC79-E59809273956}" destId="{2F6953E6-09A3-4638-92F0-01622DC2EA83}" srcOrd="2" destOrd="0" parTransId="{30ADCD51-C126-4A45-A33B-C85BBDD4A68E}" sibTransId="{9CCEB401-6E19-4968-9F09-4E5259F11518}"/>
    <dgm:cxn modelId="{837CE7AC-75B1-4511-A756-C6AD7A9B08EA}" type="presOf" srcId="{2F6953E6-09A3-4638-92F0-01622DC2EA83}" destId="{F84119D8-8131-4232-B7F1-5C4934FBD837}" srcOrd="0" destOrd="0" presId="urn:microsoft.com/office/officeart/2008/layout/VerticalCurvedList"/>
    <dgm:cxn modelId="{269815BD-8DA9-4ED5-BD1B-141BA1B99CEE}" type="presOf" srcId="{38D59145-F9E4-4D5C-8676-B5FA353685C7}" destId="{02168CB9-5606-4089-9486-A84A5AFA3920}" srcOrd="0" destOrd="0" presId="urn:microsoft.com/office/officeart/2008/layout/VerticalCurvedList"/>
    <dgm:cxn modelId="{33BECEC1-F588-419E-A2B9-AF01CCE331F5}" type="presOf" srcId="{366D2F13-008C-4C93-B450-BA0867A538EA}" destId="{679853D0-8A6F-4624-BCA1-F42193FFFC0B}" srcOrd="0" destOrd="0" presId="urn:microsoft.com/office/officeart/2008/layout/VerticalCurvedList"/>
    <dgm:cxn modelId="{11D058DE-642B-4A27-81D0-E12E39095B2D}" type="presOf" srcId="{90C741A1-98BB-4EDD-9205-64C746D260DD}" destId="{D974B9FE-953B-417D-8F31-0232F3EFC839}" srcOrd="0" destOrd="0" presId="urn:microsoft.com/office/officeart/2008/layout/VerticalCurvedList"/>
    <dgm:cxn modelId="{0CC6A7FB-1B77-41F7-9F7E-12815C38BA85}" type="presOf" srcId="{762FBCA3-A19C-4C9A-AC79-E59809273956}" destId="{2D6D81F3-3152-42FC-A7BD-69787E345E21}" srcOrd="0" destOrd="0" presId="urn:microsoft.com/office/officeart/2008/layout/VerticalCurvedList"/>
    <dgm:cxn modelId="{920682B3-481E-4323-B438-5A64F0F9F06D}" type="presParOf" srcId="{2D6D81F3-3152-42FC-A7BD-69787E345E21}" destId="{636133F3-D625-4AF1-ABFE-9D5B9C3D249D}" srcOrd="0" destOrd="0" presId="urn:microsoft.com/office/officeart/2008/layout/VerticalCurvedList"/>
    <dgm:cxn modelId="{26EE1E0A-B7DE-402C-BAF3-35AA70D377A6}" type="presParOf" srcId="{636133F3-D625-4AF1-ABFE-9D5B9C3D249D}" destId="{F01B0009-161A-4926-B1DA-3E5DF184B371}" srcOrd="0" destOrd="0" presId="urn:microsoft.com/office/officeart/2008/layout/VerticalCurvedList"/>
    <dgm:cxn modelId="{F6AD12F7-BE97-4544-A00B-6AF2CA56DD00}" type="presParOf" srcId="{F01B0009-161A-4926-B1DA-3E5DF184B371}" destId="{F97C8D9B-F751-412E-841A-423C5DADBADB}" srcOrd="0" destOrd="0" presId="urn:microsoft.com/office/officeart/2008/layout/VerticalCurvedList"/>
    <dgm:cxn modelId="{2126B0F0-955B-4FE7-BDEB-C4CE1306F071}" type="presParOf" srcId="{F01B0009-161A-4926-B1DA-3E5DF184B371}" destId="{D974B9FE-953B-417D-8F31-0232F3EFC839}" srcOrd="1" destOrd="0" presId="urn:microsoft.com/office/officeart/2008/layout/VerticalCurvedList"/>
    <dgm:cxn modelId="{2BE25982-1999-42AE-97F6-1A6CDDE370BB}" type="presParOf" srcId="{F01B0009-161A-4926-B1DA-3E5DF184B371}" destId="{EF2CBD53-916E-4879-BE49-CAF324DD9F5C}" srcOrd="2" destOrd="0" presId="urn:microsoft.com/office/officeart/2008/layout/VerticalCurvedList"/>
    <dgm:cxn modelId="{A5E2F12A-C757-4E44-B301-F0ED72BFBD85}" type="presParOf" srcId="{F01B0009-161A-4926-B1DA-3E5DF184B371}" destId="{9FAF3CC5-4860-4925-A70F-8538531FB6AC}" srcOrd="3" destOrd="0" presId="urn:microsoft.com/office/officeart/2008/layout/VerticalCurvedList"/>
    <dgm:cxn modelId="{2AF54687-F3F5-4D55-838C-213CE71AED4C}" type="presParOf" srcId="{636133F3-D625-4AF1-ABFE-9D5B9C3D249D}" destId="{02168CB9-5606-4089-9486-A84A5AFA3920}" srcOrd="1" destOrd="0" presId="urn:microsoft.com/office/officeart/2008/layout/VerticalCurvedList"/>
    <dgm:cxn modelId="{E04E0A5D-8539-4FCD-BAE0-BC2EC5FECEBB}" type="presParOf" srcId="{636133F3-D625-4AF1-ABFE-9D5B9C3D249D}" destId="{5148835B-2D74-4D09-9B4E-12588BCC49B9}" srcOrd="2" destOrd="0" presId="urn:microsoft.com/office/officeart/2008/layout/VerticalCurvedList"/>
    <dgm:cxn modelId="{F211ECCB-7707-442E-ABDD-46AAE156079B}" type="presParOf" srcId="{5148835B-2D74-4D09-9B4E-12588BCC49B9}" destId="{43A8ED31-6A54-47F4-99E2-F3D1510D512D}" srcOrd="0" destOrd="0" presId="urn:microsoft.com/office/officeart/2008/layout/VerticalCurvedList"/>
    <dgm:cxn modelId="{4A7E63C8-87C3-4893-BACB-664C5CDA2003}" type="presParOf" srcId="{636133F3-D625-4AF1-ABFE-9D5B9C3D249D}" destId="{04DEFC16-0922-42C4-B7E0-190162D5F6CB}" srcOrd="3" destOrd="0" presId="urn:microsoft.com/office/officeart/2008/layout/VerticalCurvedList"/>
    <dgm:cxn modelId="{87878131-0A2E-4621-A5F7-0A78B37307D0}" type="presParOf" srcId="{636133F3-D625-4AF1-ABFE-9D5B9C3D249D}" destId="{85C82F17-D7D1-4C02-9F9D-B0498DEFB012}" srcOrd="4" destOrd="0" presId="urn:microsoft.com/office/officeart/2008/layout/VerticalCurvedList"/>
    <dgm:cxn modelId="{4A8AEF13-7765-4B14-BF2E-CD2183E703B5}" type="presParOf" srcId="{85C82F17-D7D1-4C02-9F9D-B0498DEFB012}" destId="{CC08E751-8A63-447C-9236-10DE95D7A770}" srcOrd="0" destOrd="0" presId="urn:microsoft.com/office/officeart/2008/layout/VerticalCurvedList"/>
    <dgm:cxn modelId="{E30AD6DF-07AF-476C-B882-71AA9BFD654F}" type="presParOf" srcId="{636133F3-D625-4AF1-ABFE-9D5B9C3D249D}" destId="{F84119D8-8131-4232-B7F1-5C4934FBD837}" srcOrd="5" destOrd="0" presId="urn:microsoft.com/office/officeart/2008/layout/VerticalCurvedList"/>
    <dgm:cxn modelId="{AB197627-E076-4736-8892-933CAE82F8E8}" type="presParOf" srcId="{636133F3-D625-4AF1-ABFE-9D5B9C3D249D}" destId="{ACC5C669-312D-4000-8D62-F8F1E32CCE40}" srcOrd="6" destOrd="0" presId="urn:microsoft.com/office/officeart/2008/layout/VerticalCurvedList"/>
    <dgm:cxn modelId="{16F12563-CBAD-4201-8B7A-BDB81FCBE69C}" type="presParOf" srcId="{ACC5C669-312D-4000-8D62-F8F1E32CCE40}" destId="{FCFC3088-AB5B-4D1C-98FA-F7741C6002D1}" srcOrd="0" destOrd="0" presId="urn:microsoft.com/office/officeart/2008/layout/VerticalCurvedList"/>
    <dgm:cxn modelId="{7CADD898-24D7-4BE5-976D-1E76A127ABEF}" type="presParOf" srcId="{636133F3-D625-4AF1-ABFE-9D5B9C3D249D}" destId="{679853D0-8A6F-4624-BCA1-F42193FFFC0B}" srcOrd="7" destOrd="0" presId="urn:microsoft.com/office/officeart/2008/layout/VerticalCurvedList"/>
    <dgm:cxn modelId="{E101495A-8BC7-4D29-8E34-E09F67FC0FAA}" type="presParOf" srcId="{636133F3-D625-4AF1-ABFE-9D5B9C3D249D}" destId="{00AA1B6E-EDEA-4DFC-906B-C1F90220E1AA}" srcOrd="8" destOrd="0" presId="urn:microsoft.com/office/officeart/2008/layout/VerticalCurvedList"/>
    <dgm:cxn modelId="{6F95FBB2-F188-4E8A-B253-F16D5C003AB1}" type="presParOf" srcId="{00AA1B6E-EDEA-4DFC-906B-C1F90220E1AA}" destId="{140BAE36-A889-4C60-BEAA-9F45757191D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49BFA9-C61A-403C-A0A9-D32F15D60740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5A6A8E2-1030-4AE4-A912-F652BC438D80}">
      <dgm:prSet phldrT="[Текст]"/>
      <dgm:spPr/>
      <dgm:t>
        <a:bodyPr/>
        <a:lstStyle/>
        <a:p>
          <a:r>
            <a:rPr lang="ru-RU" dirty="0" err="1"/>
            <a:t>Обов’язкові</a:t>
          </a:r>
          <a:r>
            <a:rPr lang="ru-RU" dirty="0"/>
            <a:t> </a:t>
          </a:r>
          <a:r>
            <a:rPr lang="ru-RU" dirty="0" err="1"/>
            <a:t>нормативні</a:t>
          </a:r>
          <a:r>
            <a:rPr lang="ru-RU" dirty="0"/>
            <a:t> </a:t>
          </a:r>
          <a:r>
            <a:rPr lang="ru-RU" dirty="0" err="1"/>
            <a:t>ознаки</a:t>
          </a:r>
          <a:r>
            <a:rPr lang="ru-RU" dirty="0"/>
            <a:t> </a:t>
          </a:r>
          <a:r>
            <a:rPr lang="ru-RU" dirty="0" err="1"/>
            <a:t>корупційного</a:t>
          </a:r>
          <a:r>
            <a:rPr lang="ru-RU" dirty="0"/>
            <a:t> </a:t>
          </a:r>
          <a:r>
            <a:rPr lang="ru-RU" dirty="0" err="1"/>
            <a:t>правопорушення</a:t>
          </a:r>
          <a:endParaRPr lang="ru-RU" dirty="0"/>
        </a:p>
      </dgm:t>
    </dgm:pt>
    <dgm:pt modelId="{62C2C991-4C6C-4777-9393-02312403CA9B}" type="parTrans" cxnId="{C250B94C-BABD-4873-B6DD-8ED15FD00366}">
      <dgm:prSet/>
      <dgm:spPr/>
      <dgm:t>
        <a:bodyPr/>
        <a:lstStyle/>
        <a:p>
          <a:endParaRPr lang="ru-RU"/>
        </a:p>
      </dgm:t>
    </dgm:pt>
    <dgm:pt modelId="{F86C7635-5941-4361-8836-CA751F0FF09D}" type="sibTrans" cxnId="{C250B94C-BABD-4873-B6DD-8ED15FD00366}">
      <dgm:prSet/>
      <dgm:spPr/>
      <dgm:t>
        <a:bodyPr/>
        <a:lstStyle/>
        <a:p>
          <a:endParaRPr lang="ru-RU"/>
        </a:p>
      </dgm:t>
    </dgm:pt>
    <dgm:pt modelId="{164ED4F1-E6EB-494B-8BB8-D71BFF8341C8}">
      <dgm:prSet phldrT="[Текст]"/>
      <dgm:spPr/>
      <dgm:t>
        <a:bodyPr/>
        <a:lstStyle/>
        <a:p>
          <a:r>
            <a:rPr lang="ru-RU" dirty="0"/>
            <a:t>1) </a:t>
          </a:r>
          <a:r>
            <a:rPr lang="ru-RU" dirty="0" err="1"/>
            <a:t>наявність</a:t>
          </a:r>
          <a:r>
            <a:rPr lang="ru-RU" dirty="0"/>
            <a:t> у </a:t>
          </a:r>
          <a:r>
            <a:rPr lang="ru-RU" dirty="0" err="1"/>
            <a:t>діянні</a:t>
          </a:r>
          <a:r>
            <a:rPr lang="ru-RU" dirty="0"/>
            <a:t> </a:t>
          </a:r>
          <a:r>
            <a:rPr lang="ru-RU" dirty="0" err="1"/>
            <a:t>ознак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; </a:t>
          </a:r>
        </a:p>
      </dgm:t>
    </dgm:pt>
    <dgm:pt modelId="{207C3030-F5E4-4209-BE1C-A0366B4A1FAB}" type="parTrans" cxnId="{65946CC9-8125-4A98-AEBB-953332FBD5EB}">
      <dgm:prSet/>
      <dgm:spPr/>
    </dgm:pt>
    <dgm:pt modelId="{C1A6B240-A423-4CCF-9084-45B7B0D912C7}" type="sibTrans" cxnId="{65946CC9-8125-4A98-AEBB-953332FBD5EB}">
      <dgm:prSet/>
      <dgm:spPr/>
    </dgm:pt>
    <dgm:pt modelId="{B3CF9EB6-DB28-4D03-ABBA-9A2B56F5EEEE}">
      <dgm:prSet phldrT="[Текст]"/>
      <dgm:spPr/>
      <dgm:t>
        <a:bodyPr/>
        <a:lstStyle/>
        <a:p>
          <a:r>
            <a:rPr lang="ru-RU" dirty="0"/>
            <a:t>2)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його</a:t>
          </a:r>
          <a:r>
            <a:rPr lang="ru-RU" dirty="0"/>
            <a:t> </a:t>
          </a:r>
          <a:r>
            <a:rPr lang="ru-RU" dirty="0" err="1"/>
            <a:t>спеціальним</a:t>
          </a:r>
          <a:r>
            <a:rPr lang="ru-RU" dirty="0"/>
            <a:t> </a:t>
          </a:r>
          <a:r>
            <a:rPr lang="ru-RU" dirty="0" err="1"/>
            <a:t>суб’єктом</a:t>
          </a:r>
          <a:r>
            <a:rPr lang="ru-RU" dirty="0"/>
            <a:t> – особою, </a:t>
          </a:r>
          <a:r>
            <a:rPr lang="ru-RU" dirty="0" err="1"/>
            <a:t>зазначеною</a:t>
          </a:r>
          <a:r>
            <a:rPr lang="ru-RU" dirty="0"/>
            <a:t> в </a:t>
          </a:r>
          <a:r>
            <a:rPr lang="ru-RU" dirty="0" err="1"/>
            <a:t>частині</a:t>
          </a:r>
          <a:r>
            <a:rPr lang="ru-RU" dirty="0"/>
            <a:t> </a:t>
          </a:r>
          <a:r>
            <a:rPr lang="ru-RU" dirty="0" err="1"/>
            <a:t>першій</a:t>
          </a:r>
          <a:r>
            <a:rPr lang="ru-RU" dirty="0"/>
            <a:t> </a:t>
          </a:r>
          <a:r>
            <a:rPr lang="ru-RU" dirty="0" err="1"/>
            <a:t>статті</a:t>
          </a:r>
          <a:r>
            <a:rPr lang="ru-RU" dirty="0"/>
            <a:t> 3 Закону; </a:t>
          </a:r>
        </a:p>
      </dgm:t>
    </dgm:pt>
    <dgm:pt modelId="{B13003FA-163A-409F-A704-25A5DFCAF725}" type="parTrans" cxnId="{A1111823-CFB3-4F65-A998-2FBB5D4C11E7}">
      <dgm:prSet/>
      <dgm:spPr/>
    </dgm:pt>
    <dgm:pt modelId="{A735E363-E453-435A-85D5-9CEB88258C8A}" type="sibTrans" cxnId="{A1111823-CFB3-4F65-A998-2FBB5D4C11E7}">
      <dgm:prSet/>
      <dgm:spPr/>
    </dgm:pt>
    <dgm:pt modelId="{BF6089B9-6180-4D26-9C9A-1029E68CD542}">
      <dgm:prSet phldrT="[Текст]"/>
      <dgm:spPr/>
      <dgm:t>
        <a:bodyPr/>
        <a:lstStyle/>
        <a:p>
          <a:r>
            <a:rPr lang="ru-RU"/>
            <a:t>3</a:t>
          </a:r>
          <a:r>
            <a:rPr lang="ru-RU" dirty="0"/>
            <a:t>) </a:t>
          </a:r>
          <a:r>
            <a:rPr lang="ru-RU" dirty="0" err="1"/>
            <a:t>встановлення</a:t>
          </a:r>
          <a:r>
            <a:rPr lang="ru-RU" dirty="0"/>
            <a:t> законом </a:t>
          </a:r>
          <a:r>
            <a:rPr lang="ru-RU" dirty="0" err="1"/>
            <a:t>кримінальної</a:t>
          </a:r>
          <a:r>
            <a:rPr lang="ru-RU" dirty="0"/>
            <a:t>, </a:t>
          </a:r>
          <a:r>
            <a:rPr lang="ru-RU" dirty="0" err="1"/>
            <a:t>дисциплінарної</a:t>
          </a:r>
          <a:r>
            <a:rPr lang="ru-RU" dirty="0"/>
            <a:t> та/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цивільноправової</a:t>
          </a:r>
          <a:r>
            <a:rPr lang="ru-RU" dirty="0"/>
            <a:t> </a:t>
          </a:r>
          <a:r>
            <a:rPr lang="ru-RU" dirty="0" err="1"/>
            <a:t>відповідальності</a:t>
          </a:r>
          <a:r>
            <a:rPr lang="ru-RU" dirty="0"/>
            <a:t> за </a:t>
          </a:r>
          <a:r>
            <a:rPr lang="ru-RU" dirty="0" err="1"/>
            <a:t>відповідне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.</a:t>
          </a:r>
        </a:p>
      </dgm:t>
    </dgm:pt>
    <dgm:pt modelId="{147884EF-E6C7-4296-B540-E842D2BFEFDE}" type="parTrans" cxnId="{14C4225F-BE1F-4436-B4A1-03BA25334CA0}">
      <dgm:prSet/>
      <dgm:spPr/>
    </dgm:pt>
    <dgm:pt modelId="{B91ECE7D-9D7E-4030-8177-3C72A94403E9}" type="sibTrans" cxnId="{14C4225F-BE1F-4436-B4A1-03BA25334CA0}">
      <dgm:prSet/>
      <dgm:spPr/>
    </dgm:pt>
    <dgm:pt modelId="{896AD325-BB01-4E90-85BD-137A50594EDB}" type="pres">
      <dgm:prSet presAssocID="{2249BFA9-C61A-403C-A0A9-D32F15D60740}" presName="Name0" presStyleCnt="0">
        <dgm:presLayoutVars>
          <dgm:dir/>
          <dgm:resizeHandles val="exact"/>
        </dgm:presLayoutVars>
      </dgm:prSet>
      <dgm:spPr/>
    </dgm:pt>
    <dgm:pt modelId="{C12666BC-C3BF-4397-9E16-7A1D7A61955C}" type="pres">
      <dgm:prSet presAssocID="{55A6A8E2-1030-4AE4-A912-F652BC438D80}" presName="node" presStyleLbl="node1" presStyleIdx="0" presStyleCnt="1">
        <dgm:presLayoutVars>
          <dgm:bulletEnabled val="1"/>
        </dgm:presLayoutVars>
      </dgm:prSet>
      <dgm:spPr/>
    </dgm:pt>
  </dgm:ptLst>
  <dgm:cxnLst>
    <dgm:cxn modelId="{A1111823-CFB3-4F65-A998-2FBB5D4C11E7}" srcId="{55A6A8E2-1030-4AE4-A912-F652BC438D80}" destId="{B3CF9EB6-DB28-4D03-ABBA-9A2B56F5EEEE}" srcOrd="1" destOrd="0" parTransId="{B13003FA-163A-409F-A704-25A5DFCAF725}" sibTransId="{A735E363-E453-435A-85D5-9CEB88258C8A}"/>
    <dgm:cxn modelId="{14C4225F-BE1F-4436-B4A1-03BA25334CA0}" srcId="{55A6A8E2-1030-4AE4-A912-F652BC438D80}" destId="{BF6089B9-6180-4D26-9C9A-1029E68CD542}" srcOrd="2" destOrd="0" parTransId="{147884EF-E6C7-4296-B540-E842D2BFEFDE}" sibTransId="{B91ECE7D-9D7E-4030-8177-3C72A94403E9}"/>
    <dgm:cxn modelId="{C250B94C-BABD-4873-B6DD-8ED15FD00366}" srcId="{2249BFA9-C61A-403C-A0A9-D32F15D60740}" destId="{55A6A8E2-1030-4AE4-A912-F652BC438D80}" srcOrd="0" destOrd="0" parTransId="{62C2C991-4C6C-4777-9393-02312403CA9B}" sibTransId="{F86C7635-5941-4361-8836-CA751F0FF09D}"/>
    <dgm:cxn modelId="{946EE756-E970-4852-A351-12DA1EAE5E0B}" type="presOf" srcId="{164ED4F1-E6EB-494B-8BB8-D71BFF8341C8}" destId="{C12666BC-C3BF-4397-9E16-7A1D7A61955C}" srcOrd="0" destOrd="1" presId="urn:microsoft.com/office/officeart/2005/8/layout/hList6"/>
    <dgm:cxn modelId="{1C827A9E-188A-42A5-8DB7-2E2CA4E42FB2}" type="presOf" srcId="{B3CF9EB6-DB28-4D03-ABBA-9A2B56F5EEEE}" destId="{C12666BC-C3BF-4397-9E16-7A1D7A61955C}" srcOrd="0" destOrd="2" presId="urn:microsoft.com/office/officeart/2005/8/layout/hList6"/>
    <dgm:cxn modelId="{099744B4-9276-46EF-AA7A-6FBB7EE8840A}" type="presOf" srcId="{2249BFA9-C61A-403C-A0A9-D32F15D60740}" destId="{896AD325-BB01-4E90-85BD-137A50594EDB}" srcOrd="0" destOrd="0" presId="urn:microsoft.com/office/officeart/2005/8/layout/hList6"/>
    <dgm:cxn modelId="{65946CC9-8125-4A98-AEBB-953332FBD5EB}" srcId="{55A6A8E2-1030-4AE4-A912-F652BC438D80}" destId="{164ED4F1-E6EB-494B-8BB8-D71BFF8341C8}" srcOrd="0" destOrd="0" parTransId="{207C3030-F5E4-4209-BE1C-A0366B4A1FAB}" sibTransId="{C1A6B240-A423-4CCF-9084-45B7B0D912C7}"/>
    <dgm:cxn modelId="{362211E2-5482-4360-8C57-4DB53836E254}" type="presOf" srcId="{55A6A8E2-1030-4AE4-A912-F652BC438D80}" destId="{C12666BC-C3BF-4397-9E16-7A1D7A61955C}" srcOrd="0" destOrd="0" presId="urn:microsoft.com/office/officeart/2005/8/layout/hList6"/>
    <dgm:cxn modelId="{211E4DFD-6AFA-4145-A134-74226460F9F4}" type="presOf" srcId="{BF6089B9-6180-4D26-9C9A-1029E68CD542}" destId="{C12666BC-C3BF-4397-9E16-7A1D7A61955C}" srcOrd="0" destOrd="3" presId="urn:microsoft.com/office/officeart/2005/8/layout/hList6"/>
    <dgm:cxn modelId="{2CC82274-9C6B-4505-A09B-0F271F13E8E6}" type="presParOf" srcId="{896AD325-BB01-4E90-85BD-137A50594EDB}" destId="{C12666BC-C3BF-4397-9E16-7A1D7A61955C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36D386-5B88-4585-B30F-C5BD8B5B1C72}" type="doc">
      <dgm:prSet loTypeId="urn:microsoft.com/office/officeart/2005/8/layout/arrow6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7EAFB81-83C7-4152-8986-0D7E9E99B0A7}">
      <dgm:prSet phldrT="[Текст]"/>
      <dgm:spPr/>
      <dgm:t>
        <a:bodyPr/>
        <a:lstStyle/>
        <a:p>
          <a:r>
            <a:rPr lang="ru-RU" dirty="0"/>
            <a:t>За </a:t>
          </a:r>
          <a:r>
            <a:rPr lang="ru-RU" dirty="0" err="1"/>
            <a:t>вчинення</a:t>
          </a:r>
          <a:r>
            <a:rPr lang="ru-RU" dirty="0"/>
            <a:t> </a:t>
          </a:r>
          <a:r>
            <a:rPr lang="ru-RU" dirty="0" err="1"/>
            <a:t>корупційних</a:t>
          </a:r>
          <a:r>
            <a:rPr lang="ru-RU" dirty="0"/>
            <a:t> </a:t>
          </a:r>
          <a:r>
            <a:rPr lang="ru-RU" dirty="0" err="1"/>
            <a:t>правопорушень</a:t>
          </a:r>
          <a:r>
            <a:rPr lang="ru-RU" dirty="0"/>
            <a:t> </a:t>
          </a:r>
          <a:r>
            <a:rPr lang="ru-RU" dirty="0" err="1"/>
            <a:t>передбачається</a:t>
          </a:r>
          <a:r>
            <a:rPr lang="ru-RU" dirty="0"/>
            <a:t> </a:t>
          </a:r>
          <a:r>
            <a:rPr lang="ru-RU" dirty="0" err="1"/>
            <a:t>дисциплінарна</a:t>
          </a:r>
          <a:r>
            <a:rPr lang="ru-RU" dirty="0"/>
            <a:t>, а </a:t>
          </a:r>
          <a:r>
            <a:rPr lang="ru-RU" dirty="0" err="1"/>
            <a:t>також</a:t>
          </a:r>
          <a:r>
            <a:rPr lang="ru-RU" dirty="0"/>
            <a:t> </a:t>
          </a:r>
          <a:r>
            <a:rPr lang="ru-RU" dirty="0" err="1"/>
            <a:t>кримінальна</a:t>
          </a:r>
          <a:r>
            <a:rPr lang="ru-RU" dirty="0"/>
            <a:t> та </a:t>
          </a:r>
          <a:r>
            <a:rPr lang="ru-RU" dirty="0" err="1"/>
            <a:t>цивільно-правова</a:t>
          </a:r>
          <a:r>
            <a:rPr lang="ru-RU" dirty="0"/>
            <a:t> ретроспективна </a:t>
          </a:r>
          <a:r>
            <a:rPr lang="ru-RU" dirty="0" err="1"/>
            <a:t>відповідальність</a:t>
          </a:r>
          <a:r>
            <a:rPr lang="ru-RU" dirty="0"/>
            <a:t>, але не </a:t>
          </a:r>
          <a:r>
            <a:rPr lang="ru-RU" dirty="0" err="1"/>
            <a:t>адміністративна</a:t>
          </a:r>
          <a:r>
            <a:rPr lang="ru-RU" dirty="0"/>
            <a:t>. </a:t>
          </a:r>
        </a:p>
      </dgm:t>
    </dgm:pt>
    <dgm:pt modelId="{80FB07A9-D3F1-477F-8ED5-D4B8D4B737C2}" type="parTrans" cxnId="{4C06093C-3FE4-4891-A537-1AC5FCD8DC29}">
      <dgm:prSet/>
      <dgm:spPr/>
      <dgm:t>
        <a:bodyPr/>
        <a:lstStyle/>
        <a:p>
          <a:endParaRPr lang="ru-RU"/>
        </a:p>
      </dgm:t>
    </dgm:pt>
    <dgm:pt modelId="{3991A565-6192-431F-9323-7B7ADC5EA7DF}" type="sibTrans" cxnId="{4C06093C-3FE4-4891-A537-1AC5FCD8DC29}">
      <dgm:prSet/>
      <dgm:spPr/>
      <dgm:t>
        <a:bodyPr/>
        <a:lstStyle/>
        <a:p>
          <a:endParaRPr lang="ru-RU"/>
        </a:p>
      </dgm:t>
    </dgm:pt>
    <dgm:pt modelId="{1891A7B7-DD30-40A8-A597-4B5E71D25682}">
      <dgm:prSet phldrT="[Текст]"/>
      <dgm:spPr/>
      <dgm:t>
        <a:bodyPr/>
        <a:lstStyle/>
        <a:p>
          <a:r>
            <a:rPr lang="ru-RU" dirty="0" err="1"/>
            <a:t>Вичерпний</a:t>
          </a:r>
          <a:r>
            <a:rPr lang="ru-RU" dirty="0"/>
            <a:t> </a:t>
          </a:r>
          <a:r>
            <a:rPr lang="ru-RU" dirty="0" err="1"/>
            <a:t>перелік</a:t>
          </a:r>
          <a:r>
            <a:rPr lang="ru-RU" dirty="0"/>
            <a:t> </a:t>
          </a:r>
          <a:r>
            <a:rPr lang="ru-RU" dirty="0" err="1"/>
            <a:t>корупційних</a:t>
          </a:r>
          <a:r>
            <a:rPr lang="ru-RU" dirty="0"/>
            <a:t> </a:t>
          </a:r>
          <a:r>
            <a:rPr lang="ru-RU" dirty="0" err="1"/>
            <a:t>кримінальних</a:t>
          </a:r>
          <a:r>
            <a:rPr lang="ru-RU" dirty="0"/>
            <a:t> </a:t>
          </a:r>
          <a:r>
            <a:rPr lang="ru-RU" dirty="0" err="1"/>
            <a:t>правопорушень</a:t>
          </a:r>
          <a:r>
            <a:rPr lang="ru-RU" dirty="0"/>
            <a:t> </a:t>
          </a:r>
          <a:r>
            <a:rPr lang="ru-RU" dirty="0" err="1"/>
            <a:t>встановлено</a:t>
          </a:r>
          <a:r>
            <a:rPr lang="ru-RU" dirty="0"/>
            <a:t> в ст. 45 КК, </a:t>
          </a:r>
          <a:r>
            <a:rPr lang="ru-RU" dirty="0" err="1"/>
            <a:t>адміністративних</a:t>
          </a:r>
          <a:r>
            <a:rPr lang="ru-RU" dirty="0"/>
            <a:t> </a:t>
          </a:r>
          <a:r>
            <a:rPr lang="ru-RU" dirty="0" err="1"/>
            <a:t>правопорушень</a:t>
          </a:r>
          <a:r>
            <a:rPr lang="ru-RU" dirty="0"/>
            <a:t>, </a:t>
          </a:r>
          <a:r>
            <a:rPr lang="ru-RU" dirty="0" err="1"/>
            <a:t>пов’язаних</a:t>
          </a:r>
          <a:r>
            <a:rPr lang="ru-RU" dirty="0"/>
            <a:t> з </a:t>
          </a:r>
          <a:r>
            <a:rPr lang="ru-RU" dirty="0" err="1"/>
            <a:t>корупцією</a:t>
          </a:r>
          <a:r>
            <a:rPr lang="ru-RU" dirty="0"/>
            <a:t> – у </a:t>
          </a:r>
          <a:r>
            <a:rPr lang="ru-RU" dirty="0" err="1"/>
            <a:t>главі</a:t>
          </a:r>
          <a:r>
            <a:rPr lang="ru-RU" dirty="0"/>
            <a:t> 13-А </a:t>
          </a:r>
          <a:r>
            <a:rPr lang="ru-RU" dirty="0" err="1"/>
            <a:t>КУпАП</a:t>
          </a:r>
          <a:r>
            <a:rPr lang="ru-RU" dirty="0"/>
            <a:t>.</a:t>
          </a:r>
        </a:p>
      </dgm:t>
    </dgm:pt>
    <dgm:pt modelId="{DBEA4E15-99C9-4AB9-AE06-41BABE2553E1}" type="parTrans" cxnId="{489ACE99-4AD1-4F14-AAE2-A156FE11F285}">
      <dgm:prSet/>
      <dgm:spPr/>
      <dgm:t>
        <a:bodyPr/>
        <a:lstStyle/>
        <a:p>
          <a:endParaRPr lang="ru-RU"/>
        </a:p>
      </dgm:t>
    </dgm:pt>
    <dgm:pt modelId="{64D03371-7BA8-4F17-B556-DA6079D79AF7}" type="sibTrans" cxnId="{489ACE99-4AD1-4F14-AAE2-A156FE11F285}">
      <dgm:prSet/>
      <dgm:spPr/>
      <dgm:t>
        <a:bodyPr/>
        <a:lstStyle/>
        <a:p>
          <a:endParaRPr lang="ru-RU"/>
        </a:p>
      </dgm:t>
    </dgm:pt>
    <dgm:pt modelId="{6CACF7C7-411D-416B-B158-7BD15EC6E431}" type="pres">
      <dgm:prSet presAssocID="{0E36D386-5B88-4585-B30F-C5BD8B5B1C72}" presName="compositeShape" presStyleCnt="0">
        <dgm:presLayoutVars>
          <dgm:chMax val="2"/>
          <dgm:dir/>
          <dgm:resizeHandles val="exact"/>
        </dgm:presLayoutVars>
      </dgm:prSet>
      <dgm:spPr/>
    </dgm:pt>
    <dgm:pt modelId="{8D982577-C4F6-45C2-BC4E-9BF05201BE0F}" type="pres">
      <dgm:prSet presAssocID="{0E36D386-5B88-4585-B30F-C5BD8B5B1C72}" presName="ribbon" presStyleLbl="node1" presStyleIdx="0" presStyleCnt="1"/>
      <dgm:spPr/>
    </dgm:pt>
    <dgm:pt modelId="{CF9793CB-F6DD-4E9D-9F42-BEADD7FEF246}" type="pres">
      <dgm:prSet presAssocID="{0E36D386-5B88-4585-B30F-C5BD8B5B1C72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60ED3C5E-4C2E-4161-BFF9-AFB3A688E236}" type="pres">
      <dgm:prSet presAssocID="{0E36D386-5B88-4585-B30F-C5BD8B5B1C72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C06093C-3FE4-4891-A537-1AC5FCD8DC29}" srcId="{0E36D386-5B88-4585-B30F-C5BD8B5B1C72}" destId="{C7EAFB81-83C7-4152-8986-0D7E9E99B0A7}" srcOrd="0" destOrd="0" parTransId="{80FB07A9-D3F1-477F-8ED5-D4B8D4B737C2}" sibTransId="{3991A565-6192-431F-9323-7B7ADC5EA7DF}"/>
    <dgm:cxn modelId="{489ACE99-4AD1-4F14-AAE2-A156FE11F285}" srcId="{0E36D386-5B88-4585-B30F-C5BD8B5B1C72}" destId="{1891A7B7-DD30-40A8-A597-4B5E71D25682}" srcOrd="1" destOrd="0" parTransId="{DBEA4E15-99C9-4AB9-AE06-41BABE2553E1}" sibTransId="{64D03371-7BA8-4F17-B556-DA6079D79AF7}"/>
    <dgm:cxn modelId="{80C9FCA1-1A8C-4827-83F0-38647249BB6C}" type="presOf" srcId="{0E36D386-5B88-4585-B30F-C5BD8B5B1C72}" destId="{6CACF7C7-411D-416B-B158-7BD15EC6E431}" srcOrd="0" destOrd="0" presId="urn:microsoft.com/office/officeart/2005/8/layout/arrow6"/>
    <dgm:cxn modelId="{1D9496F2-0ABA-42F0-B8A8-F5FABB8BAA06}" type="presOf" srcId="{C7EAFB81-83C7-4152-8986-0D7E9E99B0A7}" destId="{CF9793CB-F6DD-4E9D-9F42-BEADD7FEF246}" srcOrd="0" destOrd="0" presId="urn:microsoft.com/office/officeart/2005/8/layout/arrow6"/>
    <dgm:cxn modelId="{EB74C1FB-5C4A-4499-8FA7-B99E3D1DC86D}" type="presOf" srcId="{1891A7B7-DD30-40A8-A597-4B5E71D25682}" destId="{60ED3C5E-4C2E-4161-BFF9-AFB3A688E236}" srcOrd="0" destOrd="0" presId="urn:microsoft.com/office/officeart/2005/8/layout/arrow6"/>
    <dgm:cxn modelId="{BFEEFC85-EC3D-45E5-8D4F-647EDD686124}" type="presParOf" srcId="{6CACF7C7-411D-416B-B158-7BD15EC6E431}" destId="{8D982577-C4F6-45C2-BC4E-9BF05201BE0F}" srcOrd="0" destOrd="0" presId="urn:microsoft.com/office/officeart/2005/8/layout/arrow6"/>
    <dgm:cxn modelId="{7D5BD01D-9CFE-4CC5-8272-C286C44F564E}" type="presParOf" srcId="{6CACF7C7-411D-416B-B158-7BD15EC6E431}" destId="{CF9793CB-F6DD-4E9D-9F42-BEADD7FEF246}" srcOrd="1" destOrd="0" presId="urn:microsoft.com/office/officeart/2005/8/layout/arrow6"/>
    <dgm:cxn modelId="{430B2E18-87A3-41BF-B9C5-9AF0BDCAFFA7}" type="presParOf" srcId="{6CACF7C7-411D-416B-B158-7BD15EC6E431}" destId="{60ED3C5E-4C2E-4161-BFF9-AFB3A688E23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8E8601-C106-444A-B952-F825A3D5256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CD0D4C-2AA7-435E-AB35-9F5A4297B70F}">
      <dgm:prSet phldrT="[Текст]"/>
      <dgm:spPr/>
      <dgm:t>
        <a:bodyPr/>
        <a:lstStyle/>
        <a:p>
          <a:r>
            <a:rPr lang="ru-RU" dirty="0"/>
            <a:t>Глава 13-А «</a:t>
          </a:r>
          <a:r>
            <a:rPr lang="ru-RU" dirty="0" err="1"/>
            <a:t>Адміністративні</a:t>
          </a:r>
          <a:r>
            <a:rPr lang="ru-RU" dirty="0"/>
            <a:t> </a:t>
          </a:r>
          <a:r>
            <a:rPr lang="ru-RU" dirty="0" err="1"/>
            <a:t>корупційні</a:t>
          </a:r>
          <a:r>
            <a:rPr lang="ru-RU" dirty="0"/>
            <a:t> </a:t>
          </a:r>
          <a:r>
            <a:rPr lang="ru-RU" dirty="0" err="1"/>
            <a:t>правопорушення</a:t>
          </a:r>
          <a:r>
            <a:rPr lang="ru-RU" dirty="0"/>
            <a:t>»,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передбачала</a:t>
          </a:r>
          <a:r>
            <a:rPr lang="ru-RU" dirty="0"/>
            <a:t> </a:t>
          </a:r>
          <a:r>
            <a:rPr lang="ru-RU" dirty="0" err="1"/>
            <a:t>адміністративну</a:t>
          </a:r>
          <a:r>
            <a:rPr lang="ru-RU" dirty="0"/>
            <a:t> </a:t>
          </a:r>
          <a:r>
            <a:rPr lang="ru-RU" dirty="0" err="1"/>
            <a:t>відповідальність</a:t>
          </a:r>
          <a:r>
            <a:rPr lang="ru-RU" dirty="0"/>
            <a:t> за </a:t>
          </a:r>
          <a:r>
            <a:rPr lang="ru-RU" dirty="0" err="1"/>
            <a:t>такі</a:t>
          </a:r>
          <a:r>
            <a:rPr lang="ru-RU" dirty="0"/>
            <a:t> </a:t>
          </a:r>
          <a:r>
            <a:rPr lang="ru-RU" dirty="0" err="1"/>
            <a:t>діяння</a:t>
          </a:r>
          <a:r>
            <a:rPr lang="ru-RU" dirty="0"/>
            <a:t>:</a:t>
          </a:r>
        </a:p>
      </dgm:t>
    </dgm:pt>
    <dgm:pt modelId="{47E98D8A-2E70-4CFC-A34F-A13FC9B57E05}" type="parTrans" cxnId="{8A2F4418-BFDD-4B9B-B3D8-54E798853535}">
      <dgm:prSet/>
      <dgm:spPr/>
      <dgm:t>
        <a:bodyPr/>
        <a:lstStyle/>
        <a:p>
          <a:endParaRPr lang="ru-RU"/>
        </a:p>
      </dgm:t>
    </dgm:pt>
    <dgm:pt modelId="{FE40D34A-16B7-4DC1-9763-C113C0CB13AC}" type="sibTrans" cxnId="{8A2F4418-BFDD-4B9B-B3D8-54E798853535}">
      <dgm:prSet/>
      <dgm:spPr/>
      <dgm:t>
        <a:bodyPr/>
        <a:lstStyle/>
        <a:p>
          <a:endParaRPr lang="ru-RU"/>
        </a:p>
      </dgm:t>
    </dgm:pt>
    <dgm:pt modelId="{3818F65C-0F3E-456B-8C09-2E728778EE06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обмежень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використання</a:t>
          </a:r>
          <a:r>
            <a:rPr lang="ru-RU" dirty="0"/>
            <a:t> </a:t>
          </a:r>
          <a:r>
            <a:rPr lang="ru-RU" dirty="0" err="1"/>
            <a:t>службового</a:t>
          </a:r>
          <a:r>
            <a:rPr lang="ru-RU" dirty="0"/>
            <a:t> становища (ст. 1722 ); </a:t>
          </a:r>
        </a:p>
      </dgm:t>
    </dgm:pt>
    <dgm:pt modelId="{D2A931A3-29A3-489C-8BDA-57BC34F8D941}" type="parTrans" cxnId="{49F81772-7992-4ABF-9D6F-DA44C04F7D75}">
      <dgm:prSet/>
      <dgm:spPr/>
      <dgm:t>
        <a:bodyPr/>
        <a:lstStyle/>
        <a:p>
          <a:endParaRPr lang="ru-RU"/>
        </a:p>
      </dgm:t>
    </dgm:pt>
    <dgm:pt modelId="{F49B8493-A0AA-4F34-B7D5-16B1A3EBD2BD}" type="sibTrans" cxnId="{49F81772-7992-4ABF-9D6F-DA44C04F7D75}">
      <dgm:prSet/>
      <dgm:spPr/>
      <dgm:t>
        <a:bodyPr/>
        <a:lstStyle/>
        <a:p>
          <a:endParaRPr lang="ru-RU"/>
        </a:p>
      </dgm:t>
    </dgm:pt>
    <dgm:pt modelId="{49C0E07E-95C4-41DE-93D6-C38B3E640F28}">
      <dgm:prSet phldrT="[Текст]"/>
      <dgm:spPr/>
      <dgm:t>
        <a:bodyPr/>
        <a:lstStyle/>
        <a:p>
          <a:r>
            <a:rPr lang="ru-RU" dirty="0" err="1"/>
            <a:t>пропозиція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надання</a:t>
          </a:r>
          <a:r>
            <a:rPr lang="ru-RU" dirty="0"/>
            <a:t> </a:t>
          </a:r>
          <a:r>
            <a:rPr lang="ru-RU" dirty="0" err="1"/>
            <a:t>неправомірної</a:t>
          </a:r>
          <a:r>
            <a:rPr lang="ru-RU" dirty="0"/>
            <a:t> </a:t>
          </a:r>
          <a:r>
            <a:rPr lang="ru-RU" dirty="0" err="1"/>
            <a:t>вигоди</a:t>
          </a:r>
          <a:r>
            <a:rPr lang="ru-RU" dirty="0"/>
            <a:t> (ст. 1723 ); </a:t>
          </a:r>
        </a:p>
      </dgm:t>
    </dgm:pt>
    <dgm:pt modelId="{CDC06421-2BCB-4539-8BDC-DA8C48B1778E}" type="parTrans" cxnId="{5F33993B-369D-434F-8303-04D606C0989D}">
      <dgm:prSet/>
      <dgm:spPr/>
      <dgm:t>
        <a:bodyPr/>
        <a:lstStyle/>
        <a:p>
          <a:endParaRPr lang="ru-RU"/>
        </a:p>
      </dgm:t>
    </dgm:pt>
    <dgm:pt modelId="{208D6180-8577-486A-94E8-58850369C473}" type="sibTrans" cxnId="{5F33993B-369D-434F-8303-04D606C0989D}">
      <dgm:prSet/>
      <dgm:spPr/>
      <dgm:t>
        <a:bodyPr/>
        <a:lstStyle/>
        <a:p>
          <a:endParaRPr lang="ru-RU"/>
        </a:p>
      </dgm:t>
    </dgm:pt>
    <dgm:pt modelId="{F0EF088D-DC25-43BE-8859-59A87F9898EB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обмежень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сумісництва</a:t>
          </a:r>
          <a:r>
            <a:rPr lang="ru-RU" dirty="0"/>
            <a:t> та </a:t>
          </a:r>
          <a:r>
            <a:rPr lang="ru-RU" dirty="0" err="1"/>
            <a:t>суміщення</a:t>
          </a:r>
          <a:r>
            <a:rPr lang="ru-RU" dirty="0"/>
            <a:t> з </a:t>
          </a:r>
          <a:r>
            <a:rPr lang="ru-RU" dirty="0" err="1"/>
            <a:t>іншими</a:t>
          </a:r>
          <a:r>
            <a:rPr lang="ru-RU" dirty="0"/>
            <a:t> видами </a:t>
          </a:r>
          <a:r>
            <a:rPr lang="ru-RU" dirty="0" err="1"/>
            <a:t>діяльності</a:t>
          </a:r>
          <a:r>
            <a:rPr lang="ru-RU" dirty="0"/>
            <a:t> (ст. 1724 ); </a:t>
          </a:r>
        </a:p>
      </dgm:t>
    </dgm:pt>
    <dgm:pt modelId="{C92F7D5B-BA42-46F0-B133-AD1015A80CCD}" type="parTrans" cxnId="{379E04C2-7E18-41D1-8B6E-79920A7BDC9E}">
      <dgm:prSet/>
      <dgm:spPr/>
      <dgm:t>
        <a:bodyPr/>
        <a:lstStyle/>
        <a:p>
          <a:endParaRPr lang="ru-RU"/>
        </a:p>
      </dgm:t>
    </dgm:pt>
    <dgm:pt modelId="{0098DFBC-2B5D-4F5F-8B37-5A5B63AD2632}" type="sibTrans" cxnId="{379E04C2-7E18-41D1-8B6E-79920A7BDC9E}">
      <dgm:prSet/>
      <dgm:spPr/>
      <dgm:t>
        <a:bodyPr/>
        <a:lstStyle/>
        <a:p>
          <a:endParaRPr lang="ru-RU"/>
        </a:p>
      </dgm:t>
    </dgm:pt>
    <dgm:pt modelId="{F008D27A-B881-4142-819D-554B9D1F0992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встановлених</a:t>
          </a:r>
          <a:r>
            <a:rPr lang="ru-RU" dirty="0"/>
            <a:t> законом </a:t>
          </a:r>
          <a:r>
            <a:rPr lang="ru-RU" dirty="0" err="1"/>
            <a:t>обмежень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одержання</a:t>
          </a:r>
          <a:r>
            <a:rPr lang="ru-RU" dirty="0"/>
            <a:t> </a:t>
          </a:r>
          <a:r>
            <a:rPr lang="ru-RU" dirty="0" err="1"/>
            <a:t>дарунка</a:t>
          </a:r>
          <a:r>
            <a:rPr lang="ru-RU" dirty="0"/>
            <a:t> (</a:t>
          </a:r>
          <a:r>
            <a:rPr lang="ru-RU" dirty="0" err="1"/>
            <a:t>пожертви</a:t>
          </a:r>
          <a:r>
            <a:rPr lang="ru-RU" dirty="0"/>
            <a:t>) (ст. 1725 ); </a:t>
          </a:r>
        </a:p>
      </dgm:t>
    </dgm:pt>
    <dgm:pt modelId="{03B447E3-8A7E-49FA-B93B-64EC7AFEDA66}" type="parTrans" cxnId="{D63C9390-8D52-4405-A68E-561697D1BF2F}">
      <dgm:prSet/>
      <dgm:spPr/>
      <dgm:t>
        <a:bodyPr/>
        <a:lstStyle/>
        <a:p>
          <a:endParaRPr lang="ru-RU"/>
        </a:p>
      </dgm:t>
    </dgm:pt>
    <dgm:pt modelId="{DE30CF16-BC06-4960-98CB-953CB3EA016A}" type="sibTrans" cxnId="{D63C9390-8D52-4405-A68E-561697D1BF2F}">
      <dgm:prSet/>
      <dgm:spPr/>
      <dgm:t>
        <a:bodyPr/>
        <a:lstStyle/>
        <a:p>
          <a:endParaRPr lang="ru-RU"/>
        </a:p>
      </dgm:t>
    </dgm:pt>
    <dgm:pt modelId="{24A397BE-FE5D-450A-95E3-EEC7AFD72CE1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вимог</a:t>
          </a:r>
          <a:r>
            <a:rPr lang="ru-RU" dirty="0"/>
            <a:t> </a:t>
          </a:r>
          <a:r>
            <a:rPr lang="ru-RU" dirty="0" err="1"/>
            <a:t>фінансового</a:t>
          </a:r>
          <a:r>
            <a:rPr lang="ru-RU" dirty="0"/>
            <a:t> контролю (ст. 1726 ); </a:t>
          </a:r>
        </a:p>
      </dgm:t>
    </dgm:pt>
    <dgm:pt modelId="{442D5C2D-D7FA-456A-B9A1-EB40A047B083}" type="parTrans" cxnId="{42F03AFE-2261-406E-9D11-886D7308D5E4}">
      <dgm:prSet/>
      <dgm:spPr/>
      <dgm:t>
        <a:bodyPr/>
        <a:lstStyle/>
        <a:p>
          <a:endParaRPr lang="ru-RU"/>
        </a:p>
      </dgm:t>
    </dgm:pt>
    <dgm:pt modelId="{00311F45-7C3F-4E9C-A1C4-C2B49DBD597C}" type="sibTrans" cxnId="{42F03AFE-2261-406E-9D11-886D7308D5E4}">
      <dgm:prSet/>
      <dgm:spPr/>
      <dgm:t>
        <a:bodyPr/>
        <a:lstStyle/>
        <a:p>
          <a:endParaRPr lang="ru-RU"/>
        </a:p>
      </dgm:t>
    </dgm:pt>
    <dgm:pt modelId="{C457D40A-DAC8-4A97-97EE-418E1D8DEE70}">
      <dgm:prSet phldrT="[Текст]"/>
      <dgm:spPr/>
      <dgm:t>
        <a:bodyPr/>
        <a:lstStyle/>
        <a:p>
          <a:r>
            <a:rPr lang="ru-RU" dirty="0" err="1"/>
            <a:t>порушення</a:t>
          </a:r>
          <a:r>
            <a:rPr lang="ru-RU" dirty="0"/>
            <a:t> </a:t>
          </a:r>
          <a:r>
            <a:rPr lang="ru-RU" dirty="0" err="1"/>
            <a:t>вимог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повідомлення</a:t>
          </a:r>
          <a:r>
            <a:rPr lang="ru-RU" dirty="0"/>
            <a:t> про </a:t>
          </a:r>
          <a:r>
            <a:rPr lang="ru-RU" dirty="0" err="1"/>
            <a:t>конфлікт</a:t>
          </a:r>
          <a:r>
            <a:rPr lang="ru-RU" dirty="0"/>
            <a:t> </a:t>
          </a:r>
          <a:r>
            <a:rPr lang="ru-RU" dirty="0" err="1"/>
            <a:t>інтересів</a:t>
          </a:r>
          <a:r>
            <a:rPr lang="ru-RU" dirty="0"/>
            <a:t> (ст. 1727 ); </a:t>
          </a:r>
        </a:p>
      </dgm:t>
    </dgm:pt>
    <dgm:pt modelId="{DF5ADBD7-9457-4776-904E-20B67FCF4A36}" type="parTrans" cxnId="{3060915E-4F60-4ACB-A51A-C656BEEBDEF1}">
      <dgm:prSet/>
      <dgm:spPr/>
      <dgm:t>
        <a:bodyPr/>
        <a:lstStyle/>
        <a:p>
          <a:endParaRPr lang="ru-RU"/>
        </a:p>
      </dgm:t>
    </dgm:pt>
    <dgm:pt modelId="{2BB3AB3A-567D-4CCF-BFE3-D0746A01FF1A}" type="sibTrans" cxnId="{3060915E-4F60-4ACB-A51A-C656BEEBDEF1}">
      <dgm:prSet/>
      <dgm:spPr/>
      <dgm:t>
        <a:bodyPr/>
        <a:lstStyle/>
        <a:p>
          <a:endParaRPr lang="ru-RU"/>
        </a:p>
      </dgm:t>
    </dgm:pt>
    <dgm:pt modelId="{E43F8B55-6963-4F78-ABA3-15248CF6874A}">
      <dgm:prSet phldrT="[Текст]"/>
      <dgm:spPr/>
      <dgm:t>
        <a:bodyPr/>
        <a:lstStyle/>
        <a:p>
          <a:r>
            <a:rPr lang="ru-RU" dirty="0" err="1"/>
            <a:t>незаконне</a:t>
          </a:r>
          <a:r>
            <a:rPr lang="ru-RU" dirty="0"/>
            <a:t> </a:t>
          </a:r>
          <a:r>
            <a:rPr lang="ru-RU" dirty="0" err="1"/>
            <a:t>використання</a:t>
          </a:r>
          <a:r>
            <a:rPr lang="ru-RU" dirty="0"/>
            <a:t> </a:t>
          </a:r>
          <a:r>
            <a:rPr lang="ru-RU" dirty="0" err="1"/>
            <a:t>інформації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стала </a:t>
          </a:r>
          <a:r>
            <a:rPr lang="ru-RU" dirty="0" err="1"/>
            <a:t>відома</a:t>
          </a:r>
          <a:r>
            <a:rPr lang="ru-RU" dirty="0"/>
            <a:t> </a:t>
          </a:r>
          <a:r>
            <a:rPr lang="ru-RU" dirty="0" err="1"/>
            <a:t>особі</a:t>
          </a:r>
          <a:r>
            <a:rPr lang="ru-RU" dirty="0"/>
            <a:t> у </a:t>
          </a:r>
          <a:r>
            <a:rPr lang="ru-RU" dirty="0" err="1"/>
            <a:t>зв’язку</a:t>
          </a:r>
          <a:r>
            <a:rPr lang="ru-RU" dirty="0"/>
            <a:t> з </a:t>
          </a:r>
          <a:r>
            <a:rPr lang="ru-RU" dirty="0" err="1"/>
            <a:t>виконанням</a:t>
          </a:r>
          <a:r>
            <a:rPr lang="ru-RU" dirty="0"/>
            <a:t> </a:t>
          </a:r>
          <a:r>
            <a:rPr lang="ru-RU" dirty="0" err="1"/>
            <a:t>службових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(ст. 1728 ); </a:t>
          </a:r>
        </a:p>
      </dgm:t>
    </dgm:pt>
    <dgm:pt modelId="{286F1882-5F6F-4F14-AF81-BAABE07E28A1}" type="parTrans" cxnId="{E7DD717A-0720-40F6-9F63-32AB3CAC69EE}">
      <dgm:prSet/>
      <dgm:spPr/>
      <dgm:t>
        <a:bodyPr/>
        <a:lstStyle/>
        <a:p>
          <a:endParaRPr lang="ru-RU"/>
        </a:p>
      </dgm:t>
    </dgm:pt>
    <dgm:pt modelId="{A6B208F4-8467-4CCA-87C4-BA2F8F92EEA5}" type="sibTrans" cxnId="{E7DD717A-0720-40F6-9F63-32AB3CAC69EE}">
      <dgm:prSet/>
      <dgm:spPr/>
      <dgm:t>
        <a:bodyPr/>
        <a:lstStyle/>
        <a:p>
          <a:endParaRPr lang="ru-RU"/>
        </a:p>
      </dgm:t>
    </dgm:pt>
    <dgm:pt modelId="{290364B3-FED2-4515-83FE-52015E58F01C}">
      <dgm:prSet phldrT="[Текст]"/>
      <dgm:spPr/>
      <dgm:t>
        <a:bodyPr/>
        <a:lstStyle/>
        <a:p>
          <a:r>
            <a:rPr lang="ru-RU"/>
            <a:t>невжиття </a:t>
          </a:r>
          <a:r>
            <a:rPr lang="ru-RU" dirty="0" err="1"/>
            <a:t>заходів</a:t>
          </a:r>
          <a:r>
            <a:rPr lang="ru-RU" dirty="0"/>
            <a:t> </a:t>
          </a:r>
          <a:r>
            <a:rPr lang="ru-RU" dirty="0" err="1"/>
            <a:t>щодо</a:t>
          </a:r>
          <a:r>
            <a:rPr lang="ru-RU" dirty="0"/>
            <a:t> </a:t>
          </a:r>
          <a:r>
            <a:rPr lang="ru-RU" dirty="0" err="1"/>
            <a:t>протидії</a:t>
          </a:r>
          <a:r>
            <a:rPr lang="ru-RU" dirty="0"/>
            <a:t> </a:t>
          </a:r>
          <a:r>
            <a:rPr lang="ru-RU" dirty="0" err="1"/>
            <a:t>корупції</a:t>
          </a:r>
          <a:r>
            <a:rPr lang="ru-RU" dirty="0"/>
            <a:t> (ст. 1729 ).</a:t>
          </a:r>
        </a:p>
      </dgm:t>
    </dgm:pt>
    <dgm:pt modelId="{81561438-3E6D-4BB0-84BC-182C62B8807C}" type="parTrans" cxnId="{6F577EE8-4730-496C-9B04-728F7F4408EF}">
      <dgm:prSet/>
      <dgm:spPr/>
      <dgm:t>
        <a:bodyPr/>
        <a:lstStyle/>
        <a:p>
          <a:endParaRPr lang="ru-RU"/>
        </a:p>
      </dgm:t>
    </dgm:pt>
    <dgm:pt modelId="{796AD2C9-547C-4D79-99BE-7A8BDCD39A0D}" type="sibTrans" cxnId="{6F577EE8-4730-496C-9B04-728F7F4408EF}">
      <dgm:prSet/>
      <dgm:spPr/>
      <dgm:t>
        <a:bodyPr/>
        <a:lstStyle/>
        <a:p>
          <a:endParaRPr lang="ru-RU"/>
        </a:p>
      </dgm:t>
    </dgm:pt>
    <dgm:pt modelId="{747F17F2-9E37-469D-8569-9DED4D7B2AC4}" type="pres">
      <dgm:prSet presAssocID="{DA8E8601-C106-444A-B952-F825A3D5256E}" presName="vert0" presStyleCnt="0">
        <dgm:presLayoutVars>
          <dgm:dir/>
          <dgm:animOne val="branch"/>
          <dgm:animLvl val="lvl"/>
        </dgm:presLayoutVars>
      </dgm:prSet>
      <dgm:spPr/>
    </dgm:pt>
    <dgm:pt modelId="{2D81A6C6-CC36-4359-9C06-3FB2F01F6EE8}" type="pres">
      <dgm:prSet presAssocID="{52CD0D4C-2AA7-435E-AB35-9F5A4297B70F}" presName="thickLine" presStyleLbl="alignNode1" presStyleIdx="0" presStyleCnt="1"/>
      <dgm:spPr/>
    </dgm:pt>
    <dgm:pt modelId="{551405A1-040C-4831-8EB9-355664075E16}" type="pres">
      <dgm:prSet presAssocID="{52CD0D4C-2AA7-435E-AB35-9F5A4297B70F}" presName="horz1" presStyleCnt="0"/>
      <dgm:spPr/>
    </dgm:pt>
    <dgm:pt modelId="{A3AB116E-F7EC-4F95-AE4B-EBBD7FD5E2A8}" type="pres">
      <dgm:prSet presAssocID="{52CD0D4C-2AA7-435E-AB35-9F5A4297B70F}" presName="tx1" presStyleLbl="revTx" presStyleIdx="0" presStyleCnt="9"/>
      <dgm:spPr/>
    </dgm:pt>
    <dgm:pt modelId="{2CFDF26C-2828-4482-A35B-936F22382346}" type="pres">
      <dgm:prSet presAssocID="{52CD0D4C-2AA7-435E-AB35-9F5A4297B70F}" presName="vert1" presStyleCnt="0"/>
      <dgm:spPr/>
    </dgm:pt>
    <dgm:pt modelId="{ED6C13FF-EBFA-4F41-9331-CEF125E4351E}" type="pres">
      <dgm:prSet presAssocID="{3818F65C-0F3E-456B-8C09-2E728778EE06}" presName="vertSpace2a" presStyleCnt="0"/>
      <dgm:spPr/>
    </dgm:pt>
    <dgm:pt modelId="{22E92255-CE13-4F9D-95BC-E4CD8EB69E3B}" type="pres">
      <dgm:prSet presAssocID="{3818F65C-0F3E-456B-8C09-2E728778EE06}" presName="horz2" presStyleCnt="0"/>
      <dgm:spPr/>
    </dgm:pt>
    <dgm:pt modelId="{A45B0154-6350-4B32-9E53-F069B1C5ACD4}" type="pres">
      <dgm:prSet presAssocID="{3818F65C-0F3E-456B-8C09-2E728778EE06}" presName="horzSpace2" presStyleCnt="0"/>
      <dgm:spPr/>
    </dgm:pt>
    <dgm:pt modelId="{57F95554-68D3-4DCF-B57E-87233C11FC7F}" type="pres">
      <dgm:prSet presAssocID="{3818F65C-0F3E-456B-8C09-2E728778EE06}" presName="tx2" presStyleLbl="revTx" presStyleIdx="1" presStyleCnt="9"/>
      <dgm:spPr/>
    </dgm:pt>
    <dgm:pt modelId="{CB295248-97F1-4B57-AD19-7815F3610B2F}" type="pres">
      <dgm:prSet presAssocID="{3818F65C-0F3E-456B-8C09-2E728778EE06}" presName="vert2" presStyleCnt="0"/>
      <dgm:spPr/>
    </dgm:pt>
    <dgm:pt modelId="{744868F3-E94F-49A1-8621-DE488BF69D22}" type="pres">
      <dgm:prSet presAssocID="{3818F65C-0F3E-456B-8C09-2E728778EE06}" presName="thinLine2b" presStyleLbl="callout" presStyleIdx="0" presStyleCnt="8"/>
      <dgm:spPr/>
    </dgm:pt>
    <dgm:pt modelId="{1D6DC23B-EFC5-442F-8313-137636382121}" type="pres">
      <dgm:prSet presAssocID="{3818F65C-0F3E-456B-8C09-2E728778EE06}" presName="vertSpace2b" presStyleCnt="0"/>
      <dgm:spPr/>
    </dgm:pt>
    <dgm:pt modelId="{17A21659-B977-4977-AAC8-E5945EFC1998}" type="pres">
      <dgm:prSet presAssocID="{49C0E07E-95C4-41DE-93D6-C38B3E640F28}" presName="horz2" presStyleCnt="0"/>
      <dgm:spPr/>
    </dgm:pt>
    <dgm:pt modelId="{EB72145F-A116-4797-910D-B0B42D68802C}" type="pres">
      <dgm:prSet presAssocID="{49C0E07E-95C4-41DE-93D6-C38B3E640F28}" presName="horzSpace2" presStyleCnt="0"/>
      <dgm:spPr/>
    </dgm:pt>
    <dgm:pt modelId="{1135D4C7-2027-4212-AA4D-58242D3CAE9D}" type="pres">
      <dgm:prSet presAssocID="{49C0E07E-95C4-41DE-93D6-C38B3E640F28}" presName="tx2" presStyleLbl="revTx" presStyleIdx="2" presStyleCnt="9"/>
      <dgm:spPr/>
    </dgm:pt>
    <dgm:pt modelId="{E3C09391-10C2-4BCC-87ED-1B98E1B701C3}" type="pres">
      <dgm:prSet presAssocID="{49C0E07E-95C4-41DE-93D6-C38B3E640F28}" presName="vert2" presStyleCnt="0"/>
      <dgm:spPr/>
    </dgm:pt>
    <dgm:pt modelId="{38419B8C-9DF2-4554-9255-47799E82FA91}" type="pres">
      <dgm:prSet presAssocID="{49C0E07E-95C4-41DE-93D6-C38B3E640F28}" presName="thinLine2b" presStyleLbl="callout" presStyleIdx="1" presStyleCnt="8"/>
      <dgm:spPr/>
    </dgm:pt>
    <dgm:pt modelId="{CD38FDAA-FF1D-46C6-881C-B50BDCA49727}" type="pres">
      <dgm:prSet presAssocID="{49C0E07E-95C4-41DE-93D6-C38B3E640F28}" presName="vertSpace2b" presStyleCnt="0"/>
      <dgm:spPr/>
    </dgm:pt>
    <dgm:pt modelId="{AA5811B0-3F91-41ED-89EF-A01002BC162F}" type="pres">
      <dgm:prSet presAssocID="{F0EF088D-DC25-43BE-8859-59A87F9898EB}" presName="horz2" presStyleCnt="0"/>
      <dgm:spPr/>
    </dgm:pt>
    <dgm:pt modelId="{C0A2E3E0-916E-44B9-A0F2-2BB877E5D222}" type="pres">
      <dgm:prSet presAssocID="{F0EF088D-DC25-43BE-8859-59A87F9898EB}" presName="horzSpace2" presStyleCnt="0"/>
      <dgm:spPr/>
    </dgm:pt>
    <dgm:pt modelId="{6056FC68-6086-4FF6-B6B2-318EF67B1C0A}" type="pres">
      <dgm:prSet presAssocID="{F0EF088D-DC25-43BE-8859-59A87F9898EB}" presName="tx2" presStyleLbl="revTx" presStyleIdx="3" presStyleCnt="9"/>
      <dgm:spPr/>
    </dgm:pt>
    <dgm:pt modelId="{321DEE7F-BF49-42E3-A465-615448B50E9B}" type="pres">
      <dgm:prSet presAssocID="{F0EF088D-DC25-43BE-8859-59A87F9898EB}" presName="vert2" presStyleCnt="0"/>
      <dgm:spPr/>
    </dgm:pt>
    <dgm:pt modelId="{AD336B75-8D34-4F1A-9154-27E8BA57D0D7}" type="pres">
      <dgm:prSet presAssocID="{F0EF088D-DC25-43BE-8859-59A87F9898EB}" presName="thinLine2b" presStyleLbl="callout" presStyleIdx="2" presStyleCnt="8"/>
      <dgm:spPr/>
    </dgm:pt>
    <dgm:pt modelId="{76E53C89-E530-4A9E-8345-E64EF2AC66A7}" type="pres">
      <dgm:prSet presAssocID="{F0EF088D-DC25-43BE-8859-59A87F9898EB}" presName="vertSpace2b" presStyleCnt="0"/>
      <dgm:spPr/>
    </dgm:pt>
    <dgm:pt modelId="{4735DF36-103A-4EBE-8336-9A139ACCA821}" type="pres">
      <dgm:prSet presAssocID="{F008D27A-B881-4142-819D-554B9D1F0992}" presName="horz2" presStyleCnt="0"/>
      <dgm:spPr/>
    </dgm:pt>
    <dgm:pt modelId="{82A29678-EED6-4D5A-BA79-84A350DD050A}" type="pres">
      <dgm:prSet presAssocID="{F008D27A-B881-4142-819D-554B9D1F0992}" presName="horzSpace2" presStyleCnt="0"/>
      <dgm:spPr/>
    </dgm:pt>
    <dgm:pt modelId="{FCC16544-3BA8-4C87-856F-1E79091462AC}" type="pres">
      <dgm:prSet presAssocID="{F008D27A-B881-4142-819D-554B9D1F0992}" presName="tx2" presStyleLbl="revTx" presStyleIdx="4" presStyleCnt="9"/>
      <dgm:spPr/>
    </dgm:pt>
    <dgm:pt modelId="{9D9657A9-4D48-4017-A331-752A229C0E53}" type="pres">
      <dgm:prSet presAssocID="{F008D27A-B881-4142-819D-554B9D1F0992}" presName="vert2" presStyleCnt="0"/>
      <dgm:spPr/>
    </dgm:pt>
    <dgm:pt modelId="{F5C43689-E4DC-4E5C-AE7A-753BA94E2299}" type="pres">
      <dgm:prSet presAssocID="{F008D27A-B881-4142-819D-554B9D1F0992}" presName="thinLine2b" presStyleLbl="callout" presStyleIdx="3" presStyleCnt="8"/>
      <dgm:spPr/>
    </dgm:pt>
    <dgm:pt modelId="{FB352A44-22D9-4F8F-93A5-5847336B17D8}" type="pres">
      <dgm:prSet presAssocID="{F008D27A-B881-4142-819D-554B9D1F0992}" presName="vertSpace2b" presStyleCnt="0"/>
      <dgm:spPr/>
    </dgm:pt>
    <dgm:pt modelId="{3058E448-D7D7-4CA2-8F28-98384B7A8F2F}" type="pres">
      <dgm:prSet presAssocID="{24A397BE-FE5D-450A-95E3-EEC7AFD72CE1}" presName="horz2" presStyleCnt="0"/>
      <dgm:spPr/>
    </dgm:pt>
    <dgm:pt modelId="{D5666AA5-3B79-403E-83BC-E9C0F04E80E6}" type="pres">
      <dgm:prSet presAssocID="{24A397BE-FE5D-450A-95E3-EEC7AFD72CE1}" presName="horzSpace2" presStyleCnt="0"/>
      <dgm:spPr/>
    </dgm:pt>
    <dgm:pt modelId="{7F8BA376-575D-429C-B920-41636CF247AA}" type="pres">
      <dgm:prSet presAssocID="{24A397BE-FE5D-450A-95E3-EEC7AFD72CE1}" presName="tx2" presStyleLbl="revTx" presStyleIdx="5" presStyleCnt="9"/>
      <dgm:spPr/>
    </dgm:pt>
    <dgm:pt modelId="{F02993F0-5370-4EE5-9790-2A9CB664B81E}" type="pres">
      <dgm:prSet presAssocID="{24A397BE-FE5D-450A-95E3-EEC7AFD72CE1}" presName="vert2" presStyleCnt="0"/>
      <dgm:spPr/>
    </dgm:pt>
    <dgm:pt modelId="{FBA1E674-8C3D-4D4E-A8DD-0C04DEF0C360}" type="pres">
      <dgm:prSet presAssocID="{24A397BE-FE5D-450A-95E3-EEC7AFD72CE1}" presName="thinLine2b" presStyleLbl="callout" presStyleIdx="4" presStyleCnt="8"/>
      <dgm:spPr/>
    </dgm:pt>
    <dgm:pt modelId="{BFEC9B3A-D9E7-4E1B-96CF-880430B15B62}" type="pres">
      <dgm:prSet presAssocID="{24A397BE-FE5D-450A-95E3-EEC7AFD72CE1}" presName="vertSpace2b" presStyleCnt="0"/>
      <dgm:spPr/>
    </dgm:pt>
    <dgm:pt modelId="{D62FE8D7-B27F-475D-B8CC-CB2E465FA2AB}" type="pres">
      <dgm:prSet presAssocID="{C457D40A-DAC8-4A97-97EE-418E1D8DEE70}" presName="horz2" presStyleCnt="0"/>
      <dgm:spPr/>
    </dgm:pt>
    <dgm:pt modelId="{AAF25E17-3957-4070-9D43-E2726F32A079}" type="pres">
      <dgm:prSet presAssocID="{C457D40A-DAC8-4A97-97EE-418E1D8DEE70}" presName="horzSpace2" presStyleCnt="0"/>
      <dgm:spPr/>
    </dgm:pt>
    <dgm:pt modelId="{190EB01C-3FB8-41CD-AF38-119A3E91896A}" type="pres">
      <dgm:prSet presAssocID="{C457D40A-DAC8-4A97-97EE-418E1D8DEE70}" presName="tx2" presStyleLbl="revTx" presStyleIdx="6" presStyleCnt="9"/>
      <dgm:spPr/>
    </dgm:pt>
    <dgm:pt modelId="{32CCBA79-8611-4EFD-91D0-A92D4269B0CB}" type="pres">
      <dgm:prSet presAssocID="{C457D40A-DAC8-4A97-97EE-418E1D8DEE70}" presName="vert2" presStyleCnt="0"/>
      <dgm:spPr/>
    </dgm:pt>
    <dgm:pt modelId="{2782E0FF-FEFD-4FFC-A569-BA354B6A6CCA}" type="pres">
      <dgm:prSet presAssocID="{C457D40A-DAC8-4A97-97EE-418E1D8DEE70}" presName="thinLine2b" presStyleLbl="callout" presStyleIdx="5" presStyleCnt="8"/>
      <dgm:spPr/>
    </dgm:pt>
    <dgm:pt modelId="{6819C440-2DDC-4E28-9571-9B4D71714550}" type="pres">
      <dgm:prSet presAssocID="{C457D40A-DAC8-4A97-97EE-418E1D8DEE70}" presName="vertSpace2b" presStyleCnt="0"/>
      <dgm:spPr/>
    </dgm:pt>
    <dgm:pt modelId="{3D264917-2F77-46D0-8C62-31D3F92752BB}" type="pres">
      <dgm:prSet presAssocID="{E43F8B55-6963-4F78-ABA3-15248CF6874A}" presName="horz2" presStyleCnt="0"/>
      <dgm:spPr/>
    </dgm:pt>
    <dgm:pt modelId="{3B6FAC2D-2B8B-4F13-BF36-333F4C79C136}" type="pres">
      <dgm:prSet presAssocID="{E43F8B55-6963-4F78-ABA3-15248CF6874A}" presName="horzSpace2" presStyleCnt="0"/>
      <dgm:spPr/>
    </dgm:pt>
    <dgm:pt modelId="{AC5C78D5-DB4C-442E-947F-36E064473610}" type="pres">
      <dgm:prSet presAssocID="{E43F8B55-6963-4F78-ABA3-15248CF6874A}" presName="tx2" presStyleLbl="revTx" presStyleIdx="7" presStyleCnt="9"/>
      <dgm:spPr/>
    </dgm:pt>
    <dgm:pt modelId="{145E2994-1394-4444-BF5A-D177AB705F64}" type="pres">
      <dgm:prSet presAssocID="{E43F8B55-6963-4F78-ABA3-15248CF6874A}" presName="vert2" presStyleCnt="0"/>
      <dgm:spPr/>
    </dgm:pt>
    <dgm:pt modelId="{6B0CF132-E17A-454F-87B9-3370482CB175}" type="pres">
      <dgm:prSet presAssocID="{E43F8B55-6963-4F78-ABA3-15248CF6874A}" presName="thinLine2b" presStyleLbl="callout" presStyleIdx="6" presStyleCnt="8"/>
      <dgm:spPr/>
    </dgm:pt>
    <dgm:pt modelId="{D7CF3854-5D2F-4DA1-AC46-5DF74CE640FF}" type="pres">
      <dgm:prSet presAssocID="{E43F8B55-6963-4F78-ABA3-15248CF6874A}" presName="vertSpace2b" presStyleCnt="0"/>
      <dgm:spPr/>
    </dgm:pt>
    <dgm:pt modelId="{B1389E5A-4ACE-4282-B390-5C4C2A2E7B05}" type="pres">
      <dgm:prSet presAssocID="{290364B3-FED2-4515-83FE-52015E58F01C}" presName="horz2" presStyleCnt="0"/>
      <dgm:spPr/>
    </dgm:pt>
    <dgm:pt modelId="{53740B88-03DA-43D3-822E-1444B948EDB8}" type="pres">
      <dgm:prSet presAssocID="{290364B3-FED2-4515-83FE-52015E58F01C}" presName="horzSpace2" presStyleCnt="0"/>
      <dgm:spPr/>
    </dgm:pt>
    <dgm:pt modelId="{61EF4C1C-8C42-4965-866B-4A2AFBC248BA}" type="pres">
      <dgm:prSet presAssocID="{290364B3-FED2-4515-83FE-52015E58F01C}" presName="tx2" presStyleLbl="revTx" presStyleIdx="8" presStyleCnt="9"/>
      <dgm:spPr/>
    </dgm:pt>
    <dgm:pt modelId="{EEDA96EF-E7C9-46EA-80EC-D2E18726C120}" type="pres">
      <dgm:prSet presAssocID="{290364B3-FED2-4515-83FE-52015E58F01C}" presName="vert2" presStyleCnt="0"/>
      <dgm:spPr/>
    </dgm:pt>
    <dgm:pt modelId="{9CC560E9-8544-4F78-B94A-6EF0C4AD0CE7}" type="pres">
      <dgm:prSet presAssocID="{290364B3-FED2-4515-83FE-52015E58F01C}" presName="thinLine2b" presStyleLbl="callout" presStyleIdx="7" presStyleCnt="8"/>
      <dgm:spPr/>
    </dgm:pt>
    <dgm:pt modelId="{08AE469C-230B-4513-BB77-86E31F4A973F}" type="pres">
      <dgm:prSet presAssocID="{290364B3-FED2-4515-83FE-52015E58F01C}" presName="vertSpace2b" presStyleCnt="0"/>
      <dgm:spPr/>
    </dgm:pt>
  </dgm:ptLst>
  <dgm:cxnLst>
    <dgm:cxn modelId="{DA11B40B-3F10-411B-A9DF-735766F15186}" type="presOf" srcId="{E43F8B55-6963-4F78-ABA3-15248CF6874A}" destId="{AC5C78D5-DB4C-442E-947F-36E064473610}" srcOrd="0" destOrd="0" presId="urn:microsoft.com/office/officeart/2008/layout/LinedList"/>
    <dgm:cxn modelId="{8A2F4418-BFDD-4B9B-B3D8-54E798853535}" srcId="{DA8E8601-C106-444A-B952-F825A3D5256E}" destId="{52CD0D4C-2AA7-435E-AB35-9F5A4297B70F}" srcOrd="0" destOrd="0" parTransId="{47E98D8A-2E70-4CFC-A34F-A13FC9B57E05}" sibTransId="{FE40D34A-16B7-4DC1-9763-C113C0CB13AC}"/>
    <dgm:cxn modelId="{ABEF6332-3B6F-4ED8-8BFF-08204AECBD2B}" type="presOf" srcId="{DA8E8601-C106-444A-B952-F825A3D5256E}" destId="{747F17F2-9E37-469D-8569-9DED4D7B2AC4}" srcOrd="0" destOrd="0" presId="urn:microsoft.com/office/officeart/2008/layout/LinedList"/>
    <dgm:cxn modelId="{5F33993B-369D-434F-8303-04D606C0989D}" srcId="{52CD0D4C-2AA7-435E-AB35-9F5A4297B70F}" destId="{49C0E07E-95C4-41DE-93D6-C38B3E640F28}" srcOrd="1" destOrd="0" parTransId="{CDC06421-2BCB-4539-8BDC-DA8C48B1778E}" sibTransId="{208D6180-8577-486A-94E8-58850369C473}"/>
    <dgm:cxn modelId="{3060915E-4F60-4ACB-A51A-C656BEEBDEF1}" srcId="{52CD0D4C-2AA7-435E-AB35-9F5A4297B70F}" destId="{C457D40A-DAC8-4A97-97EE-418E1D8DEE70}" srcOrd="5" destOrd="0" parTransId="{DF5ADBD7-9457-4776-904E-20B67FCF4A36}" sibTransId="{2BB3AB3A-567D-4CCF-BFE3-D0746A01FF1A}"/>
    <dgm:cxn modelId="{D9ED4B4F-3A32-483E-9D07-78F72E75318D}" type="presOf" srcId="{24A397BE-FE5D-450A-95E3-EEC7AFD72CE1}" destId="{7F8BA376-575D-429C-B920-41636CF247AA}" srcOrd="0" destOrd="0" presId="urn:microsoft.com/office/officeart/2008/layout/LinedList"/>
    <dgm:cxn modelId="{49F81772-7992-4ABF-9D6F-DA44C04F7D75}" srcId="{52CD0D4C-2AA7-435E-AB35-9F5A4297B70F}" destId="{3818F65C-0F3E-456B-8C09-2E728778EE06}" srcOrd="0" destOrd="0" parTransId="{D2A931A3-29A3-489C-8BDA-57BC34F8D941}" sibTransId="{F49B8493-A0AA-4F34-B7D5-16B1A3EBD2BD}"/>
    <dgm:cxn modelId="{DB3AFD75-D588-45CA-819A-0BD4A76531B7}" type="presOf" srcId="{52CD0D4C-2AA7-435E-AB35-9F5A4297B70F}" destId="{A3AB116E-F7EC-4F95-AE4B-EBBD7FD5E2A8}" srcOrd="0" destOrd="0" presId="urn:microsoft.com/office/officeart/2008/layout/LinedList"/>
    <dgm:cxn modelId="{E7DD717A-0720-40F6-9F63-32AB3CAC69EE}" srcId="{52CD0D4C-2AA7-435E-AB35-9F5A4297B70F}" destId="{E43F8B55-6963-4F78-ABA3-15248CF6874A}" srcOrd="6" destOrd="0" parTransId="{286F1882-5F6F-4F14-AF81-BAABE07E28A1}" sibTransId="{A6B208F4-8467-4CCA-87C4-BA2F8F92EEA5}"/>
    <dgm:cxn modelId="{D63C9390-8D52-4405-A68E-561697D1BF2F}" srcId="{52CD0D4C-2AA7-435E-AB35-9F5A4297B70F}" destId="{F008D27A-B881-4142-819D-554B9D1F0992}" srcOrd="3" destOrd="0" parTransId="{03B447E3-8A7E-49FA-B93B-64EC7AFEDA66}" sibTransId="{DE30CF16-BC06-4960-98CB-953CB3EA016A}"/>
    <dgm:cxn modelId="{298DE79C-EEDE-40CB-B070-2585B2982B7E}" type="presOf" srcId="{49C0E07E-95C4-41DE-93D6-C38B3E640F28}" destId="{1135D4C7-2027-4212-AA4D-58242D3CAE9D}" srcOrd="0" destOrd="0" presId="urn:microsoft.com/office/officeart/2008/layout/LinedList"/>
    <dgm:cxn modelId="{63B23AA7-C7C2-4AFE-8804-6E86BFE5212F}" type="presOf" srcId="{F008D27A-B881-4142-819D-554B9D1F0992}" destId="{FCC16544-3BA8-4C87-856F-1E79091462AC}" srcOrd="0" destOrd="0" presId="urn:microsoft.com/office/officeart/2008/layout/LinedList"/>
    <dgm:cxn modelId="{379E04C2-7E18-41D1-8B6E-79920A7BDC9E}" srcId="{52CD0D4C-2AA7-435E-AB35-9F5A4297B70F}" destId="{F0EF088D-DC25-43BE-8859-59A87F9898EB}" srcOrd="2" destOrd="0" parTransId="{C92F7D5B-BA42-46F0-B133-AD1015A80CCD}" sibTransId="{0098DFBC-2B5D-4F5F-8B37-5A5B63AD2632}"/>
    <dgm:cxn modelId="{6F577EE8-4730-496C-9B04-728F7F4408EF}" srcId="{52CD0D4C-2AA7-435E-AB35-9F5A4297B70F}" destId="{290364B3-FED2-4515-83FE-52015E58F01C}" srcOrd="7" destOrd="0" parTransId="{81561438-3E6D-4BB0-84BC-182C62B8807C}" sibTransId="{796AD2C9-547C-4D79-99BE-7A8BDCD39A0D}"/>
    <dgm:cxn modelId="{536A27EB-4115-47BF-81F4-8D41F878082C}" type="presOf" srcId="{290364B3-FED2-4515-83FE-52015E58F01C}" destId="{61EF4C1C-8C42-4965-866B-4A2AFBC248BA}" srcOrd="0" destOrd="0" presId="urn:microsoft.com/office/officeart/2008/layout/LinedList"/>
    <dgm:cxn modelId="{16B100EF-A3AB-4D16-8FBB-C07FE11A453C}" type="presOf" srcId="{C457D40A-DAC8-4A97-97EE-418E1D8DEE70}" destId="{190EB01C-3FB8-41CD-AF38-119A3E91896A}" srcOrd="0" destOrd="0" presId="urn:microsoft.com/office/officeart/2008/layout/LinedList"/>
    <dgm:cxn modelId="{3DF548F0-5053-4C08-9CA7-CB26E294AD72}" type="presOf" srcId="{F0EF088D-DC25-43BE-8859-59A87F9898EB}" destId="{6056FC68-6086-4FF6-B6B2-318EF67B1C0A}" srcOrd="0" destOrd="0" presId="urn:microsoft.com/office/officeart/2008/layout/LinedList"/>
    <dgm:cxn modelId="{A6CA2AFE-1FA3-4D3A-B5FF-AB1FD62C2D4C}" type="presOf" srcId="{3818F65C-0F3E-456B-8C09-2E728778EE06}" destId="{57F95554-68D3-4DCF-B57E-87233C11FC7F}" srcOrd="0" destOrd="0" presId="urn:microsoft.com/office/officeart/2008/layout/LinedList"/>
    <dgm:cxn modelId="{42F03AFE-2261-406E-9D11-886D7308D5E4}" srcId="{52CD0D4C-2AA7-435E-AB35-9F5A4297B70F}" destId="{24A397BE-FE5D-450A-95E3-EEC7AFD72CE1}" srcOrd="4" destOrd="0" parTransId="{442D5C2D-D7FA-456A-B9A1-EB40A047B083}" sibTransId="{00311F45-7C3F-4E9C-A1C4-C2B49DBD597C}"/>
    <dgm:cxn modelId="{7B608D28-7FBC-40D4-ABA9-242C609A9117}" type="presParOf" srcId="{747F17F2-9E37-469D-8569-9DED4D7B2AC4}" destId="{2D81A6C6-CC36-4359-9C06-3FB2F01F6EE8}" srcOrd="0" destOrd="0" presId="urn:microsoft.com/office/officeart/2008/layout/LinedList"/>
    <dgm:cxn modelId="{B77E0835-FC6A-4A25-896C-CB4EE60696A8}" type="presParOf" srcId="{747F17F2-9E37-469D-8569-9DED4D7B2AC4}" destId="{551405A1-040C-4831-8EB9-355664075E16}" srcOrd="1" destOrd="0" presId="urn:microsoft.com/office/officeart/2008/layout/LinedList"/>
    <dgm:cxn modelId="{DA582D29-2A7A-4DD6-94F8-DA77E923E9A2}" type="presParOf" srcId="{551405A1-040C-4831-8EB9-355664075E16}" destId="{A3AB116E-F7EC-4F95-AE4B-EBBD7FD5E2A8}" srcOrd="0" destOrd="0" presId="urn:microsoft.com/office/officeart/2008/layout/LinedList"/>
    <dgm:cxn modelId="{DC927310-9995-4F9C-88EC-D65F1783BE95}" type="presParOf" srcId="{551405A1-040C-4831-8EB9-355664075E16}" destId="{2CFDF26C-2828-4482-A35B-936F22382346}" srcOrd="1" destOrd="0" presId="urn:microsoft.com/office/officeart/2008/layout/LinedList"/>
    <dgm:cxn modelId="{60E4ADF5-C1D1-4659-89B2-53E21C20F14C}" type="presParOf" srcId="{2CFDF26C-2828-4482-A35B-936F22382346}" destId="{ED6C13FF-EBFA-4F41-9331-CEF125E4351E}" srcOrd="0" destOrd="0" presId="urn:microsoft.com/office/officeart/2008/layout/LinedList"/>
    <dgm:cxn modelId="{F89627D7-24BB-414A-A9DF-73B138795CC2}" type="presParOf" srcId="{2CFDF26C-2828-4482-A35B-936F22382346}" destId="{22E92255-CE13-4F9D-95BC-E4CD8EB69E3B}" srcOrd="1" destOrd="0" presId="urn:microsoft.com/office/officeart/2008/layout/LinedList"/>
    <dgm:cxn modelId="{BE39925E-0959-4B8D-83C0-7DC47C882482}" type="presParOf" srcId="{22E92255-CE13-4F9D-95BC-E4CD8EB69E3B}" destId="{A45B0154-6350-4B32-9E53-F069B1C5ACD4}" srcOrd="0" destOrd="0" presId="urn:microsoft.com/office/officeart/2008/layout/LinedList"/>
    <dgm:cxn modelId="{C2720480-7172-4858-8463-BDAD3553BC3D}" type="presParOf" srcId="{22E92255-CE13-4F9D-95BC-E4CD8EB69E3B}" destId="{57F95554-68D3-4DCF-B57E-87233C11FC7F}" srcOrd="1" destOrd="0" presId="urn:microsoft.com/office/officeart/2008/layout/LinedList"/>
    <dgm:cxn modelId="{AB39BCDD-AEC4-41CA-B71B-9C55E80E3591}" type="presParOf" srcId="{22E92255-CE13-4F9D-95BC-E4CD8EB69E3B}" destId="{CB295248-97F1-4B57-AD19-7815F3610B2F}" srcOrd="2" destOrd="0" presId="urn:microsoft.com/office/officeart/2008/layout/LinedList"/>
    <dgm:cxn modelId="{9BACC068-1265-4288-B56D-ECC583DD9515}" type="presParOf" srcId="{2CFDF26C-2828-4482-A35B-936F22382346}" destId="{744868F3-E94F-49A1-8621-DE488BF69D22}" srcOrd="2" destOrd="0" presId="urn:microsoft.com/office/officeart/2008/layout/LinedList"/>
    <dgm:cxn modelId="{14C84DB6-631E-488C-B828-2D392FCCC908}" type="presParOf" srcId="{2CFDF26C-2828-4482-A35B-936F22382346}" destId="{1D6DC23B-EFC5-442F-8313-137636382121}" srcOrd="3" destOrd="0" presId="urn:microsoft.com/office/officeart/2008/layout/LinedList"/>
    <dgm:cxn modelId="{52D1AC22-3FA2-49F5-AE81-006761CE9AD6}" type="presParOf" srcId="{2CFDF26C-2828-4482-A35B-936F22382346}" destId="{17A21659-B977-4977-AAC8-E5945EFC1998}" srcOrd="4" destOrd="0" presId="urn:microsoft.com/office/officeart/2008/layout/LinedList"/>
    <dgm:cxn modelId="{1595F0F1-DC19-4600-A322-F9B13693377C}" type="presParOf" srcId="{17A21659-B977-4977-AAC8-E5945EFC1998}" destId="{EB72145F-A116-4797-910D-B0B42D68802C}" srcOrd="0" destOrd="0" presId="urn:microsoft.com/office/officeart/2008/layout/LinedList"/>
    <dgm:cxn modelId="{1279D335-CA0E-49E4-8626-4FA74038D3F4}" type="presParOf" srcId="{17A21659-B977-4977-AAC8-E5945EFC1998}" destId="{1135D4C7-2027-4212-AA4D-58242D3CAE9D}" srcOrd="1" destOrd="0" presId="urn:microsoft.com/office/officeart/2008/layout/LinedList"/>
    <dgm:cxn modelId="{20AC1BA7-2940-46BB-B4DF-BA5AE6A83065}" type="presParOf" srcId="{17A21659-B977-4977-AAC8-E5945EFC1998}" destId="{E3C09391-10C2-4BCC-87ED-1B98E1B701C3}" srcOrd="2" destOrd="0" presId="urn:microsoft.com/office/officeart/2008/layout/LinedList"/>
    <dgm:cxn modelId="{E1DC24E4-1A39-44AB-B95F-2B56E5FBF856}" type="presParOf" srcId="{2CFDF26C-2828-4482-A35B-936F22382346}" destId="{38419B8C-9DF2-4554-9255-47799E82FA91}" srcOrd="5" destOrd="0" presId="urn:microsoft.com/office/officeart/2008/layout/LinedList"/>
    <dgm:cxn modelId="{908F94DA-3821-45CF-9AF7-A2F1F9A085E0}" type="presParOf" srcId="{2CFDF26C-2828-4482-A35B-936F22382346}" destId="{CD38FDAA-FF1D-46C6-881C-B50BDCA49727}" srcOrd="6" destOrd="0" presId="urn:microsoft.com/office/officeart/2008/layout/LinedList"/>
    <dgm:cxn modelId="{ABFEC886-260C-4B3A-B432-9871EB1DCC9B}" type="presParOf" srcId="{2CFDF26C-2828-4482-A35B-936F22382346}" destId="{AA5811B0-3F91-41ED-89EF-A01002BC162F}" srcOrd="7" destOrd="0" presId="urn:microsoft.com/office/officeart/2008/layout/LinedList"/>
    <dgm:cxn modelId="{790977EE-56B1-438D-B5D4-4ADA794A705C}" type="presParOf" srcId="{AA5811B0-3F91-41ED-89EF-A01002BC162F}" destId="{C0A2E3E0-916E-44B9-A0F2-2BB877E5D222}" srcOrd="0" destOrd="0" presId="urn:microsoft.com/office/officeart/2008/layout/LinedList"/>
    <dgm:cxn modelId="{6CBC70BF-F6C1-4636-B0CE-DDB6F0C9FE21}" type="presParOf" srcId="{AA5811B0-3F91-41ED-89EF-A01002BC162F}" destId="{6056FC68-6086-4FF6-B6B2-318EF67B1C0A}" srcOrd="1" destOrd="0" presId="urn:microsoft.com/office/officeart/2008/layout/LinedList"/>
    <dgm:cxn modelId="{25B2364B-2B8A-45CD-9E1A-2553FE9CA1E9}" type="presParOf" srcId="{AA5811B0-3F91-41ED-89EF-A01002BC162F}" destId="{321DEE7F-BF49-42E3-A465-615448B50E9B}" srcOrd="2" destOrd="0" presId="urn:microsoft.com/office/officeart/2008/layout/LinedList"/>
    <dgm:cxn modelId="{70DFBDBA-8315-4C5A-B002-09B950B9891C}" type="presParOf" srcId="{2CFDF26C-2828-4482-A35B-936F22382346}" destId="{AD336B75-8D34-4F1A-9154-27E8BA57D0D7}" srcOrd="8" destOrd="0" presId="urn:microsoft.com/office/officeart/2008/layout/LinedList"/>
    <dgm:cxn modelId="{05FF6D45-7463-414D-A748-BEC208F072BA}" type="presParOf" srcId="{2CFDF26C-2828-4482-A35B-936F22382346}" destId="{76E53C89-E530-4A9E-8345-E64EF2AC66A7}" srcOrd="9" destOrd="0" presId="urn:microsoft.com/office/officeart/2008/layout/LinedList"/>
    <dgm:cxn modelId="{5CDA9530-DE1E-46CA-8D3C-EFCF45D02D73}" type="presParOf" srcId="{2CFDF26C-2828-4482-A35B-936F22382346}" destId="{4735DF36-103A-4EBE-8336-9A139ACCA821}" srcOrd="10" destOrd="0" presId="urn:microsoft.com/office/officeart/2008/layout/LinedList"/>
    <dgm:cxn modelId="{A65DF343-B1D0-4102-9FA2-7C1BFD03AA87}" type="presParOf" srcId="{4735DF36-103A-4EBE-8336-9A139ACCA821}" destId="{82A29678-EED6-4D5A-BA79-84A350DD050A}" srcOrd="0" destOrd="0" presId="urn:microsoft.com/office/officeart/2008/layout/LinedList"/>
    <dgm:cxn modelId="{344AB551-868C-4550-AAEC-0FFDACA81402}" type="presParOf" srcId="{4735DF36-103A-4EBE-8336-9A139ACCA821}" destId="{FCC16544-3BA8-4C87-856F-1E79091462AC}" srcOrd="1" destOrd="0" presId="urn:microsoft.com/office/officeart/2008/layout/LinedList"/>
    <dgm:cxn modelId="{1C970448-28C1-4A90-A78D-3DF464A81578}" type="presParOf" srcId="{4735DF36-103A-4EBE-8336-9A139ACCA821}" destId="{9D9657A9-4D48-4017-A331-752A229C0E53}" srcOrd="2" destOrd="0" presId="urn:microsoft.com/office/officeart/2008/layout/LinedList"/>
    <dgm:cxn modelId="{BED8DA70-97B9-4DCE-8FE3-FDC291608297}" type="presParOf" srcId="{2CFDF26C-2828-4482-A35B-936F22382346}" destId="{F5C43689-E4DC-4E5C-AE7A-753BA94E2299}" srcOrd="11" destOrd="0" presId="urn:microsoft.com/office/officeart/2008/layout/LinedList"/>
    <dgm:cxn modelId="{A4F376BB-A8DE-4275-B8AD-15287D62D838}" type="presParOf" srcId="{2CFDF26C-2828-4482-A35B-936F22382346}" destId="{FB352A44-22D9-4F8F-93A5-5847336B17D8}" srcOrd="12" destOrd="0" presId="urn:microsoft.com/office/officeart/2008/layout/LinedList"/>
    <dgm:cxn modelId="{5EC5AA57-AEED-4DFA-8142-CB18E229423D}" type="presParOf" srcId="{2CFDF26C-2828-4482-A35B-936F22382346}" destId="{3058E448-D7D7-4CA2-8F28-98384B7A8F2F}" srcOrd="13" destOrd="0" presId="urn:microsoft.com/office/officeart/2008/layout/LinedList"/>
    <dgm:cxn modelId="{1C06B17C-AB7C-46D7-BD80-3073FC65C121}" type="presParOf" srcId="{3058E448-D7D7-4CA2-8F28-98384B7A8F2F}" destId="{D5666AA5-3B79-403E-83BC-E9C0F04E80E6}" srcOrd="0" destOrd="0" presId="urn:microsoft.com/office/officeart/2008/layout/LinedList"/>
    <dgm:cxn modelId="{3608FFC9-A506-4002-8115-44AAFCEFB919}" type="presParOf" srcId="{3058E448-D7D7-4CA2-8F28-98384B7A8F2F}" destId="{7F8BA376-575D-429C-B920-41636CF247AA}" srcOrd="1" destOrd="0" presId="urn:microsoft.com/office/officeart/2008/layout/LinedList"/>
    <dgm:cxn modelId="{6BA8DF05-70D1-432F-B4DC-7F1BA818AFC2}" type="presParOf" srcId="{3058E448-D7D7-4CA2-8F28-98384B7A8F2F}" destId="{F02993F0-5370-4EE5-9790-2A9CB664B81E}" srcOrd="2" destOrd="0" presId="urn:microsoft.com/office/officeart/2008/layout/LinedList"/>
    <dgm:cxn modelId="{3B0CC176-5579-428B-B9DD-48660F3D1204}" type="presParOf" srcId="{2CFDF26C-2828-4482-A35B-936F22382346}" destId="{FBA1E674-8C3D-4D4E-A8DD-0C04DEF0C360}" srcOrd="14" destOrd="0" presId="urn:microsoft.com/office/officeart/2008/layout/LinedList"/>
    <dgm:cxn modelId="{FF27FF74-1C16-4326-9BBE-9C5ED5E5BE02}" type="presParOf" srcId="{2CFDF26C-2828-4482-A35B-936F22382346}" destId="{BFEC9B3A-D9E7-4E1B-96CF-880430B15B62}" srcOrd="15" destOrd="0" presId="urn:microsoft.com/office/officeart/2008/layout/LinedList"/>
    <dgm:cxn modelId="{69E12895-7ABE-43AB-8890-B2BAF8ED3456}" type="presParOf" srcId="{2CFDF26C-2828-4482-A35B-936F22382346}" destId="{D62FE8D7-B27F-475D-B8CC-CB2E465FA2AB}" srcOrd="16" destOrd="0" presId="urn:microsoft.com/office/officeart/2008/layout/LinedList"/>
    <dgm:cxn modelId="{F089B22C-061D-4A55-BF2A-28E5960CB564}" type="presParOf" srcId="{D62FE8D7-B27F-475D-B8CC-CB2E465FA2AB}" destId="{AAF25E17-3957-4070-9D43-E2726F32A079}" srcOrd="0" destOrd="0" presId="urn:microsoft.com/office/officeart/2008/layout/LinedList"/>
    <dgm:cxn modelId="{A39FE114-50D0-4B82-AE4E-BDF40DED2379}" type="presParOf" srcId="{D62FE8D7-B27F-475D-B8CC-CB2E465FA2AB}" destId="{190EB01C-3FB8-41CD-AF38-119A3E91896A}" srcOrd="1" destOrd="0" presId="urn:microsoft.com/office/officeart/2008/layout/LinedList"/>
    <dgm:cxn modelId="{D0738A53-907E-4238-9634-AF7F39D232BC}" type="presParOf" srcId="{D62FE8D7-B27F-475D-B8CC-CB2E465FA2AB}" destId="{32CCBA79-8611-4EFD-91D0-A92D4269B0CB}" srcOrd="2" destOrd="0" presId="urn:microsoft.com/office/officeart/2008/layout/LinedList"/>
    <dgm:cxn modelId="{147907DC-5F73-49B0-9AED-D8621DF67B4B}" type="presParOf" srcId="{2CFDF26C-2828-4482-A35B-936F22382346}" destId="{2782E0FF-FEFD-4FFC-A569-BA354B6A6CCA}" srcOrd="17" destOrd="0" presId="urn:microsoft.com/office/officeart/2008/layout/LinedList"/>
    <dgm:cxn modelId="{29917355-DC3B-42F9-9A66-54A223299D8C}" type="presParOf" srcId="{2CFDF26C-2828-4482-A35B-936F22382346}" destId="{6819C440-2DDC-4E28-9571-9B4D71714550}" srcOrd="18" destOrd="0" presId="urn:microsoft.com/office/officeart/2008/layout/LinedList"/>
    <dgm:cxn modelId="{F9C9CDBC-2AD4-40E4-B508-F8375A121279}" type="presParOf" srcId="{2CFDF26C-2828-4482-A35B-936F22382346}" destId="{3D264917-2F77-46D0-8C62-31D3F92752BB}" srcOrd="19" destOrd="0" presId="urn:microsoft.com/office/officeart/2008/layout/LinedList"/>
    <dgm:cxn modelId="{FBE96C48-5812-4EF7-959A-9F9F02EE7112}" type="presParOf" srcId="{3D264917-2F77-46D0-8C62-31D3F92752BB}" destId="{3B6FAC2D-2B8B-4F13-BF36-333F4C79C136}" srcOrd="0" destOrd="0" presId="urn:microsoft.com/office/officeart/2008/layout/LinedList"/>
    <dgm:cxn modelId="{1B139346-3D40-4F94-B601-2A6A7874DB43}" type="presParOf" srcId="{3D264917-2F77-46D0-8C62-31D3F92752BB}" destId="{AC5C78D5-DB4C-442E-947F-36E064473610}" srcOrd="1" destOrd="0" presId="urn:microsoft.com/office/officeart/2008/layout/LinedList"/>
    <dgm:cxn modelId="{906A6623-5051-4A8B-A992-72372FB952AB}" type="presParOf" srcId="{3D264917-2F77-46D0-8C62-31D3F92752BB}" destId="{145E2994-1394-4444-BF5A-D177AB705F64}" srcOrd="2" destOrd="0" presId="urn:microsoft.com/office/officeart/2008/layout/LinedList"/>
    <dgm:cxn modelId="{DE4E1068-F3C5-4F06-AD33-FAEA7FC473AC}" type="presParOf" srcId="{2CFDF26C-2828-4482-A35B-936F22382346}" destId="{6B0CF132-E17A-454F-87B9-3370482CB175}" srcOrd="20" destOrd="0" presId="urn:microsoft.com/office/officeart/2008/layout/LinedList"/>
    <dgm:cxn modelId="{7754FE32-E52B-4ED6-93B6-15E13324ACAF}" type="presParOf" srcId="{2CFDF26C-2828-4482-A35B-936F22382346}" destId="{D7CF3854-5D2F-4DA1-AC46-5DF74CE640FF}" srcOrd="21" destOrd="0" presId="urn:microsoft.com/office/officeart/2008/layout/LinedList"/>
    <dgm:cxn modelId="{CD2CE249-8870-4A05-B65B-EFEA1FF81FD3}" type="presParOf" srcId="{2CFDF26C-2828-4482-A35B-936F22382346}" destId="{B1389E5A-4ACE-4282-B390-5C4C2A2E7B05}" srcOrd="22" destOrd="0" presId="urn:microsoft.com/office/officeart/2008/layout/LinedList"/>
    <dgm:cxn modelId="{869B77FC-1C19-4ACF-9F07-C54377878D01}" type="presParOf" srcId="{B1389E5A-4ACE-4282-B390-5C4C2A2E7B05}" destId="{53740B88-03DA-43D3-822E-1444B948EDB8}" srcOrd="0" destOrd="0" presId="urn:microsoft.com/office/officeart/2008/layout/LinedList"/>
    <dgm:cxn modelId="{60284C8A-B547-4FC8-8374-C2188BF88187}" type="presParOf" srcId="{B1389E5A-4ACE-4282-B390-5C4C2A2E7B05}" destId="{61EF4C1C-8C42-4965-866B-4A2AFBC248BA}" srcOrd="1" destOrd="0" presId="urn:microsoft.com/office/officeart/2008/layout/LinedList"/>
    <dgm:cxn modelId="{880D5ACB-8C27-4CEB-9B31-0DB4D37535AC}" type="presParOf" srcId="{B1389E5A-4ACE-4282-B390-5C4C2A2E7B05}" destId="{EEDA96EF-E7C9-46EA-80EC-D2E18726C120}" srcOrd="2" destOrd="0" presId="urn:microsoft.com/office/officeart/2008/layout/LinedList"/>
    <dgm:cxn modelId="{4F546C77-5530-4449-ABF3-1C8D788C7B2E}" type="presParOf" srcId="{2CFDF26C-2828-4482-A35B-936F22382346}" destId="{9CC560E9-8544-4F78-B94A-6EF0C4AD0CE7}" srcOrd="23" destOrd="0" presId="urn:microsoft.com/office/officeart/2008/layout/LinedList"/>
    <dgm:cxn modelId="{65856722-6A35-462D-AE34-E16E893B98C8}" type="presParOf" srcId="{2CFDF26C-2828-4482-A35B-936F22382346}" destId="{08AE469C-230B-4513-BB77-86E31F4A973F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481FC0-5993-4118-9540-0C035A32D47E}" type="doc">
      <dgm:prSet loTypeId="urn:microsoft.com/office/officeart/2008/layout/Vertical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0ED3900-122B-4B5B-BDA8-9465B91469E8}">
      <dgm:prSet phldrT="[Текст]" custT="1"/>
      <dgm:spPr/>
      <dgm:t>
        <a:bodyPr/>
        <a:lstStyle/>
        <a:p>
          <a:r>
            <a:rPr lang="ru-RU" sz="2400" dirty="0"/>
            <a:t>Як </a:t>
          </a:r>
          <a:r>
            <a:rPr lang="ru-RU" sz="2400" dirty="0" err="1"/>
            <a:t>передбачено</a:t>
          </a:r>
          <a:r>
            <a:rPr lang="ru-RU" sz="2400" dirty="0"/>
            <a:t> в ст. 15 ЦК </a:t>
          </a:r>
          <a:r>
            <a:rPr lang="ru-RU" sz="2400" dirty="0" err="1"/>
            <a:t>кожна</a:t>
          </a:r>
          <a:r>
            <a:rPr lang="ru-RU" sz="2400" dirty="0"/>
            <a:t> особа </a:t>
          </a:r>
          <a:r>
            <a:rPr lang="ru-RU" sz="2400" dirty="0" err="1"/>
            <a:t>має</a:t>
          </a:r>
          <a:r>
            <a:rPr lang="ru-RU" sz="2400" dirty="0"/>
            <a:t> право на </a:t>
          </a:r>
          <a:r>
            <a:rPr lang="ru-RU" sz="2400" dirty="0" err="1"/>
            <a:t>захист</a:t>
          </a:r>
          <a:r>
            <a:rPr lang="ru-RU" sz="2400" dirty="0"/>
            <a:t> </a:t>
          </a:r>
          <a:r>
            <a:rPr lang="ru-RU" sz="2400" dirty="0" err="1"/>
            <a:t>свого</a:t>
          </a:r>
          <a:r>
            <a:rPr lang="ru-RU" sz="2400" dirty="0"/>
            <a:t> </a:t>
          </a:r>
          <a:r>
            <a:rPr lang="ru-RU" sz="2400" dirty="0" err="1"/>
            <a:t>цивільного</a:t>
          </a:r>
          <a:r>
            <a:rPr lang="ru-RU" sz="2400" dirty="0"/>
            <a:t> права у </a:t>
          </a:r>
          <a:r>
            <a:rPr lang="ru-RU" sz="2400" dirty="0" err="1"/>
            <a:t>разі</a:t>
          </a:r>
          <a:r>
            <a:rPr lang="ru-RU" sz="2400" dirty="0"/>
            <a:t> </a:t>
          </a:r>
          <a:r>
            <a:rPr lang="ru-RU" sz="2400" dirty="0" err="1"/>
            <a:t>його</a:t>
          </a:r>
          <a:r>
            <a:rPr lang="ru-RU" sz="2400" dirty="0"/>
            <a:t> </a:t>
          </a:r>
          <a:r>
            <a:rPr lang="ru-RU" sz="2400" dirty="0" err="1"/>
            <a:t>порушення</a:t>
          </a:r>
          <a:r>
            <a:rPr lang="ru-RU" sz="2400" dirty="0"/>
            <a:t>. </a:t>
          </a:r>
        </a:p>
      </dgm:t>
    </dgm:pt>
    <dgm:pt modelId="{B316B607-3ED6-4EE8-BE4E-4E1B22E766DA}" type="parTrans" cxnId="{E4E557D1-E7A8-4658-9AF9-040F128CAEED}">
      <dgm:prSet/>
      <dgm:spPr/>
      <dgm:t>
        <a:bodyPr/>
        <a:lstStyle/>
        <a:p>
          <a:endParaRPr lang="ru-RU"/>
        </a:p>
      </dgm:t>
    </dgm:pt>
    <dgm:pt modelId="{035DA784-5380-4B83-AF07-B0FFF32786C2}" type="sibTrans" cxnId="{E4E557D1-E7A8-4658-9AF9-040F128CAEED}">
      <dgm:prSet/>
      <dgm:spPr/>
      <dgm:t>
        <a:bodyPr/>
        <a:lstStyle/>
        <a:p>
          <a:endParaRPr lang="ru-RU"/>
        </a:p>
      </dgm:t>
    </dgm:pt>
    <dgm:pt modelId="{2C4936BD-B47C-40B1-A9C6-F2C10C017935}">
      <dgm:prSet phldrT="[Текст]" custT="1"/>
      <dgm:spPr/>
      <dgm:t>
        <a:bodyPr/>
        <a:lstStyle/>
        <a:p>
          <a:r>
            <a:rPr lang="ru-RU" sz="2400" dirty="0"/>
            <a:t>При </a:t>
          </a:r>
          <a:r>
            <a:rPr lang="ru-RU" sz="2400" dirty="0" err="1"/>
            <a:t>цьому</a:t>
          </a:r>
          <a:r>
            <a:rPr lang="ru-RU" sz="2400" dirty="0"/>
            <a:t>, </a:t>
          </a:r>
          <a:r>
            <a:rPr lang="ru-RU" sz="2400" dirty="0" err="1"/>
            <a:t>кожна</a:t>
          </a:r>
          <a:r>
            <a:rPr lang="ru-RU" sz="2400" dirty="0"/>
            <a:t> особа </a:t>
          </a:r>
          <a:r>
            <a:rPr lang="ru-RU" sz="2400" dirty="0" err="1"/>
            <a:t>має</a:t>
          </a:r>
          <a:r>
            <a:rPr lang="ru-RU" sz="2400" dirty="0"/>
            <a:t> право </a:t>
          </a:r>
          <a:r>
            <a:rPr lang="ru-RU" sz="2400" dirty="0" err="1"/>
            <a:t>звернутися</a:t>
          </a:r>
          <a:r>
            <a:rPr lang="ru-RU" sz="2400" dirty="0"/>
            <a:t> до суду за </a:t>
          </a:r>
          <a:r>
            <a:rPr lang="ru-RU" sz="2400" dirty="0" err="1"/>
            <a:t>захистом</a:t>
          </a:r>
          <a:r>
            <a:rPr lang="ru-RU" sz="2400" dirty="0"/>
            <a:t> </a:t>
          </a:r>
          <a:r>
            <a:rPr lang="ru-RU" sz="2400" dirty="0" err="1"/>
            <a:t>свого</a:t>
          </a:r>
          <a:r>
            <a:rPr lang="ru-RU" sz="2400" dirty="0"/>
            <a:t> </a:t>
          </a:r>
          <a:r>
            <a:rPr lang="ru-RU" sz="2400" dirty="0" err="1"/>
            <a:t>особистого</a:t>
          </a:r>
          <a:r>
            <a:rPr lang="ru-RU" sz="2400" dirty="0"/>
            <a:t> </a:t>
          </a:r>
          <a:r>
            <a:rPr lang="ru-RU" sz="2400" dirty="0" err="1"/>
            <a:t>немайнового</a:t>
          </a:r>
          <a:r>
            <a:rPr lang="ru-RU" sz="2400" dirty="0"/>
            <a:t> </a:t>
          </a:r>
          <a:r>
            <a:rPr lang="ru-RU" sz="2400" dirty="0" err="1"/>
            <a:t>або</a:t>
          </a:r>
          <a:r>
            <a:rPr lang="ru-RU" sz="2400" dirty="0"/>
            <a:t> </a:t>
          </a:r>
          <a:r>
            <a:rPr lang="ru-RU" sz="2400" dirty="0" err="1"/>
            <a:t>майнового</a:t>
          </a:r>
          <a:r>
            <a:rPr lang="ru-RU" sz="2400" dirty="0"/>
            <a:t> права та </a:t>
          </a:r>
          <a:r>
            <a:rPr lang="ru-RU" sz="2400" dirty="0" err="1"/>
            <a:t>інтересу</a:t>
          </a:r>
          <a:r>
            <a:rPr lang="ru-RU" sz="2400" dirty="0"/>
            <a:t>. </a:t>
          </a:r>
        </a:p>
      </dgm:t>
    </dgm:pt>
    <dgm:pt modelId="{67798218-6F4E-4D1A-8DF8-9DAD5D6F691B}" type="parTrans" cxnId="{B1C79A15-981A-4A76-9C58-93C06B9904C7}">
      <dgm:prSet/>
      <dgm:spPr/>
      <dgm:t>
        <a:bodyPr/>
        <a:lstStyle/>
        <a:p>
          <a:endParaRPr lang="ru-RU"/>
        </a:p>
      </dgm:t>
    </dgm:pt>
    <dgm:pt modelId="{6588E47A-7A71-46B1-8956-FB53B9890275}" type="sibTrans" cxnId="{B1C79A15-981A-4A76-9C58-93C06B9904C7}">
      <dgm:prSet/>
      <dgm:spPr/>
      <dgm:t>
        <a:bodyPr/>
        <a:lstStyle/>
        <a:p>
          <a:endParaRPr lang="ru-RU"/>
        </a:p>
      </dgm:t>
    </dgm:pt>
    <dgm:pt modelId="{7B7ED513-9248-4211-91F0-7B793091090E}">
      <dgm:prSet phldrT="[Текст]" custT="1"/>
      <dgm:spPr/>
      <dgm:t>
        <a:bodyPr/>
        <a:lstStyle/>
        <a:p>
          <a:r>
            <a:rPr lang="ru-RU" sz="2000" dirty="0"/>
            <a:t>Способами </a:t>
          </a:r>
          <a:r>
            <a:rPr lang="ru-RU" sz="2000" dirty="0" err="1"/>
            <a:t>захисту</a:t>
          </a:r>
          <a:r>
            <a:rPr lang="ru-RU" sz="2000" dirty="0"/>
            <a:t> </a:t>
          </a:r>
          <a:r>
            <a:rPr lang="ru-RU" sz="2000" dirty="0" err="1"/>
            <a:t>цивільних</a:t>
          </a:r>
          <a:r>
            <a:rPr lang="ru-RU" sz="2000" dirty="0"/>
            <a:t> прав та </a:t>
          </a:r>
          <a:r>
            <a:rPr lang="ru-RU" sz="2000" dirty="0" err="1"/>
            <a:t>інтересів</a:t>
          </a:r>
          <a:r>
            <a:rPr lang="ru-RU" sz="2000" dirty="0"/>
            <a:t> </a:t>
          </a:r>
          <a:r>
            <a:rPr lang="ru-RU" sz="2000" dirty="0" err="1"/>
            <a:t>можуть</a:t>
          </a:r>
          <a:r>
            <a:rPr lang="ru-RU" sz="2000" dirty="0"/>
            <a:t> бути: </a:t>
          </a:r>
          <a:r>
            <a:rPr lang="ru-RU" sz="2000" dirty="0" err="1"/>
            <a:t>визнання</a:t>
          </a:r>
          <a:r>
            <a:rPr lang="ru-RU" sz="2000" dirty="0"/>
            <a:t> права; </a:t>
          </a:r>
          <a:r>
            <a:rPr lang="ru-RU" sz="2000" dirty="0" err="1"/>
            <a:t>припинення</a:t>
          </a:r>
          <a:r>
            <a:rPr lang="ru-RU" sz="2000" dirty="0"/>
            <a:t> </a:t>
          </a:r>
          <a:r>
            <a:rPr lang="ru-RU" sz="2000" dirty="0" err="1"/>
            <a:t>дії</a:t>
          </a:r>
          <a:r>
            <a:rPr lang="ru-RU" sz="2000" dirty="0"/>
            <a:t>, яка </a:t>
          </a:r>
          <a:r>
            <a:rPr lang="ru-RU" sz="2000" dirty="0" err="1"/>
            <a:t>порушує</a:t>
          </a:r>
          <a:r>
            <a:rPr lang="ru-RU" sz="2000" dirty="0"/>
            <a:t> право; </a:t>
          </a:r>
          <a:r>
            <a:rPr lang="ru-RU" sz="2000" dirty="0" err="1"/>
            <a:t>відновлення</a:t>
          </a:r>
          <a:r>
            <a:rPr lang="ru-RU" sz="2000" dirty="0"/>
            <a:t> становища, яке </a:t>
          </a:r>
          <a:r>
            <a:rPr lang="ru-RU" sz="2000" dirty="0" err="1"/>
            <a:t>існувало</a:t>
          </a:r>
          <a:r>
            <a:rPr lang="ru-RU" sz="2000" dirty="0"/>
            <a:t> до </a:t>
          </a:r>
          <a:r>
            <a:rPr lang="ru-RU" sz="2000" dirty="0" err="1"/>
            <a:t>порушення</a:t>
          </a:r>
          <a:r>
            <a:rPr lang="ru-RU" sz="2000" dirty="0"/>
            <a:t>; </a:t>
          </a:r>
          <a:r>
            <a:rPr lang="ru-RU" sz="2000" dirty="0" err="1"/>
            <a:t>відшкодування</a:t>
          </a:r>
          <a:r>
            <a:rPr lang="ru-RU" sz="2000" dirty="0"/>
            <a:t> </a:t>
          </a:r>
          <a:r>
            <a:rPr lang="ru-RU" sz="2000" dirty="0" err="1"/>
            <a:t>збитків</a:t>
          </a:r>
          <a:r>
            <a:rPr lang="ru-RU" sz="2000" dirty="0"/>
            <a:t> та </a:t>
          </a:r>
          <a:r>
            <a:rPr lang="ru-RU" sz="2000" dirty="0" err="1"/>
            <a:t>інші</a:t>
          </a:r>
          <a:r>
            <a:rPr lang="ru-RU" sz="2000" dirty="0"/>
            <a:t> </a:t>
          </a:r>
          <a:r>
            <a:rPr lang="ru-RU" sz="2000" dirty="0" err="1"/>
            <a:t>способи</a:t>
          </a:r>
          <a:r>
            <a:rPr lang="ru-RU" sz="2000" dirty="0"/>
            <a:t> </a:t>
          </a:r>
          <a:r>
            <a:rPr lang="ru-RU" sz="2000" dirty="0" err="1"/>
            <a:t>відшкодування</a:t>
          </a:r>
          <a:r>
            <a:rPr lang="ru-RU" sz="2000" dirty="0"/>
            <a:t> </a:t>
          </a:r>
          <a:r>
            <a:rPr lang="ru-RU" sz="2000" dirty="0" err="1"/>
            <a:t>майнової</a:t>
          </a:r>
          <a:r>
            <a:rPr lang="ru-RU" sz="2000" dirty="0"/>
            <a:t> </a:t>
          </a:r>
          <a:r>
            <a:rPr lang="ru-RU" sz="2000" dirty="0" err="1"/>
            <a:t>шкоди</a:t>
          </a:r>
          <a:r>
            <a:rPr lang="ru-RU" sz="2000" dirty="0"/>
            <a:t>; </a:t>
          </a:r>
          <a:r>
            <a:rPr lang="ru-RU" sz="2000" dirty="0" err="1"/>
            <a:t>відшкодування</a:t>
          </a:r>
          <a:r>
            <a:rPr lang="ru-RU" sz="2000" dirty="0"/>
            <a:t> </a:t>
          </a:r>
          <a:r>
            <a:rPr lang="ru-RU" sz="2000" dirty="0" err="1"/>
            <a:t>моральної</a:t>
          </a:r>
          <a:r>
            <a:rPr lang="ru-RU" sz="2000" dirty="0"/>
            <a:t> (</a:t>
          </a:r>
          <a:r>
            <a:rPr lang="ru-RU" sz="2000" dirty="0" err="1"/>
            <a:t>немайнової</a:t>
          </a:r>
          <a:r>
            <a:rPr lang="ru-RU" sz="2000" dirty="0"/>
            <a:t>) </a:t>
          </a:r>
          <a:r>
            <a:rPr lang="ru-RU" sz="2000" dirty="0" err="1"/>
            <a:t>шкоди</a:t>
          </a:r>
          <a:r>
            <a:rPr lang="ru-RU" sz="2000" dirty="0"/>
            <a:t>; </a:t>
          </a:r>
          <a:r>
            <a:rPr lang="ru-RU" sz="2000" dirty="0" err="1"/>
            <a:t>визнання</a:t>
          </a:r>
          <a:r>
            <a:rPr lang="ru-RU" sz="2000" dirty="0"/>
            <a:t> </a:t>
          </a:r>
          <a:r>
            <a:rPr lang="ru-RU" sz="2000" dirty="0" err="1"/>
            <a:t>незаконними</a:t>
          </a:r>
          <a:r>
            <a:rPr lang="ru-RU" sz="2000" dirty="0"/>
            <a:t> </a:t>
          </a:r>
          <a:r>
            <a:rPr lang="ru-RU" sz="2000" dirty="0" err="1"/>
            <a:t>рішення</a:t>
          </a:r>
          <a:r>
            <a:rPr lang="ru-RU" sz="2000" dirty="0"/>
            <a:t>, </a:t>
          </a:r>
          <a:r>
            <a:rPr lang="ru-RU" sz="2000" dirty="0" err="1"/>
            <a:t>дій</a:t>
          </a:r>
          <a:r>
            <a:rPr lang="ru-RU" sz="2000" dirty="0"/>
            <a:t> </a:t>
          </a:r>
          <a:r>
            <a:rPr lang="ru-RU" sz="2000" dirty="0" err="1"/>
            <a:t>чи</a:t>
          </a:r>
          <a:r>
            <a:rPr lang="ru-RU" sz="2000" dirty="0"/>
            <a:t> </a:t>
          </a:r>
          <a:r>
            <a:rPr lang="ru-RU" sz="2000" dirty="0" err="1"/>
            <a:t>бездіяльності</a:t>
          </a:r>
          <a:r>
            <a:rPr lang="ru-RU" sz="2000" dirty="0"/>
            <a:t> органу </a:t>
          </a:r>
          <a:r>
            <a:rPr lang="ru-RU" sz="2000" dirty="0" err="1"/>
            <a:t>державної</a:t>
          </a:r>
          <a:r>
            <a:rPr lang="ru-RU" sz="2000" dirty="0"/>
            <a:t> </a:t>
          </a:r>
          <a:r>
            <a:rPr lang="ru-RU" sz="2000" dirty="0" err="1"/>
            <a:t>влади</a:t>
          </a:r>
          <a:r>
            <a:rPr lang="ru-RU" sz="2000" dirty="0"/>
            <a:t>, органу </a:t>
          </a:r>
          <a:r>
            <a:rPr lang="ru-RU" sz="2000" dirty="0" err="1"/>
            <a:t>влади</a:t>
          </a:r>
          <a:r>
            <a:rPr lang="ru-RU" sz="2000" dirty="0"/>
            <a:t> </a:t>
          </a:r>
          <a:r>
            <a:rPr lang="ru-RU" sz="2000" dirty="0" err="1"/>
            <a:t>Автономної</a:t>
          </a:r>
          <a:r>
            <a:rPr lang="ru-RU" sz="2000" dirty="0"/>
            <a:t> </a:t>
          </a:r>
          <a:r>
            <a:rPr lang="ru-RU" sz="2000" dirty="0" err="1"/>
            <a:t>Республіки</a:t>
          </a:r>
          <a:r>
            <a:rPr lang="ru-RU" sz="2000" dirty="0"/>
            <a:t> </a:t>
          </a:r>
          <a:r>
            <a:rPr lang="ru-RU" sz="2000" dirty="0" err="1"/>
            <a:t>Крим</a:t>
          </a:r>
          <a:r>
            <a:rPr lang="ru-RU" sz="2000" dirty="0"/>
            <a:t> </a:t>
          </a:r>
          <a:r>
            <a:rPr lang="ru-RU" sz="2000" dirty="0" err="1"/>
            <a:t>або</a:t>
          </a:r>
          <a:r>
            <a:rPr lang="ru-RU" sz="2000" dirty="0"/>
            <a:t> органу </a:t>
          </a:r>
          <a:r>
            <a:rPr lang="ru-RU" sz="2000" dirty="0" err="1"/>
            <a:t>місцевого</a:t>
          </a:r>
          <a:r>
            <a:rPr lang="ru-RU" sz="2000" dirty="0"/>
            <a:t> </a:t>
          </a:r>
          <a:r>
            <a:rPr lang="ru-RU" sz="2000" dirty="0" err="1"/>
            <a:t>самоврядування</a:t>
          </a:r>
          <a:r>
            <a:rPr lang="ru-RU" sz="2000" dirty="0"/>
            <a:t>, </a:t>
          </a:r>
          <a:r>
            <a:rPr lang="ru-RU" sz="2000" dirty="0" err="1"/>
            <a:t>їхніх</a:t>
          </a:r>
          <a:r>
            <a:rPr lang="ru-RU" sz="2000" dirty="0"/>
            <a:t> </a:t>
          </a:r>
          <a:r>
            <a:rPr lang="ru-RU" sz="2000" dirty="0" err="1"/>
            <a:t>посадових</a:t>
          </a:r>
          <a:r>
            <a:rPr lang="ru-RU" sz="2000" dirty="0"/>
            <a:t> і </a:t>
          </a:r>
          <a:r>
            <a:rPr lang="ru-RU" sz="2000" dirty="0" err="1"/>
            <a:t>службових</a:t>
          </a:r>
          <a:r>
            <a:rPr lang="ru-RU" sz="2000" dirty="0"/>
            <a:t> </a:t>
          </a:r>
          <a:r>
            <a:rPr lang="ru-RU" sz="2000" dirty="0" err="1"/>
            <a:t>осіб</a:t>
          </a:r>
          <a:r>
            <a:rPr lang="ru-RU" sz="2000" dirty="0"/>
            <a:t> </a:t>
          </a:r>
          <a:r>
            <a:rPr lang="ru-RU" sz="2000" dirty="0" err="1"/>
            <a:t>тощо</a:t>
          </a:r>
          <a:r>
            <a:rPr lang="ru-RU" sz="2000" dirty="0"/>
            <a:t> (ст. 16 ЦК) </a:t>
          </a:r>
        </a:p>
      </dgm:t>
    </dgm:pt>
    <dgm:pt modelId="{7210FFF3-2C33-44ED-992D-67D9AF0458CD}" type="parTrans" cxnId="{A322B534-9A5F-4815-A1C6-200E186D6CE5}">
      <dgm:prSet/>
      <dgm:spPr/>
      <dgm:t>
        <a:bodyPr/>
        <a:lstStyle/>
        <a:p>
          <a:endParaRPr lang="ru-RU"/>
        </a:p>
      </dgm:t>
    </dgm:pt>
    <dgm:pt modelId="{FC417819-06E3-4793-8EDC-EADE8A442724}" type="sibTrans" cxnId="{A322B534-9A5F-4815-A1C6-200E186D6CE5}">
      <dgm:prSet/>
      <dgm:spPr/>
      <dgm:t>
        <a:bodyPr/>
        <a:lstStyle/>
        <a:p>
          <a:endParaRPr lang="ru-RU"/>
        </a:p>
      </dgm:t>
    </dgm:pt>
    <dgm:pt modelId="{DDEEFB2D-EE8A-4730-809B-ED7A71492684}" type="pres">
      <dgm:prSet presAssocID="{BE481FC0-5993-4118-9540-0C035A32D47E}" presName="Name0" presStyleCnt="0">
        <dgm:presLayoutVars>
          <dgm:chMax/>
          <dgm:chPref/>
          <dgm:dir/>
        </dgm:presLayoutVars>
      </dgm:prSet>
      <dgm:spPr/>
    </dgm:pt>
    <dgm:pt modelId="{F3761DB8-84DA-41C5-8B9C-0B74343C3DC2}" type="pres">
      <dgm:prSet presAssocID="{C0ED3900-122B-4B5B-BDA8-9465B91469E8}" presName="parenttextcomposite" presStyleCnt="0"/>
      <dgm:spPr/>
    </dgm:pt>
    <dgm:pt modelId="{2C4C8EC5-C164-4E7D-A36B-A92B73A86CAB}" type="pres">
      <dgm:prSet presAssocID="{C0ED3900-122B-4B5B-BDA8-9465B91469E8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C7DE7CB0-2A9D-4F97-BEED-87603F6FB580}" type="pres">
      <dgm:prSet presAssocID="{C0ED3900-122B-4B5B-BDA8-9465B91469E8}" presName="composite" presStyleCnt="0"/>
      <dgm:spPr/>
    </dgm:pt>
    <dgm:pt modelId="{12A33A42-63E9-41B1-A875-A7338357B80E}" type="pres">
      <dgm:prSet presAssocID="{C0ED3900-122B-4B5B-BDA8-9465B91469E8}" presName="chevron1" presStyleLbl="alignNode1" presStyleIdx="0" presStyleCnt="14"/>
      <dgm:spPr/>
    </dgm:pt>
    <dgm:pt modelId="{36FD6C35-3E71-4C29-BAE3-B13B1F6BD6EF}" type="pres">
      <dgm:prSet presAssocID="{C0ED3900-122B-4B5B-BDA8-9465B91469E8}" presName="chevron2" presStyleLbl="alignNode1" presStyleIdx="1" presStyleCnt="14"/>
      <dgm:spPr/>
    </dgm:pt>
    <dgm:pt modelId="{4747AB02-A2A7-484E-849F-9160155AF0DB}" type="pres">
      <dgm:prSet presAssocID="{C0ED3900-122B-4B5B-BDA8-9465B91469E8}" presName="chevron3" presStyleLbl="alignNode1" presStyleIdx="2" presStyleCnt="14"/>
      <dgm:spPr/>
    </dgm:pt>
    <dgm:pt modelId="{B17EE04A-08D4-47B4-94A4-4171C68A5440}" type="pres">
      <dgm:prSet presAssocID="{C0ED3900-122B-4B5B-BDA8-9465B91469E8}" presName="chevron4" presStyleLbl="alignNode1" presStyleIdx="3" presStyleCnt="14"/>
      <dgm:spPr/>
    </dgm:pt>
    <dgm:pt modelId="{7C0F288C-C423-4062-A2AF-10CADF587890}" type="pres">
      <dgm:prSet presAssocID="{C0ED3900-122B-4B5B-BDA8-9465B91469E8}" presName="chevron5" presStyleLbl="alignNode1" presStyleIdx="4" presStyleCnt="14"/>
      <dgm:spPr/>
    </dgm:pt>
    <dgm:pt modelId="{C5AA1E09-7E68-4B57-928A-01323E5B391A}" type="pres">
      <dgm:prSet presAssocID="{C0ED3900-122B-4B5B-BDA8-9465B91469E8}" presName="chevron6" presStyleLbl="alignNode1" presStyleIdx="5" presStyleCnt="14"/>
      <dgm:spPr/>
    </dgm:pt>
    <dgm:pt modelId="{4D70E004-7EA9-4463-80C9-2769440172AF}" type="pres">
      <dgm:prSet presAssocID="{C0ED3900-122B-4B5B-BDA8-9465B91469E8}" presName="chevron7" presStyleLbl="alignNode1" presStyleIdx="6" presStyleCnt="14"/>
      <dgm:spPr/>
    </dgm:pt>
    <dgm:pt modelId="{70C474F6-762E-4037-B34F-EAD8CB27C17D}" type="pres">
      <dgm:prSet presAssocID="{C0ED3900-122B-4B5B-BDA8-9465B91469E8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</dgm:pt>
    <dgm:pt modelId="{1BC4E58E-CE17-4D1E-B004-A16FEB153C21}" type="pres">
      <dgm:prSet presAssocID="{035DA784-5380-4B83-AF07-B0FFF32786C2}" presName="sibTrans" presStyleCnt="0"/>
      <dgm:spPr/>
    </dgm:pt>
    <dgm:pt modelId="{BD98474D-5C45-4B4A-886E-6CBCA8F93698}" type="pres">
      <dgm:prSet presAssocID="{7B7ED513-9248-4211-91F0-7B793091090E}" presName="parenttextcomposite" presStyleCnt="0"/>
      <dgm:spPr/>
    </dgm:pt>
    <dgm:pt modelId="{9DF5E2D7-8CFE-446E-92A6-F536D542E106}" type="pres">
      <dgm:prSet presAssocID="{7B7ED513-9248-4211-91F0-7B793091090E}" presName="parenttext" presStyleLbl="revTx" presStyleIdx="1" presStyleCnt="2" custScaleY="179063">
        <dgm:presLayoutVars>
          <dgm:chMax/>
          <dgm:chPref val="2"/>
          <dgm:bulletEnabled val="1"/>
        </dgm:presLayoutVars>
      </dgm:prSet>
      <dgm:spPr/>
    </dgm:pt>
    <dgm:pt modelId="{065A16DA-13FF-4544-96F9-A5C734478708}" type="pres">
      <dgm:prSet presAssocID="{7B7ED513-9248-4211-91F0-7B793091090E}" presName="parallelogramComposite" presStyleCnt="0"/>
      <dgm:spPr/>
    </dgm:pt>
    <dgm:pt modelId="{19B81AAE-8C0A-4433-AE10-17B72E7F86FF}" type="pres">
      <dgm:prSet presAssocID="{7B7ED513-9248-4211-91F0-7B793091090E}" presName="parallelogram1" presStyleLbl="alignNode1" presStyleIdx="7" presStyleCnt="14"/>
      <dgm:spPr/>
    </dgm:pt>
    <dgm:pt modelId="{6E0FA5DF-0B79-4A5D-ADF5-BF64C5E6AFF4}" type="pres">
      <dgm:prSet presAssocID="{7B7ED513-9248-4211-91F0-7B793091090E}" presName="parallelogram2" presStyleLbl="alignNode1" presStyleIdx="8" presStyleCnt="14"/>
      <dgm:spPr/>
    </dgm:pt>
    <dgm:pt modelId="{83109E6A-9688-498D-99DC-39800F133D5C}" type="pres">
      <dgm:prSet presAssocID="{7B7ED513-9248-4211-91F0-7B793091090E}" presName="parallelogram3" presStyleLbl="alignNode1" presStyleIdx="9" presStyleCnt="14"/>
      <dgm:spPr/>
    </dgm:pt>
    <dgm:pt modelId="{6C9EDCEF-89BB-4795-8E13-45845B00EBA3}" type="pres">
      <dgm:prSet presAssocID="{7B7ED513-9248-4211-91F0-7B793091090E}" presName="parallelogram4" presStyleLbl="alignNode1" presStyleIdx="10" presStyleCnt="14"/>
      <dgm:spPr/>
    </dgm:pt>
    <dgm:pt modelId="{70861E6D-9F91-44C4-9CD6-9FCEE33BD7C1}" type="pres">
      <dgm:prSet presAssocID="{7B7ED513-9248-4211-91F0-7B793091090E}" presName="parallelogram5" presStyleLbl="alignNode1" presStyleIdx="11" presStyleCnt="14"/>
      <dgm:spPr/>
    </dgm:pt>
    <dgm:pt modelId="{626008D2-C7B4-4F55-8141-DB7F1C62F048}" type="pres">
      <dgm:prSet presAssocID="{7B7ED513-9248-4211-91F0-7B793091090E}" presName="parallelogram6" presStyleLbl="alignNode1" presStyleIdx="12" presStyleCnt="14"/>
      <dgm:spPr/>
    </dgm:pt>
    <dgm:pt modelId="{E3107ED2-3509-4793-97B5-EAB923AFB8F9}" type="pres">
      <dgm:prSet presAssocID="{7B7ED513-9248-4211-91F0-7B793091090E}" presName="parallelogram7" presStyleLbl="alignNode1" presStyleIdx="13" presStyleCnt="14"/>
      <dgm:spPr/>
    </dgm:pt>
  </dgm:ptLst>
  <dgm:cxnLst>
    <dgm:cxn modelId="{B1C79A15-981A-4A76-9C58-93C06B9904C7}" srcId="{C0ED3900-122B-4B5B-BDA8-9465B91469E8}" destId="{2C4936BD-B47C-40B1-A9C6-F2C10C017935}" srcOrd="0" destOrd="0" parTransId="{67798218-6F4E-4D1A-8DF8-9DAD5D6F691B}" sibTransId="{6588E47A-7A71-46B1-8956-FB53B9890275}"/>
    <dgm:cxn modelId="{A322B534-9A5F-4815-A1C6-200E186D6CE5}" srcId="{BE481FC0-5993-4118-9540-0C035A32D47E}" destId="{7B7ED513-9248-4211-91F0-7B793091090E}" srcOrd="1" destOrd="0" parTransId="{7210FFF3-2C33-44ED-992D-67D9AF0458CD}" sibTransId="{FC417819-06E3-4793-8EDC-EADE8A442724}"/>
    <dgm:cxn modelId="{5812F37D-B483-4AF2-9512-76A4BE65327F}" type="presOf" srcId="{C0ED3900-122B-4B5B-BDA8-9465B91469E8}" destId="{2C4C8EC5-C164-4E7D-A36B-A92B73A86CAB}" srcOrd="0" destOrd="0" presId="urn:microsoft.com/office/officeart/2008/layout/VerticalAccentList"/>
    <dgm:cxn modelId="{0BC255AB-F367-4380-A578-79327559C366}" type="presOf" srcId="{2C4936BD-B47C-40B1-A9C6-F2C10C017935}" destId="{70C474F6-762E-4037-B34F-EAD8CB27C17D}" srcOrd="0" destOrd="0" presId="urn:microsoft.com/office/officeart/2008/layout/VerticalAccentList"/>
    <dgm:cxn modelId="{E4E557D1-E7A8-4658-9AF9-040F128CAEED}" srcId="{BE481FC0-5993-4118-9540-0C035A32D47E}" destId="{C0ED3900-122B-4B5B-BDA8-9465B91469E8}" srcOrd="0" destOrd="0" parTransId="{B316B607-3ED6-4EE8-BE4E-4E1B22E766DA}" sibTransId="{035DA784-5380-4B83-AF07-B0FFF32786C2}"/>
    <dgm:cxn modelId="{B81D8DF3-5529-49C1-9CB8-4E0A3DE926F2}" type="presOf" srcId="{7B7ED513-9248-4211-91F0-7B793091090E}" destId="{9DF5E2D7-8CFE-446E-92A6-F536D542E106}" srcOrd="0" destOrd="0" presId="urn:microsoft.com/office/officeart/2008/layout/VerticalAccentList"/>
    <dgm:cxn modelId="{09C6E0FD-3FD6-48D7-BCBE-51E01ED88F2A}" type="presOf" srcId="{BE481FC0-5993-4118-9540-0C035A32D47E}" destId="{DDEEFB2D-EE8A-4730-809B-ED7A71492684}" srcOrd="0" destOrd="0" presId="urn:microsoft.com/office/officeart/2008/layout/VerticalAccentList"/>
    <dgm:cxn modelId="{6B4CBB51-6515-44D6-A5BD-4B115808D291}" type="presParOf" srcId="{DDEEFB2D-EE8A-4730-809B-ED7A71492684}" destId="{F3761DB8-84DA-41C5-8B9C-0B74343C3DC2}" srcOrd="0" destOrd="0" presId="urn:microsoft.com/office/officeart/2008/layout/VerticalAccentList"/>
    <dgm:cxn modelId="{95C8065A-539E-4C73-9ECB-19680142ABB9}" type="presParOf" srcId="{F3761DB8-84DA-41C5-8B9C-0B74343C3DC2}" destId="{2C4C8EC5-C164-4E7D-A36B-A92B73A86CAB}" srcOrd="0" destOrd="0" presId="urn:microsoft.com/office/officeart/2008/layout/VerticalAccentList"/>
    <dgm:cxn modelId="{0219B628-636B-48B8-90E8-EDAFEF940B94}" type="presParOf" srcId="{DDEEFB2D-EE8A-4730-809B-ED7A71492684}" destId="{C7DE7CB0-2A9D-4F97-BEED-87603F6FB580}" srcOrd="1" destOrd="0" presId="urn:microsoft.com/office/officeart/2008/layout/VerticalAccentList"/>
    <dgm:cxn modelId="{C072E469-7C94-44D0-B3C6-8CA84D0BA5F0}" type="presParOf" srcId="{C7DE7CB0-2A9D-4F97-BEED-87603F6FB580}" destId="{12A33A42-63E9-41B1-A875-A7338357B80E}" srcOrd="0" destOrd="0" presId="urn:microsoft.com/office/officeart/2008/layout/VerticalAccentList"/>
    <dgm:cxn modelId="{7B6B8C38-6345-47A1-B0B8-66F0DC329786}" type="presParOf" srcId="{C7DE7CB0-2A9D-4F97-BEED-87603F6FB580}" destId="{36FD6C35-3E71-4C29-BAE3-B13B1F6BD6EF}" srcOrd="1" destOrd="0" presId="urn:microsoft.com/office/officeart/2008/layout/VerticalAccentList"/>
    <dgm:cxn modelId="{DF05AB6F-2BA8-43BA-8008-77E2849D5A23}" type="presParOf" srcId="{C7DE7CB0-2A9D-4F97-BEED-87603F6FB580}" destId="{4747AB02-A2A7-484E-849F-9160155AF0DB}" srcOrd="2" destOrd="0" presId="urn:microsoft.com/office/officeart/2008/layout/VerticalAccentList"/>
    <dgm:cxn modelId="{C4410F09-66C7-42D5-9EFD-45D04BA46E3A}" type="presParOf" srcId="{C7DE7CB0-2A9D-4F97-BEED-87603F6FB580}" destId="{B17EE04A-08D4-47B4-94A4-4171C68A5440}" srcOrd="3" destOrd="0" presId="urn:microsoft.com/office/officeart/2008/layout/VerticalAccentList"/>
    <dgm:cxn modelId="{B52CC20A-121D-47C8-9A50-4301D6CB1307}" type="presParOf" srcId="{C7DE7CB0-2A9D-4F97-BEED-87603F6FB580}" destId="{7C0F288C-C423-4062-A2AF-10CADF587890}" srcOrd="4" destOrd="0" presId="urn:microsoft.com/office/officeart/2008/layout/VerticalAccentList"/>
    <dgm:cxn modelId="{1AD1537A-2E84-44CE-A5A5-BB961015FAAA}" type="presParOf" srcId="{C7DE7CB0-2A9D-4F97-BEED-87603F6FB580}" destId="{C5AA1E09-7E68-4B57-928A-01323E5B391A}" srcOrd="5" destOrd="0" presId="urn:microsoft.com/office/officeart/2008/layout/VerticalAccentList"/>
    <dgm:cxn modelId="{16520694-CD5F-46F2-A6D3-58095AAA9D07}" type="presParOf" srcId="{C7DE7CB0-2A9D-4F97-BEED-87603F6FB580}" destId="{4D70E004-7EA9-4463-80C9-2769440172AF}" srcOrd="6" destOrd="0" presId="urn:microsoft.com/office/officeart/2008/layout/VerticalAccentList"/>
    <dgm:cxn modelId="{57F494E7-F999-4E0F-8976-8B4D41E072D5}" type="presParOf" srcId="{C7DE7CB0-2A9D-4F97-BEED-87603F6FB580}" destId="{70C474F6-762E-4037-B34F-EAD8CB27C17D}" srcOrd="7" destOrd="0" presId="urn:microsoft.com/office/officeart/2008/layout/VerticalAccentList"/>
    <dgm:cxn modelId="{388AED7E-BC79-4CC5-A37D-1FA2C20F8C22}" type="presParOf" srcId="{DDEEFB2D-EE8A-4730-809B-ED7A71492684}" destId="{1BC4E58E-CE17-4D1E-B004-A16FEB153C21}" srcOrd="2" destOrd="0" presId="urn:microsoft.com/office/officeart/2008/layout/VerticalAccentList"/>
    <dgm:cxn modelId="{8DBE07CC-BD7E-4E6A-95EB-42F7F99D57A8}" type="presParOf" srcId="{DDEEFB2D-EE8A-4730-809B-ED7A71492684}" destId="{BD98474D-5C45-4B4A-886E-6CBCA8F93698}" srcOrd="3" destOrd="0" presId="urn:microsoft.com/office/officeart/2008/layout/VerticalAccentList"/>
    <dgm:cxn modelId="{D7D15C83-27CB-4134-9C23-B24A94252F2B}" type="presParOf" srcId="{BD98474D-5C45-4B4A-886E-6CBCA8F93698}" destId="{9DF5E2D7-8CFE-446E-92A6-F536D542E106}" srcOrd="0" destOrd="0" presId="urn:microsoft.com/office/officeart/2008/layout/VerticalAccentList"/>
    <dgm:cxn modelId="{86552436-81AA-46C6-9A41-8CC6AD41F90E}" type="presParOf" srcId="{DDEEFB2D-EE8A-4730-809B-ED7A71492684}" destId="{065A16DA-13FF-4544-96F9-A5C734478708}" srcOrd="4" destOrd="0" presId="urn:microsoft.com/office/officeart/2008/layout/VerticalAccentList"/>
    <dgm:cxn modelId="{6CCAB5E2-73D0-4F9D-9F51-0D4C20505C09}" type="presParOf" srcId="{065A16DA-13FF-4544-96F9-A5C734478708}" destId="{19B81AAE-8C0A-4433-AE10-17B72E7F86FF}" srcOrd="0" destOrd="0" presId="urn:microsoft.com/office/officeart/2008/layout/VerticalAccentList"/>
    <dgm:cxn modelId="{15ADF8DF-B45F-4376-9AE1-278109300BD1}" type="presParOf" srcId="{065A16DA-13FF-4544-96F9-A5C734478708}" destId="{6E0FA5DF-0B79-4A5D-ADF5-BF64C5E6AFF4}" srcOrd="1" destOrd="0" presId="urn:microsoft.com/office/officeart/2008/layout/VerticalAccentList"/>
    <dgm:cxn modelId="{88FDC2C0-E257-4BA7-9F46-837825B58D20}" type="presParOf" srcId="{065A16DA-13FF-4544-96F9-A5C734478708}" destId="{83109E6A-9688-498D-99DC-39800F133D5C}" srcOrd="2" destOrd="0" presId="urn:microsoft.com/office/officeart/2008/layout/VerticalAccentList"/>
    <dgm:cxn modelId="{94D50DD4-A558-4108-BE73-602DAFF1E509}" type="presParOf" srcId="{065A16DA-13FF-4544-96F9-A5C734478708}" destId="{6C9EDCEF-89BB-4795-8E13-45845B00EBA3}" srcOrd="3" destOrd="0" presId="urn:microsoft.com/office/officeart/2008/layout/VerticalAccentList"/>
    <dgm:cxn modelId="{F126C165-11F4-4A20-B158-AB3D336153FF}" type="presParOf" srcId="{065A16DA-13FF-4544-96F9-A5C734478708}" destId="{70861E6D-9F91-44C4-9CD6-9FCEE33BD7C1}" srcOrd="4" destOrd="0" presId="urn:microsoft.com/office/officeart/2008/layout/VerticalAccentList"/>
    <dgm:cxn modelId="{53A8A133-3C71-4BC6-9E62-F79DCFD44BAD}" type="presParOf" srcId="{065A16DA-13FF-4544-96F9-A5C734478708}" destId="{626008D2-C7B4-4F55-8141-DB7F1C62F048}" srcOrd="5" destOrd="0" presId="urn:microsoft.com/office/officeart/2008/layout/VerticalAccentList"/>
    <dgm:cxn modelId="{84D4449C-97EC-422B-9260-0ECD1FEDFBB8}" type="presParOf" srcId="{065A16DA-13FF-4544-96F9-A5C734478708}" destId="{E3107ED2-3509-4793-97B5-EAB923AFB8F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3DE38-0D87-40E6-A096-4FC013201BD9}">
      <dsp:nvSpPr>
        <dsp:cNvPr id="0" name=""/>
        <dsp:cNvSpPr/>
      </dsp:nvSpPr>
      <dsp:spPr>
        <a:xfrm>
          <a:off x="0" y="205890"/>
          <a:ext cx="121920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/>
            <a:t>Резолюція</a:t>
          </a:r>
          <a:r>
            <a:rPr lang="ru-RU" sz="1900" kern="1200" dirty="0"/>
            <a:t> VIII </a:t>
          </a:r>
          <a:r>
            <a:rPr lang="ru-RU" sz="1900" kern="1200" dirty="0" err="1"/>
            <a:t>Конгресу</a:t>
          </a:r>
          <a:r>
            <a:rPr lang="ru-RU" sz="1900" kern="1200" dirty="0"/>
            <a:t> ООН по </a:t>
          </a:r>
          <a:r>
            <a:rPr lang="ru-RU" sz="1900" kern="1200" dirty="0" err="1"/>
            <a:t>запобіганню</a:t>
          </a:r>
          <a:r>
            <a:rPr lang="ru-RU" sz="1900" kern="1200" dirty="0"/>
            <a:t> </a:t>
          </a:r>
          <a:r>
            <a:rPr lang="ru-RU" sz="1900" kern="1200" dirty="0" err="1"/>
            <a:t>злочинності</a:t>
          </a:r>
          <a:r>
            <a:rPr lang="ru-RU" sz="1900" kern="1200" dirty="0"/>
            <a:t> «</a:t>
          </a:r>
          <a:r>
            <a:rPr lang="ru-RU" sz="1900" kern="1200" dirty="0" err="1"/>
            <a:t>Практичні</a:t>
          </a:r>
          <a:r>
            <a:rPr lang="ru-RU" sz="1900" kern="1200" dirty="0"/>
            <a:t> заходи </a:t>
          </a:r>
          <a:r>
            <a:rPr lang="ru-RU" sz="1900" kern="1200" dirty="0" err="1"/>
            <a:t>боротьби</a:t>
          </a:r>
          <a:r>
            <a:rPr lang="ru-RU" sz="1900" kern="1200" dirty="0"/>
            <a:t> з </a:t>
          </a:r>
          <a:r>
            <a:rPr lang="ru-RU" sz="1900" kern="1200" dirty="0" err="1"/>
            <a:t>корупцією</a:t>
          </a:r>
          <a:r>
            <a:rPr lang="ru-RU" sz="1900" kern="1200" dirty="0"/>
            <a:t>» (Гавана, 1990 р.)</a:t>
          </a:r>
        </a:p>
      </dsp:txBody>
      <dsp:txXfrm>
        <a:off x="36896" y="242786"/>
        <a:ext cx="12118208" cy="682028"/>
      </dsp:txXfrm>
    </dsp:sp>
    <dsp:sp modelId="{9CB2F5BF-3A3F-446F-B64B-C7F6AE6EE77F}">
      <dsp:nvSpPr>
        <dsp:cNvPr id="0" name=""/>
        <dsp:cNvSpPr/>
      </dsp:nvSpPr>
      <dsp:spPr>
        <a:xfrm>
          <a:off x="0" y="961710"/>
          <a:ext cx="12192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 err="1"/>
            <a:t>Визначає</a:t>
          </a:r>
          <a:r>
            <a:rPr lang="ru-RU" sz="1500" kern="1200" dirty="0"/>
            <a:t> </a:t>
          </a:r>
          <a:r>
            <a:rPr lang="ru-RU" sz="1500" kern="1200" dirty="0" err="1"/>
            <a:t>корупцію</a:t>
          </a:r>
          <a:r>
            <a:rPr lang="ru-RU" sz="1500" kern="1200" dirty="0"/>
            <a:t> як </a:t>
          </a:r>
          <a:r>
            <a:rPr lang="ru-RU" sz="1500" kern="1200" dirty="0" err="1"/>
            <a:t>порушення</a:t>
          </a:r>
          <a:r>
            <a:rPr lang="ru-RU" sz="1500" kern="1200" dirty="0"/>
            <a:t> </a:t>
          </a:r>
          <a:r>
            <a:rPr lang="ru-RU" sz="1500" kern="1200" dirty="0" err="1"/>
            <a:t>етичного</a:t>
          </a:r>
          <a:r>
            <a:rPr lang="ru-RU" sz="1500" kern="1200" dirty="0"/>
            <a:t> (морального), </a:t>
          </a:r>
          <a:r>
            <a:rPr lang="ru-RU" sz="1500" kern="1200" dirty="0" err="1"/>
            <a:t>дисциплінарного</a:t>
          </a:r>
          <a:r>
            <a:rPr lang="ru-RU" sz="1500" kern="1200" dirty="0"/>
            <a:t>, </a:t>
          </a:r>
          <a:r>
            <a:rPr lang="ru-RU" sz="1500" kern="1200" dirty="0" err="1"/>
            <a:t>адміністративного</a:t>
          </a:r>
          <a:r>
            <a:rPr lang="ru-RU" sz="1500" kern="1200" dirty="0"/>
            <a:t>, </a:t>
          </a:r>
          <a:r>
            <a:rPr lang="ru-RU" sz="1500" kern="1200" dirty="0" err="1"/>
            <a:t>кримінального</a:t>
          </a:r>
          <a:r>
            <a:rPr lang="ru-RU" sz="1500" kern="1200" dirty="0"/>
            <a:t> характеру, </a:t>
          </a:r>
          <a:r>
            <a:rPr lang="ru-RU" sz="1500" kern="1200" dirty="0" err="1"/>
            <a:t>що</a:t>
          </a:r>
          <a:r>
            <a:rPr lang="ru-RU" sz="1500" kern="1200" dirty="0"/>
            <a:t> </a:t>
          </a:r>
          <a:r>
            <a:rPr lang="ru-RU" sz="1500" kern="1200" dirty="0" err="1"/>
            <a:t>проявилися</a:t>
          </a:r>
          <a:r>
            <a:rPr lang="ru-RU" sz="1500" kern="1200" dirty="0"/>
            <a:t> в </a:t>
          </a:r>
          <a:r>
            <a:rPr lang="ru-RU" sz="1500" kern="1200" dirty="0" err="1"/>
            <a:t>протизаконному</a:t>
          </a:r>
          <a:r>
            <a:rPr lang="ru-RU" sz="1500" kern="1200" dirty="0"/>
            <a:t> </a:t>
          </a:r>
          <a:r>
            <a:rPr lang="ru-RU" sz="1500" kern="1200" dirty="0" err="1"/>
            <a:t>використанні</a:t>
          </a:r>
          <a:r>
            <a:rPr lang="ru-RU" sz="1500" kern="1200" dirty="0"/>
            <a:t> </a:t>
          </a:r>
          <a:r>
            <a:rPr lang="ru-RU" sz="1500" kern="1200" dirty="0" err="1"/>
            <a:t>свого</a:t>
          </a:r>
          <a:r>
            <a:rPr lang="ru-RU" sz="1500" kern="1200" dirty="0"/>
            <a:t> </a:t>
          </a:r>
          <a:r>
            <a:rPr lang="ru-RU" sz="1500" kern="1200" dirty="0" err="1"/>
            <a:t>службового</a:t>
          </a:r>
          <a:r>
            <a:rPr lang="ru-RU" sz="1500" kern="1200" dirty="0"/>
            <a:t> становища </a:t>
          </a:r>
          <a:r>
            <a:rPr lang="ru-RU" sz="1500" kern="1200" dirty="0" err="1"/>
            <a:t>суб’єктом</a:t>
          </a:r>
          <a:r>
            <a:rPr lang="ru-RU" sz="1500" kern="1200" dirty="0"/>
            <a:t> </a:t>
          </a:r>
          <a:r>
            <a:rPr lang="ru-RU" sz="1500" kern="1200" dirty="0" err="1"/>
            <a:t>корупційної</a:t>
          </a:r>
          <a:r>
            <a:rPr lang="ru-RU" sz="1500" kern="1200" dirty="0"/>
            <a:t> </a:t>
          </a:r>
          <a:r>
            <a:rPr lang="ru-RU" sz="1500" kern="1200" dirty="0" err="1"/>
            <a:t>діяльності</a:t>
          </a:r>
          <a:r>
            <a:rPr lang="ru-RU" sz="1500" kern="1200" dirty="0"/>
            <a:t> </a:t>
          </a:r>
        </a:p>
      </dsp:txBody>
      <dsp:txXfrm>
        <a:off x="0" y="961710"/>
        <a:ext cx="12192000" cy="471960"/>
      </dsp:txXfrm>
    </dsp:sp>
    <dsp:sp modelId="{AEC3CFFD-F2A6-4227-B86E-9D5DE834DA52}">
      <dsp:nvSpPr>
        <dsp:cNvPr id="0" name=""/>
        <dsp:cNvSpPr/>
      </dsp:nvSpPr>
      <dsp:spPr>
        <a:xfrm>
          <a:off x="0" y="1433670"/>
          <a:ext cx="121920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/>
            <a:t>Довідковий</a:t>
          </a:r>
          <a:r>
            <a:rPr lang="ru-RU" sz="1900" kern="1200" dirty="0"/>
            <a:t> документ ООН про </a:t>
          </a:r>
          <a:r>
            <a:rPr lang="ru-RU" sz="1900" kern="1200" dirty="0" err="1"/>
            <a:t>міжнародну</a:t>
          </a:r>
          <a:r>
            <a:rPr lang="ru-RU" sz="1900" kern="1200" dirty="0"/>
            <a:t> </a:t>
          </a:r>
          <a:r>
            <a:rPr lang="ru-RU" sz="1900" kern="1200" dirty="0" err="1"/>
            <a:t>боротьбу</a:t>
          </a:r>
          <a:r>
            <a:rPr lang="ru-RU" sz="1900" kern="1200" dirty="0"/>
            <a:t> з </a:t>
          </a:r>
          <a:r>
            <a:rPr lang="ru-RU" sz="1900" kern="1200" dirty="0" err="1"/>
            <a:t>корупцією</a:t>
          </a:r>
          <a:r>
            <a:rPr lang="ru-RU" sz="1900" kern="1200" dirty="0"/>
            <a:t> </a:t>
          </a:r>
          <a:r>
            <a:rPr lang="ru-RU" sz="1900" kern="1200" dirty="0" err="1"/>
            <a:t>передбачає</a:t>
          </a:r>
          <a:r>
            <a:rPr lang="ru-RU" sz="1900" kern="1200" dirty="0"/>
            <a:t>, </a:t>
          </a:r>
          <a:r>
            <a:rPr lang="ru-RU" sz="1900" kern="1200" dirty="0" err="1"/>
            <a:t>що</a:t>
          </a:r>
          <a:endParaRPr lang="ru-RU" sz="1900" kern="1200" dirty="0"/>
        </a:p>
      </dsp:txBody>
      <dsp:txXfrm>
        <a:off x="36896" y="1470566"/>
        <a:ext cx="12118208" cy="682028"/>
      </dsp:txXfrm>
    </dsp:sp>
    <dsp:sp modelId="{D8C0EFA8-879C-43CB-9C98-AABE1C0E9EB8}">
      <dsp:nvSpPr>
        <dsp:cNvPr id="0" name=""/>
        <dsp:cNvSpPr/>
      </dsp:nvSpPr>
      <dsp:spPr>
        <a:xfrm>
          <a:off x="0" y="2189490"/>
          <a:ext cx="12192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 err="1"/>
            <a:t>корупція</a:t>
          </a:r>
          <a:r>
            <a:rPr lang="ru-RU" sz="1500" kern="1200" dirty="0"/>
            <a:t> – </a:t>
          </a:r>
          <a:r>
            <a:rPr lang="ru-RU" sz="1500" kern="1200" dirty="0" err="1"/>
            <a:t>це</a:t>
          </a:r>
          <a:r>
            <a:rPr lang="ru-RU" sz="1500" kern="1200" dirty="0"/>
            <a:t> </a:t>
          </a:r>
          <a:r>
            <a:rPr lang="ru-RU" sz="1500" kern="1200" dirty="0" err="1"/>
            <a:t>зловживання</a:t>
          </a:r>
          <a:r>
            <a:rPr lang="ru-RU" sz="1500" kern="1200" dirty="0"/>
            <a:t> державною </a:t>
          </a:r>
          <a:r>
            <a:rPr lang="ru-RU" sz="1500" kern="1200" dirty="0" err="1"/>
            <a:t>владою</a:t>
          </a:r>
          <a:r>
            <a:rPr lang="ru-RU" sz="1500" kern="1200" dirty="0"/>
            <a:t> для </a:t>
          </a:r>
          <a:r>
            <a:rPr lang="ru-RU" sz="1500" kern="1200" dirty="0" err="1"/>
            <a:t>одержання</a:t>
          </a:r>
          <a:r>
            <a:rPr lang="ru-RU" sz="1500" kern="1200" dirty="0"/>
            <a:t> </a:t>
          </a:r>
          <a:r>
            <a:rPr lang="ru-RU" sz="1500" kern="1200" dirty="0" err="1"/>
            <a:t>вигоди</a:t>
          </a:r>
          <a:r>
            <a:rPr lang="ru-RU" sz="1500" kern="1200" dirty="0"/>
            <a:t> в </a:t>
          </a:r>
          <a:r>
            <a:rPr lang="ru-RU" sz="1500" kern="1200" dirty="0" err="1"/>
            <a:t>особистих</a:t>
          </a:r>
          <a:r>
            <a:rPr lang="ru-RU" sz="1500" kern="1200" dirty="0"/>
            <a:t> </a:t>
          </a:r>
          <a:r>
            <a:rPr lang="ru-RU" sz="1500" kern="1200" dirty="0" err="1"/>
            <a:t>цілях</a:t>
          </a:r>
          <a:endParaRPr lang="ru-RU" sz="1500" kern="1200" dirty="0"/>
        </a:p>
      </dsp:txBody>
      <dsp:txXfrm>
        <a:off x="0" y="2189490"/>
        <a:ext cx="12192000" cy="314640"/>
      </dsp:txXfrm>
    </dsp:sp>
    <dsp:sp modelId="{F2534C6A-8624-4CC1-B02B-FB1021957F57}">
      <dsp:nvSpPr>
        <dsp:cNvPr id="0" name=""/>
        <dsp:cNvSpPr/>
      </dsp:nvSpPr>
      <dsp:spPr>
        <a:xfrm>
          <a:off x="0" y="2504130"/>
          <a:ext cx="121920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У </a:t>
          </a:r>
          <a:r>
            <a:rPr lang="ru-RU" sz="1900" kern="1200" dirty="0" err="1"/>
            <a:t>Кодексі</a:t>
          </a:r>
          <a:r>
            <a:rPr lang="ru-RU" sz="1900" kern="1200" dirty="0"/>
            <a:t> </a:t>
          </a:r>
          <a:r>
            <a:rPr lang="ru-RU" sz="1900" kern="1200" dirty="0" err="1"/>
            <a:t>поведінки</a:t>
          </a:r>
          <a:r>
            <a:rPr lang="ru-RU" sz="1900" kern="1200" dirty="0"/>
            <a:t> </a:t>
          </a:r>
          <a:r>
            <a:rPr lang="ru-RU" sz="1900" kern="1200" dirty="0" err="1"/>
            <a:t>посадових</a:t>
          </a:r>
          <a:r>
            <a:rPr lang="ru-RU" sz="1900" kern="1200" dirty="0"/>
            <a:t> </a:t>
          </a:r>
          <a:r>
            <a:rPr lang="ru-RU" sz="1900" kern="1200" dirty="0" err="1"/>
            <a:t>осіб</a:t>
          </a:r>
          <a:r>
            <a:rPr lang="ru-RU" sz="1900" kern="1200" dirty="0"/>
            <a:t> </a:t>
          </a:r>
          <a:r>
            <a:rPr lang="ru-RU" sz="1900" kern="1200" dirty="0" err="1"/>
            <a:t>із</a:t>
          </a:r>
          <a:r>
            <a:rPr lang="ru-RU" sz="1900" kern="1200" dirty="0"/>
            <a:t> </a:t>
          </a:r>
          <a:r>
            <a:rPr lang="ru-RU" sz="1900" kern="1200" dirty="0" err="1"/>
            <a:t>підтримання</a:t>
          </a:r>
          <a:r>
            <a:rPr lang="ru-RU" sz="1900" kern="1200" dirty="0"/>
            <a:t> правопорядку, </a:t>
          </a:r>
        </a:p>
      </dsp:txBody>
      <dsp:txXfrm>
        <a:off x="36896" y="2541026"/>
        <a:ext cx="12118208" cy="682028"/>
      </dsp:txXfrm>
    </dsp:sp>
    <dsp:sp modelId="{E775ABE5-7FE1-48B2-A44C-19C2476A7AEE}">
      <dsp:nvSpPr>
        <dsp:cNvPr id="0" name=""/>
        <dsp:cNvSpPr/>
      </dsp:nvSpPr>
      <dsp:spPr>
        <a:xfrm>
          <a:off x="0" y="3259950"/>
          <a:ext cx="12192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 err="1"/>
            <a:t>поняття</a:t>
          </a:r>
          <a:r>
            <a:rPr lang="ru-RU" sz="1500" kern="1200" dirty="0"/>
            <a:t> </a:t>
          </a:r>
          <a:r>
            <a:rPr lang="ru-RU" sz="1500" kern="1200" dirty="0" err="1"/>
            <a:t>корупції</a:t>
          </a:r>
          <a:r>
            <a:rPr lang="ru-RU" sz="1500" kern="1200" dirty="0"/>
            <a:t> </a:t>
          </a:r>
          <a:r>
            <a:rPr lang="ru-RU" sz="1500" kern="1200" dirty="0" err="1"/>
            <a:t>пропонується</a:t>
          </a:r>
          <a:r>
            <a:rPr lang="ru-RU" sz="1500" kern="1200" dirty="0"/>
            <a:t> </a:t>
          </a:r>
          <a:r>
            <a:rPr lang="ru-RU" sz="1500" kern="1200" dirty="0" err="1"/>
            <a:t>визначати</a:t>
          </a:r>
          <a:r>
            <a:rPr lang="ru-RU" sz="1500" kern="1200" dirty="0"/>
            <a:t> як </a:t>
          </a:r>
          <a:r>
            <a:rPr lang="ru-RU" sz="1500" kern="1200" dirty="0" err="1"/>
            <a:t>вчинення</a:t>
          </a:r>
          <a:r>
            <a:rPr lang="ru-RU" sz="1500" kern="1200" dirty="0"/>
            <a:t> </a:t>
          </a:r>
          <a:r>
            <a:rPr lang="ru-RU" sz="1500" kern="1200" dirty="0" err="1"/>
            <a:t>посадовою</a:t>
          </a:r>
          <a:r>
            <a:rPr lang="ru-RU" sz="1500" kern="1200" dirty="0"/>
            <a:t> особою будь-</a:t>
          </a:r>
          <a:r>
            <a:rPr lang="ru-RU" sz="1500" kern="1200" dirty="0" err="1"/>
            <a:t>яких</a:t>
          </a:r>
          <a:r>
            <a:rPr lang="ru-RU" sz="1500" kern="1200" dirty="0"/>
            <a:t> </a:t>
          </a:r>
          <a:r>
            <a:rPr lang="ru-RU" sz="1500" kern="1200" dirty="0" err="1"/>
            <a:t>дій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бездіяльність</a:t>
          </a:r>
          <a:r>
            <a:rPr lang="ru-RU" sz="1500" kern="1200" dirty="0"/>
            <a:t> у </a:t>
          </a:r>
          <a:r>
            <a:rPr lang="ru-RU" sz="1500" kern="1200" dirty="0" err="1"/>
            <a:t>сфері</a:t>
          </a:r>
          <a:r>
            <a:rPr lang="ru-RU" sz="1500" kern="1200" dirty="0"/>
            <a:t> </a:t>
          </a:r>
          <a:r>
            <a:rPr lang="ru-RU" sz="1500" kern="1200" dirty="0" err="1"/>
            <a:t>її</a:t>
          </a:r>
          <a:r>
            <a:rPr lang="ru-RU" sz="1500" kern="1200" dirty="0"/>
            <a:t> </a:t>
          </a:r>
          <a:r>
            <a:rPr lang="ru-RU" sz="1500" kern="1200" dirty="0" err="1"/>
            <a:t>посадових</a:t>
          </a:r>
          <a:r>
            <a:rPr lang="ru-RU" sz="1500" kern="1200" dirty="0"/>
            <a:t> </a:t>
          </a:r>
          <a:r>
            <a:rPr lang="ru-RU" sz="1500" kern="1200" dirty="0" err="1"/>
            <a:t>повноважень</a:t>
          </a:r>
          <a:r>
            <a:rPr lang="ru-RU" sz="1500" kern="1200" dirty="0"/>
            <a:t> за </a:t>
          </a:r>
          <a:r>
            <a:rPr lang="ru-RU" sz="1500" kern="1200" dirty="0" err="1"/>
            <a:t>винагороду</a:t>
          </a:r>
          <a:r>
            <a:rPr lang="ru-RU" sz="1500" kern="1200" dirty="0"/>
            <a:t> в будь-</a:t>
          </a:r>
          <a:r>
            <a:rPr lang="ru-RU" sz="1500" kern="1200" dirty="0" err="1"/>
            <a:t>якій</a:t>
          </a:r>
          <a:r>
            <a:rPr lang="ru-RU" sz="1500" kern="1200" dirty="0"/>
            <a:t> </a:t>
          </a:r>
          <a:r>
            <a:rPr lang="ru-RU" sz="1500" kern="1200" dirty="0" err="1"/>
            <a:t>формі</a:t>
          </a:r>
          <a:r>
            <a:rPr lang="ru-RU" sz="1500" kern="1200" dirty="0"/>
            <a:t> в </a:t>
          </a:r>
          <a:r>
            <a:rPr lang="ru-RU" sz="1500" kern="1200" dirty="0" err="1"/>
            <a:t>інтересах</a:t>
          </a:r>
          <a:r>
            <a:rPr lang="ru-RU" sz="1500" kern="1200" dirty="0"/>
            <a:t> того, </a:t>
          </a:r>
          <a:r>
            <a:rPr lang="ru-RU" sz="1500" kern="1200" dirty="0" err="1"/>
            <a:t>хто</a:t>
          </a:r>
          <a:r>
            <a:rPr lang="ru-RU" sz="1500" kern="1200" dirty="0"/>
            <a:t> </a:t>
          </a:r>
          <a:r>
            <a:rPr lang="ru-RU" sz="1500" kern="1200" dirty="0" err="1"/>
            <a:t>дає</a:t>
          </a:r>
          <a:r>
            <a:rPr lang="ru-RU" sz="1500" kern="1200" dirty="0"/>
            <a:t> </a:t>
          </a:r>
          <a:r>
            <a:rPr lang="ru-RU" sz="1500" kern="1200" dirty="0" err="1"/>
            <a:t>таку</a:t>
          </a:r>
          <a:r>
            <a:rPr lang="ru-RU" sz="1500" kern="1200" dirty="0"/>
            <a:t> </a:t>
          </a:r>
          <a:r>
            <a:rPr lang="ru-RU" sz="1500" kern="1200" dirty="0" err="1"/>
            <a:t>винагороду</a:t>
          </a:r>
          <a:r>
            <a:rPr lang="ru-RU" sz="1500" kern="1200" dirty="0"/>
            <a:t>, як з </a:t>
          </a:r>
          <a:r>
            <a:rPr lang="ru-RU" sz="1500" kern="1200" dirty="0" err="1"/>
            <a:t>порушенням</a:t>
          </a:r>
          <a:r>
            <a:rPr lang="ru-RU" sz="1500" kern="1200" dirty="0"/>
            <a:t> </a:t>
          </a:r>
          <a:r>
            <a:rPr lang="ru-RU" sz="1500" kern="1200" dirty="0" err="1"/>
            <a:t>посадових</a:t>
          </a:r>
          <a:r>
            <a:rPr lang="ru-RU" sz="1500" kern="1200" dirty="0"/>
            <a:t> </a:t>
          </a:r>
          <a:r>
            <a:rPr lang="ru-RU" sz="1500" kern="1200" dirty="0" err="1"/>
            <a:t>інструкцій</a:t>
          </a:r>
          <a:r>
            <a:rPr lang="ru-RU" sz="1500" kern="1200" dirty="0"/>
            <a:t>, так і без </a:t>
          </a:r>
          <a:r>
            <a:rPr lang="ru-RU" sz="1500" kern="1200" dirty="0" err="1"/>
            <a:t>їх</a:t>
          </a:r>
          <a:r>
            <a:rPr lang="ru-RU" sz="1500" kern="1200" dirty="0"/>
            <a:t> </a:t>
          </a:r>
          <a:r>
            <a:rPr lang="ru-RU" sz="1500" kern="1200" dirty="0" err="1"/>
            <a:t>порушення</a:t>
          </a:r>
          <a:endParaRPr lang="ru-RU" sz="1500" kern="1200" dirty="0"/>
        </a:p>
      </dsp:txBody>
      <dsp:txXfrm>
        <a:off x="0" y="3259950"/>
        <a:ext cx="12192000" cy="471960"/>
      </dsp:txXfrm>
    </dsp:sp>
    <dsp:sp modelId="{FA8B79A5-776E-4618-BD79-E63B4FE51360}">
      <dsp:nvSpPr>
        <dsp:cNvPr id="0" name=""/>
        <dsp:cNvSpPr/>
      </dsp:nvSpPr>
      <dsp:spPr>
        <a:xfrm>
          <a:off x="0" y="3731910"/>
          <a:ext cx="121920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У </a:t>
          </a:r>
          <a:r>
            <a:rPr lang="ru-RU" sz="1900" kern="1200" dirty="0" err="1"/>
            <a:t>Цивільній</a:t>
          </a:r>
          <a:r>
            <a:rPr lang="ru-RU" sz="1900" kern="1200" dirty="0"/>
            <a:t> </a:t>
          </a:r>
          <a:r>
            <a:rPr lang="ru-RU" sz="1900" kern="1200" dirty="0" err="1"/>
            <a:t>конвенції</a:t>
          </a:r>
          <a:r>
            <a:rPr lang="ru-RU" sz="1900" kern="1200" dirty="0"/>
            <a:t> про </a:t>
          </a:r>
          <a:r>
            <a:rPr lang="ru-RU" sz="1900" kern="1200" dirty="0" err="1"/>
            <a:t>боротьбу</a:t>
          </a:r>
          <a:r>
            <a:rPr lang="ru-RU" sz="1900" kern="1200" dirty="0"/>
            <a:t> з </a:t>
          </a:r>
          <a:r>
            <a:rPr lang="ru-RU" sz="1900" kern="1200" dirty="0" err="1"/>
            <a:t>корупцією</a:t>
          </a:r>
          <a:r>
            <a:rPr lang="ru-RU" sz="1900" kern="1200" dirty="0"/>
            <a:t>, </a:t>
          </a:r>
          <a:r>
            <a:rPr lang="ru-RU" sz="1900" kern="1200" dirty="0" err="1"/>
            <a:t>ратифікованій</a:t>
          </a:r>
          <a:r>
            <a:rPr lang="ru-RU" sz="1900" kern="1200" dirty="0"/>
            <a:t> Законом </a:t>
          </a:r>
          <a:r>
            <a:rPr lang="ru-RU" sz="1900" kern="1200" dirty="0" err="1"/>
            <a:t>України</a:t>
          </a:r>
          <a:r>
            <a:rPr lang="ru-RU" sz="1900" kern="1200" dirty="0"/>
            <a:t> </a:t>
          </a:r>
          <a:r>
            <a:rPr lang="ru-RU" sz="1900" kern="1200" dirty="0" err="1"/>
            <a:t>від</a:t>
          </a:r>
          <a:r>
            <a:rPr lang="ru-RU" sz="1900" kern="1200" dirty="0"/>
            <a:t> 16 </a:t>
          </a:r>
          <a:r>
            <a:rPr lang="ru-RU" sz="1900" kern="1200" dirty="0" err="1"/>
            <a:t>березня</a:t>
          </a:r>
          <a:r>
            <a:rPr lang="ru-RU" sz="1900" kern="1200" dirty="0"/>
            <a:t> 2005 р., </a:t>
          </a:r>
        </a:p>
      </dsp:txBody>
      <dsp:txXfrm>
        <a:off x="36896" y="3768806"/>
        <a:ext cx="12118208" cy="682028"/>
      </dsp:txXfrm>
    </dsp:sp>
    <dsp:sp modelId="{866C76B2-C495-4785-9D1C-99836646D45D}">
      <dsp:nvSpPr>
        <dsp:cNvPr id="0" name=""/>
        <dsp:cNvSpPr/>
      </dsp:nvSpPr>
      <dsp:spPr>
        <a:xfrm>
          <a:off x="0" y="4487730"/>
          <a:ext cx="121920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 err="1"/>
            <a:t>корупцію</a:t>
          </a:r>
          <a:r>
            <a:rPr lang="ru-RU" sz="1500" kern="1200" dirty="0"/>
            <a:t> </a:t>
          </a:r>
          <a:r>
            <a:rPr lang="ru-RU" sz="1500" kern="1200" dirty="0" err="1"/>
            <a:t>визначено</a:t>
          </a:r>
          <a:r>
            <a:rPr lang="ru-RU" sz="1500" kern="1200" dirty="0"/>
            <a:t> як </a:t>
          </a:r>
          <a:r>
            <a:rPr lang="ru-RU" sz="1500" kern="1200" dirty="0" err="1"/>
            <a:t>прямі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опосередковані</a:t>
          </a:r>
          <a:r>
            <a:rPr lang="ru-RU" sz="1500" kern="1200" dirty="0"/>
            <a:t> </a:t>
          </a:r>
          <a:r>
            <a:rPr lang="ru-RU" sz="1500" kern="1200" dirty="0" err="1"/>
            <a:t>вимагання</a:t>
          </a:r>
          <a:r>
            <a:rPr lang="ru-RU" sz="1500" kern="1200" dirty="0"/>
            <a:t>, </a:t>
          </a:r>
          <a:r>
            <a:rPr lang="ru-RU" sz="1500" kern="1200" dirty="0" err="1"/>
            <a:t>пропонування</a:t>
          </a:r>
          <a:r>
            <a:rPr lang="ru-RU" sz="1500" kern="1200" dirty="0"/>
            <a:t>, дачу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одержання</a:t>
          </a:r>
          <a:r>
            <a:rPr lang="ru-RU" sz="1500" kern="1200" dirty="0"/>
            <a:t> хабара </a:t>
          </a:r>
          <a:r>
            <a:rPr lang="ru-RU" sz="1500" kern="1200" dirty="0" err="1"/>
            <a:t>чи</a:t>
          </a:r>
          <a:r>
            <a:rPr lang="ru-RU" sz="1500" kern="1200" dirty="0"/>
            <a:t> будь-</a:t>
          </a:r>
          <a:r>
            <a:rPr lang="ru-RU" sz="1500" kern="1200" dirty="0" err="1"/>
            <a:t>якої</a:t>
          </a:r>
          <a:r>
            <a:rPr lang="ru-RU" sz="1500" kern="1200" dirty="0"/>
            <a:t> </a:t>
          </a:r>
          <a:r>
            <a:rPr lang="ru-RU" sz="1500" kern="1200" dirty="0" err="1"/>
            <a:t>іншої</a:t>
          </a:r>
          <a:r>
            <a:rPr lang="ru-RU" sz="1500" kern="1200" dirty="0"/>
            <a:t> </a:t>
          </a:r>
          <a:r>
            <a:rPr lang="ru-RU" sz="1500" kern="1200" dirty="0" err="1"/>
            <a:t>неправомірної</a:t>
          </a:r>
          <a:r>
            <a:rPr lang="ru-RU" sz="1500" kern="1200" dirty="0"/>
            <a:t> </a:t>
          </a:r>
          <a:r>
            <a:rPr lang="ru-RU" sz="1500" kern="1200" dirty="0" err="1"/>
            <a:t>вигоди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можливості</a:t>
          </a:r>
          <a:r>
            <a:rPr lang="ru-RU" sz="1500" kern="1200" dirty="0"/>
            <a:t> </a:t>
          </a:r>
          <a:r>
            <a:rPr lang="ru-RU" sz="1500" kern="1200" dirty="0" err="1"/>
            <a:t>її</a:t>
          </a:r>
          <a:r>
            <a:rPr lang="ru-RU" sz="1500" kern="1200" dirty="0"/>
            <a:t> </a:t>
          </a:r>
          <a:r>
            <a:rPr lang="ru-RU" sz="1500" kern="1200" dirty="0" err="1"/>
            <a:t>отримання</a:t>
          </a:r>
          <a:r>
            <a:rPr lang="ru-RU" sz="1500" kern="1200" dirty="0"/>
            <a:t>, </a:t>
          </a:r>
          <a:r>
            <a:rPr lang="ru-RU" sz="1500" kern="1200" dirty="0" err="1"/>
            <a:t>які</a:t>
          </a:r>
          <a:r>
            <a:rPr lang="ru-RU" sz="1500" kern="1200" dirty="0"/>
            <a:t> </a:t>
          </a:r>
          <a:r>
            <a:rPr lang="ru-RU" sz="1500" kern="1200" dirty="0" err="1"/>
            <a:t>порушують</a:t>
          </a:r>
          <a:r>
            <a:rPr lang="ru-RU" sz="1500" kern="1200" dirty="0"/>
            <a:t> </a:t>
          </a:r>
          <a:r>
            <a:rPr lang="ru-RU" sz="1500" kern="1200" dirty="0" err="1"/>
            <a:t>належне</a:t>
          </a:r>
          <a:r>
            <a:rPr lang="ru-RU" sz="1500" kern="1200" dirty="0"/>
            <a:t> </a:t>
          </a:r>
          <a:r>
            <a:rPr lang="ru-RU" sz="1500" kern="1200" dirty="0" err="1"/>
            <a:t>виконання</a:t>
          </a:r>
          <a:r>
            <a:rPr lang="ru-RU" sz="1500" kern="1200" dirty="0"/>
            <a:t> будь-</a:t>
          </a:r>
          <a:r>
            <a:rPr lang="ru-RU" sz="1500" kern="1200" dirty="0" err="1"/>
            <a:t>якого</a:t>
          </a:r>
          <a:r>
            <a:rPr lang="ru-RU" sz="1500" kern="1200" dirty="0"/>
            <a:t> </a:t>
          </a:r>
          <a:r>
            <a:rPr lang="ru-RU" sz="1500" kern="1200" dirty="0" err="1"/>
            <a:t>обов’язку</a:t>
          </a:r>
          <a:r>
            <a:rPr lang="ru-RU" sz="1500" kern="1200" dirty="0"/>
            <a:t> особою, </a:t>
          </a:r>
          <a:r>
            <a:rPr lang="ru-RU" sz="1500" kern="1200" dirty="0" err="1"/>
            <a:t>що</a:t>
          </a:r>
          <a:r>
            <a:rPr lang="ru-RU" sz="1500" kern="1200" dirty="0"/>
            <a:t> </a:t>
          </a:r>
          <a:r>
            <a:rPr lang="ru-RU" sz="1500" kern="1200" dirty="0" err="1"/>
            <a:t>отримує</a:t>
          </a:r>
          <a:r>
            <a:rPr lang="ru-RU" sz="1500" kern="1200" dirty="0"/>
            <a:t> хабар, </a:t>
          </a:r>
          <a:r>
            <a:rPr lang="ru-RU" sz="1500" kern="1200" dirty="0" err="1"/>
            <a:t>неправомірну</a:t>
          </a:r>
          <a:r>
            <a:rPr lang="ru-RU" sz="1500" kern="1200" dirty="0"/>
            <a:t> </a:t>
          </a:r>
          <a:r>
            <a:rPr lang="ru-RU" sz="1500" kern="1200" dirty="0" err="1"/>
            <a:t>вигоду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можливість</a:t>
          </a:r>
          <a:r>
            <a:rPr lang="ru-RU" sz="1500" kern="1200" dirty="0"/>
            <a:t> </a:t>
          </a:r>
          <a:r>
            <a:rPr lang="ru-RU" sz="1500" kern="1200" dirty="0" err="1"/>
            <a:t>мати</a:t>
          </a:r>
          <a:r>
            <a:rPr lang="ru-RU" sz="1500" kern="1200" dirty="0"/>
            <a:t> </a:t>
          </a:r>
          <a:r>
            <a:rPr lang="ru-RU" sz="1500" kern="1200" dirty="0" err="1"/>
            <a:t>таку</a:t>
          </a:r>
          <a:r>
            <a:rPr lang="ru-RU" sz="1500" kern="1200" dirty="0"/>
            <a:t> </a:t>
          </a:r>
          <a:r>
            <a:rPr lang="ru-RU" sz="1500" kern="1200" dirty="0" err="1"/>
            <a:t>вигоду</a:t>
          </a:r>
          <a:r>
            <a:rPr lang="ru-RU" sz="1500" kern="1200" dirty="0"/>
            <a:t>,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поведінку</a:t>
          </a:r>
          <a:r>
            <a:rPr lang="ru-RU" sz="1500" kern="1200" dirty="0"/>
            <a:t> </a:t>
          </a:r>
          <a:r>
            <a:rPr lang="ru-RU" sz="1500" kern="1200" dirty="0" err="1"/>
            <a:t>такої</a:t>
          </a:r>
          <a:r>
            <a:rPr lang="ru-RU" sz="1500" kern="1200" dirty="0"/>
            <a:t> особи</a:t>
          </a:r>
        </a:p>
      </dsp:txBody>
      <dsp:txXfrm>
        <a:off x="0" y="4487730"/>
        <a:ext cx="12192000" cy="6882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34758-D93A-4746-9888-5FD7A49C0993}">
      <dsp:nvSpPr>
        <dsp:cNvPr id="0" name=""/>
        <dsp:cNvSpPr/>
      </dsp:nvSpPr>
      <dsp:spPr>
        <a:xfrm rot="5400000">
          <a:off x="7332035" y="-2757990"/>
          <a:ext cx="1768077" cy="773277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 err="1"/>
            <a:t>Державаучасниця</a:t>
          </a:r>
          <a:r>
            <a:rPr lang="ru-RU" sz="1500" kern="1200" dirty="0"/>
            <a:t> </a:t>
          </a:r>
          <a:r>
            <a:rPr lang="ru-RU" sz="1500" kern="1200" dirty="0" err="1"/>
            <a:t>вживає</a:t>
          </a:r>
          <a:r>
            <a:rPr lang="ru-RU" sz="1500" kern="1200" dirty="0"/>
            <a:t> таких </a:t>
          </a:r>
          <a:r>
            <a:rPr lang="ru-RU" sz="1500" kern="1200" dirty="0" err="1"/>
            <a:t>заходів</a:t>
          </a:r>
          <a:r>
            <a:rPr lang="ru-RU" sz="1500" kern="1200" dirty="0"/>
            <a:t>, </a:t>
          </a:r>
          <a:r>
            <a:rPr lang="ru-RU" sz="1500" kern="1200" dirty="0" err="1"/>
            <a:t>які</a:t>
          </a:r>
          <a:r>
            <a:rPr lang="ru-RU" sz="1500" kern="1200" dirty="0"/>
            <a:t> </a:t>
          </a:r>
          <a:r>
            <a:rPr lang="ru-RU" sz="1500" kern="1200" dirty="0" err="1"/>
            <a:t>можуть</a:t>
          </a:r>
          <a:r>
            <a:rPr lang="ru-RU" sz="1500" kern="1200" dirty="0"/>
            <a:t> бути </a:t>
          </a:r>
          <a:r>
            <a:rPr lang="ru-RU" sz="1500" kern="1200" dirty="0" err="1"/>
            <a:t>необхідними</a:t>
          </a:r>
          <a:r>
            <a:rPr lang="ru-RU" sz="1500" kern="1200" dirty="0"/>
            <a:t>, </a:t>
          </a:r>
          <a:r>
            <a:rPr lang="ru-RU" sz="1500" kern="1200" dirty="0" err="1"/>
            <a:t>відповідно</a:t>
          </a:r>
          <a:r>
            <a:rPr lang="ru-RU" sz="1500" kern="1200" dirty="0"/>
            <a:t> до </a:t>
          </a:r>
          <a:r>
            <a:rPr lang="ru-RU" sz="1500" kern="1200" dirty="0" err="1"/>
            <a:t>принципів</a:t>
          </a:r>
          <a:r>
            <a:rPr lang="ru-RU" sz="1500" kern="1200" dirty="0"/>
            <a:t> </a:t>
          </a:r>
          <a:r>
            <a:rPr lang="ru-RU" sz="1500" kern="1200" dirty="0" err="1"/>
            <a:t>її</a:t>
          </a:r>
          <a:r>
            <a:rPr lang="ru-RU" sz="1500" kern="1200" dirty="0"/>
            <a:t> </a:t>
          </a:r>
          <a:r>
            <a:rPr lang="ru-RU" sz="1500" kern="1200" dirty="0" err="1"/>
            <a:t>внутрішнього</a:t>
          </a:r>
          <a:r>
            <a:rPr lang="ru-RU" sz="1500" kern="1200" dirty="0"/>
            <a:t> права, для </a:t>
          </a:r>
          <a:r>
            <a:rPr lang="ru-RU" sz="1500" kern="1200" dirty="0" err="1"/>
            <a:t>забезпечення</a:t>
          </a:r>
          <a:r>
            <a:rPr lang="ru-RU" sz="1500" kern="1200" dirty="0"/>
            <a:t> того, </a:t>
          </a:r>
          <a:r>
            <a:rPr lang="ru-RU" sz="1500" kern="1200" dirty="0" err="1"/>
            <a:t>щоб</a:t>
          </a:r>
          <a:r>
            <a:rPr lang="ru-RU" sz="1500" kern="1200" dirty="0"/>
            <a:t> </a:t>
          </a:r>
          <a:r>
            <a:rPr lang="ru-RU" sz="1500" kern="1200" dirty="0" err="1"/>
            <a:t>юридична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фізична</a:t>
          </a:r>
          <a:r>
            <a:rPr lang="ru-RU" sz="1500" kern="1200" dirty="0"/>
            <a:t> особа, яка </a:t>
          </a:r>
          <a:r>
            <a:rPr lang="ru-RU" sz="1500" kern="1200" dirty="0" err="1"/>
            <a:t>зазнала</a:t>
          </a:r>
          <a:r>
            <a:rPr lang="ru-RU" sz="1500" kern="1200" dirty="0"/>
            <a:t> </a:t>
          </a:r>
          <a:r>
            <a:rPr lang="ru-RU" sz="1500" kern="1200" dirty="0" err="1"/>
            <a:t>шкоди</a:t>
          </a:r>
          <a:r>
            <a:rPr lang="ru-RU" sz="1500" kern="1200" dirty="0"/>
            <a:t> в </a:t>
          </a:r>
          <a:r>
            <a:rPr lang="ru-RU" sz="1500" kern="1200" dirty="0" err="1"/>
            <a:t>результаті</a:t>
          </a:r>
          <a:r>
            <a:rPr lang="ru-RU" sz="1500" kern="1200" dirty="0"/>
            <a:t> будь-</a:t>
          </a:r>
          <a:r>
            <a:rPr lang="ru-RU" sz="1500" kern="1200" dirty="0" err="1"/>
            <a:t>якого</a:t>
          </a:r>
          <a:r>
            <a:rPr lang="ru-RU" sz="1500" kern="1200" dirty="0"/>
            <a:t> </a:t>
          </a:r>
          <a:r>
            <a:rPr lang="ru-RU" sz="1500" kern="1200" dirty="0" err="1"/>
            <a:t>корупційного</a:t>
          </a:r>
          <a:r>
            <a:rPr lang="ru-RU" sz="1500" kern="1200" dirty="0"/>
            <a:t> </a:t>
          </a:r>
          <a:r>
            <a:rPr lang="ru-RU" sz="1500" kern="1200" dirty="0" err="1"/>
            <a:t>діяння</a:t>
          </a:r>
          <a:r>
            <a:rPr lang="ru-RU" sz="1500" kern="1200" dirty="0"/>
            <a:t>, мала право </a:t>
          </a:r>
          <a:r>
            <a:rPr lang="ru-RU" sz="1500" kern="1200" dirty="0" err="1"/>
            <a:t>порушити</a:t>
          </a:r>
          <a:r>
            <a:rPr lang="ru-RU" sz="1500" kern="1200" dirty="0"/>
            <a:t> </a:t>
          </a:r>
          <a:r>
            <a:rPr lang="ru-RU" sz="1500" kern="1200" dirty="0" err="1"/>
            <a:t>провадження</a:t>
          </a:r>
          <a:r>
            <a:rPr lang="ru-RU" sz="1500" kern="1200" dirty="0"/>
            <a:t> </a:t>
          </a:r>
          <a:r>
            <a:rPr lang="ru-RU" sz="1500" kern="1200" dirty="0" err="1"/>
            <a:t>щодо</a:t>
          </a:r>
          <a:r>
            <a:rPr lang="ru-RU" sz="1500" kern="1200" dirty="0"/>
            <a:t> </a:t>
          </a:r>
          <a:r>
            <a:rPr lang="ru-RU" sz="1500" kern="1200" dirty="0" err="1"/>
            <a:t>осіб</a:t>
          </a:r>
          <a:r>
            <a:rPr lang="ru-RU" sz="1500" kern="1200" dirty="0"/>
            <a:t>, </a:t>
          </a:r>
          <a:r>
            <a:rPr lang="ru-RU" sz="1500" kern="1200" dirty="0" err="1"/>
            <a:t>які</a:t>
          </a:r>
          <a:r>
            <a:rPr lang="ru-RU" sz="1500" kern="1200" dirty="0"/>
            <a:t> </a:t>
          </a:r>
          <a:r>
            <a:rPr lang="ru-RU" sz="1500" kern="1200" dirty="0" err="1"/>
            <a:t>несуть</a:t>
          </a:r>
          <a:r>
            <a:rPr lang="ru-RU" sz="1500" kern="1200" dirty="0"/>
            <a:t> </a:t>
          </a:r>
          <a:r>
            <a:rPr lang="ru-RU" sz="1500" kern="1200" dirty="0" err="1"/>
            <a:t>відповідальність</a:t>
          </a:r>
          <a:r>
            <a:rPr lang="ru-RU" sz="1500" kern="1200" dirty="0"/>
            <a:t> за </a:t>
          </a:r>
          <a:r>
            <a:rPr lang="ru-RU" sz="1500" kern="1200" dirty="0" err="1"/>
            <a:t>цю</a:t>
          </a:r>
          <a:r>
            <a:rPr lang="ru-RU" sz="1500" kern="1200" dirty="0"/>
            <a:t> шкоду, з метою </a:t>
          </a:r>
          <a:r>
            <a:rPr lang="ru-RU" sz="1500" kern="1200" dirty="0" err="1"/>
            <a:t>одержання</a:t>
          </a:r>
          <a:r>
            <a:rPr lang="ru-RU" sz="1500" kern="1200" dirty="0"/>
            <a:t> </a:t>
          </a:r>
          <a:r>
            <a:rPr lang="ru-RU" sz="1500" kern="1200" dirty="0" err="1"/>
            <a:t>компенсації</a:t>
          </a:r>
          <a:r>
            <a:rPr lang="ru-RU" sz="1500" kern="1200" dirty="0"/>
            <a:t>.</a:t>
          </a:r>
        </a:p>
      </dsp:txBody>
      <dsp:txXfrm rot="-5400000">
        <a:off x="4349686" y="310669"/>
        <a:ext cx="7646465" cy="1595457"/>
      </dsp:txXfrm>
    </dsp:sp>
    <dsp:sp modelId="{9336650F-69EF-4868-BCC5-06217EBF04DD}">
      <dsp:nvSpPr>
        <dsp:cNvPr id="0" name=""/>
        <dsp:cNvSpPr/>
      </dsp:nvSpPr>
      <dsp:spPr>
        <a:xfrm>
          <a:off x="0" y="3348"/>
          <a:ext cx="4349686" cy="22100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Крім</a:t>
          </a:r>
          <a:r>
            <a:rPr lang="ru-RU" sz="2400" kern="1200" dirty="0"/>
            <a:t> того, </a:t>
          </a:r>
          <a:r>
            <a:rPr lang="ru-RU" sz="2400" kern="1200" dirty="0" err="1"/>
            <a:t>згідно</a:t>
          </a:r>
          <a:r>
            <a:rPr lang="ru-RU" sz="2400" kern="1200" dirty="0"/>
            <a:t> </a:t>
          </a:r>
          <a:r>
            <a:rPr lang="ru-RU" sz="2400" kern="1200" dirty="0" err="1"/>
            <a:t>зі</a:t>
          </a:r>
          <a:r>
            <a:rPr lang="ru-RU" sz="2400" kern="1200" dirty="0"/>
            <a:t> ст. 35 </a:t>
          </a:r>
          <a:r>
            <a:rPr lang="ru-RU" sz="2400" kern="1200" dirty="0" err="1"/>
            <a:t>Конвенції</a:t>
          </a:r>
          <a:r>
            <a:rPr lang="ru-RU" sz="2400" kern="1200" dirty="0"/>
            <a:t> ООН </a:t>
          </a:r>
          <a:r>
            <a:rPr lang="ru-RU" sz="2400" kern="1200" dirty="0" err="1"/>
            <a:t>проти</a:t>
          </a:r>
          <a:r>
            <a:rPr lang="ru-RU" sz="2400" kern="1200" dirty="0"/>
            <a:t> </a:t>
          </a:r>
          <a:r>
            <a:rPr lang="ru-RU" sz="2400" kern="1200" dirty="0" err="1"/>
            <a:t>корупції</a:t>
          </a:r>
          <a:r>
            <a:rPr lang="ru-RU" sz="2400" kern="1200" dirty="0"/>
            <a:t> </a:t>
          </a:r>
          <a:r>
            <a:rPr lang="ru-RU" sz="2400" kern="1200" dirty="0" err="1"/>
            <a:t>кожна</a:t>
          </a:r>
          <a:endParaRPr lang="ru-RU" sz="2400" kern="1200" dirty="0"/>
        </a:p>
      </dsp:txBody>
      <dsp:txXfrm>
        <a:off x="107888" y="111236"/>
        <a:ext cx="4133910" cy="1994321"/>
      </dsp:txXfrm>
    </dsp:sp>
    <dsp:sp modelId="{7BBB7541-8147-4533-A71F-5B4445E09B82}">
      <dsp:nvSpPr>
        <dsp:cNvPr id="0" name=""/>
        <dsp:cNvSpPr/>
      </dsp:nvSpPr>
      <dsp:spPr>
        <a:xfrm rot="5400000">
          <a:off x="7332035" y="-437388"/>
          <a:ext cx="1768077" cy="773277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а) </a:t>
          </a:r>
          <a:r>
            <a:rPr lang="ru-RU" sz="1500" kern="1200" dirty="0" err="1"/>
            <a:t>порушення</a:t>
          </a:r>
          <a:r>
            <a:rPr lang="ru-RU" sz="1500" kern="1200" dirty="0"/>
            <a:t> умов </a:t>
          </a:r>
          <a:r>
            <a:rPr lang="ru-RU" sz="1500" kern="1200" dirty="0" err="1"/>
            <a:t>цивільноправового</a:t>
          </a:r>
          <a:r>
            <a:rPr lang="ru-RU" sz="1500" kern="1200" dirty="0"/>
            <a:t> договору, </a:t>
          </a:r>
          <a:r>
            <a:rPr lang="ru-RU" sz="1500" kern="1200" dirty="0" err="1"/>
            <a:t>якщо</a:t>
          </a:r>
          <a:r>
            <a:rPr lang="ru-RU" sz="1500" kern="1200" dirty="0"/>
            <a:t> в </a:t>
          </a:r>
          <a:r>
            <a:rPr lang="ru-RU" sz="1500" kern="1200" dirty="0" err="1"/>
            <a:t>договорі</a:t>
          </a:r>
          <a:r>
            <a:rPr lang="ru-RU" sz="1500" kern="1200" dirty="0"/>
            <a:t> </a:t>
          </a:r>
          <a:r>
            <a:rPr lang="ru-RU" sz="1500" kern="1200" dirty="0" err="1"/>
            <a:t>передбачено</a:t>
          </a:r>
          <a:r>
            <a:rPr lang="ru-RU" sz="1500" kern="1200" dirty="0"/>
            <a:t> </a:t>
          </a:r>
          <a:r>
            <a:rPr lang="ru-RU" sz="1500" kern="1200" dirty="0" err="1"/>
            <a:t>відповідальність</a:t>
          </a:r>
          <a:r>
            <a:rPr lang="ru-RU" sz="1500" kern="1200" dirty="0"/>
            <a:t> за </a:t>
          </a:r>
          <a:r>
            <a:rPr lang="ru-RU" sz="1500" kern="1200" dirty="0" err="1"/>
            <a:t>такі</a:t>
          </a:r>
          <a:r>
            <a:rPr lang="ru-RU" sz="1500" kern="1200" dirty="0"/>
            <a:t> </a:t>
          </a:r>
          <a:r>
            <a:rPr lang="ru-RU" sz="1500" kern="1200" dirty="0" err="1"/>
            <a:t>дії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бездіяльність</a:t>
          </a:r>
          <a:r>
            <a:rPr lang="ru-RU" sz="1500" kern="1200" dirty="0"/>
            <a:t> – </a:t>
          </a:r>
          <a:r>
            <a:rPr lang="ru-RU" sz="1500" kern="1200" dirty="0" err="1"/>
            <a:t>договірна</a:t>
          </a:r>
          <a:r>
            <a:rPr lang="ru-RU" sz="1500" kern="1200" dirty="0"/>
            <a:t> </a:t>
          </a:r>
          <a:r>
            <a:rPr lang="ru-RU" sz="1500" kern="1200" dirty="0" err="1"/>
            <a:t>відповідальність</a:t>
          </a:r>
          <a:r>
            <a:rPr lang="ru-RU" sz="1500" kern="1200" dirty="0"/>
            <a:t>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б) </a:t>
          </a:r>
          <a:r>
            <a:rPr lang="ru-RU" sz="1500" kern="1200" dirty="0" err="1"/>
            <a:t>заподіяння</a:t>
          </a:r>
          <a:r>
            <a:rPr lang="ru-RU" sz="1500" kern="1200" dirty="0"/>
            <a:t> </a:t>
          </a:r>
          <a:r>
            <a:rPr lang="ru-RU" sz="1500" kern="1200" dirty="0" err="1"/>
            <a:t>шкоди</a:t>
          </a:r>
          <a:r>
            <a:rPr lang="ru-RU" sz="1500" kern="1200" dirty="0"/>
            <a:t>, </a:t>
          </a:r>
          <a:r>
            <a:rPr lang="ru-RU" sz="1500" kern="1200" dirty="0" err="1"/>
            <a:t>що</a:t>
          </a:r>
          <a:r>
            <a:rPr lang="ru-RU" sz="1500" kern="1200" dirty="0"/>
            <a:t> не </a:t>
          </a:r>
          <a:r>
            <a:rPr lang="ru-RU" sz="1500" kern="1200" dirty="0" err="1"/>
            <a:t>випливає</a:t>
          </a:r>
          <a:r>
            <a:rPr lang="ru-RU" sz="1500" kern="1200" dirty="0"/>
            <a:t> з </a:t>
          </a:r>
          <a:r>
            <a:rPr lang="ru-RU" sz="1500" kern="1200" dirty="0" err="1"/>
            <a:t>договірних</a:t>
          </a:r>
          <a:r>
            <a:rPr lang="ru-RU" sz="1500" kern="1200" dirty="0"/>
            <a:t> </a:t>
          </a:r>
          <a:r>
            <a:rPr lang="ru-RU" sz="1500" kern="1200" dirty="0" err="1"/>
            <a:t>відносин</a:t>
          </a:r>
          <a:r>
            <a:rPr lang="ru-RU" sz="1500" kern="1200" dirty="0"/>
            <a:t>, </a:t>
          </a:r>
          <a:r>
            <a:rPr lang="ru-RU" sz="1500" kern="1200" dirty="0" err="1"/>
            <a:t>тобто</a:t>
          </a:r>
          <a:r>
            <a:rPr lang="ru-RU" sz="1500" kern="1200" dirty="0"/>
            <a:t> </a:t>
          </a:r>
          <a:r>
            <a:rPr lang="ru-RU" sz="1500" kern="1200" dirty="0" err="1"/>
            <a:t>порушення</a:t>
          </a:r>
          <a:r>
            <a:rPr lang="ru-RU" sz="1500" kern="1200" dirty="0"/>
            <a:t> </a:t>
          </a:r>
          <a:r>
            <a:rPr lang="ru-RU" sz="1500" kern="1200" dirty="0" err="1"/>
            <a:t>юридичного</a:t>
          </a:r>
          <a:r>
            <a:rPr lang="ru-RU" sz="1500" kern="1200" dirty="0"/>
            <a:t> </a:t>
          </a:r>
          <a:r>
            <a:rPr lang="ru-RU" sz="1500" kern="1200" dirty="0" err="1"/>
            <a:t>обов’язку</a:t>
          </a:r>
          <a:r>
            <a:rPr lang="ru-RU" sz="1500" kern="1200" dirty="0"/>
            <a:t>, </a:t>
          </a:r>
          <a:r>
            <a:rPr lang="ru-RU" sz="1500" kern="1200" dirty="0" err="1"/>
            <a:t>який</a:t>
          </a:r>
          <a:r>
            <a:rPr lang="ru-RU" sz="1500" kern="1200" dirty="0"/>
            <a:t> </a:t>
          </a:r>
          <a:r>
            <a:rPr lang="ru-RU" sz="1500" kern="1200" dirty="0" err="1"/>
            <a:t>має</a:t>
          </a:r>
          <a:r>
            <a:rPr lang="ru-RU" sz="1500" kern="1200" dirty="0"/>
            <a:t> </a:t>
          </a:r>
          <a:r>
            <a:rPr lang="ru-RU" sz="1500" kern="1200" dirty="0" err="1"/>
            <a:t>абсолютний</a:t>
          </a:r>
          <a:r>
            <a:rPr lang="ru-RU" sz="1500" kern="1200" dirty="0"/>
            <a:t> характер: </a:t>
          </a:r>
          <a:r>
            <a:rPr lang="ru-RU" sz="1500" kern="1200" dirty="0" err="1"/>
            <a:t>наприклад</a:t>
          </a:r>
          <a:r>
            <a:rPr lang="ru-RU" sz="1500" kern="1200" dirty="0"/>
            <a:t>, </a:t>
          </a:r>
          <a:r>
            <a:rPr lang="ru-RU" sz="1500" kern="1200" dirty="0" err="1"/>
            <a:t>поширення</a:t>
          </a:r>
          <a:r>
            <a:rPr lang="ru-RU" sz="1500" kern="1200" dirty="0"/>
            <a:t> </a:t>
          </a:r>
          <a:r>
            <a:rPr lang="ru-RU" sz="1500" kern="1200" dirty="0" err="1"/>
            <a:t>відомостей</a:t>
          </a:r>
          <a:r>
            <a:rPr lang="ru-RU" sz="1500" kern="1200" dirty="0"/>
            <a:t> </a:t>
          </a:r>
          <a:r>
            <a:rPr lang="ru-RU" sz="1500" kern="1200" dirty="0" err="1"/>
            <a:t>які</a:t>
          </a:r>
          <a:r>
            <a:rPr lang="ru-RU" sz="1500" kern="1200" dirty="0"/>
            <a:t> </a:t>
          </a:r>
          <a:r>
            <a:rPr lang="ru-RU" sz="1500" kern="1200" dirty="0" err="1"/>
            <a:t>порочать</a:t>
          </a:r>
          <a:r>
            <a:rPr lang="ru-RU" sz="1500" kern="1200" dirty="0"/>
            <a:t> честь, </a:t>
          </a:r>
          <a:r>
            <a:rPr lang="ru-RU" sz="1500" kern="1200" dirty="0" err="1"/>
            <a:t>гідність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ділову</a:t>
          </a:r>
          <a:r>
            <a:rPr lang="ru-RU" sz="1500" kern="1200" dirty="0"/>
            <a:t> </a:t>
          </a:r>
          <a:r>
            <a:rPr lang="ru-RU" sz="1500" kern="1200" dirty="0" err="1"/>
            <a:t>репутацію</a:t>
          </a:r>
          <a:r>
            <a:rPr lang="ru-RU" sz="1500" kern="1200" dirty="0"/>
            <a:t> </a:t>
          </a:r>
          <a:r>
            <a:rPr lang="ru-RU" sz="1500" kern="1200" dirty="0" err="1"/>
            <a:t>громадянина</a:t>
          </a:r>
          <a:r>
            <a:rPr lang="ru-RU" sz="1500" kern="1200" dirty="0"/>
            <a:t> та </a:t>
          </a:r>
          <a:r>
            <a:rPr lang="ru-RU" sz="1500" kern="1200" dirty="0" err="1"/>
            <a:t>організації</a:t>
          </a:r>
          <a:r>
            <a:rPr lang="ru-RU" sz="1500" kern="1200" dirty="0"/>
            <a:t>; </a:t>
          </a:r>
          <a:r>
            <a:rPr lang="ru-RU" sz="1500" kern="1200" dirty="0" err="1"/>
            <a:t>розголошення</a:t>
          </a:r>
          <a:r>
            <a:rPr lang="ru-RU" sz="1500" kern="1200" dirty="0"/>
            <a:t> </a:t>
          </a:r>
          <a:r>
            <a:rPr lang="ru-RU" sz="1500" kern="1200" dirty="0" err="1"/>
            <a:t>обставин</a:t>
          </a:r>
          <a:r>
            <a:rPr lang="ru-RU" sz="1500" kern="1200" dirty="0"/>
            <a:t> </a:t>
          </a:r>
          <a:r>
            <a:rPr lang="ru-RU" sz="1500" kern="1200" dirty="0" err="1"/>
            <a:t>особистого</a:t>
          </a:r>
          <a:r>
            <a:rPr lang="ru-RU" sz="1500" kern="1200" dirty="0"/>
            <a:t> </a:t>
          </a:r>
          <a:r>
            <a:rPr lang="ru-RU" sz="1500" kern="1200" dirty="0" err="1"/>
            <a:t>життя</a:t>
          </a:r>
          <a:r>
            <a:rPr lang="ru-RU" sz="1500" kern="1200" dirty="0"/>
            <a:t>; </a:t>
          </a:r>
          <a:r>
            <a:rPr lang="ru-RU" sz="1500" kern="1200" dirty="0" err="1"/>
            <a:t>заподіяння</a:t>
          </a:r>
          <a:r>
            <a:rPr lang="ru-RU" sz="1500" kern="1200" dirty="0"/>
            <a:t> </a:t>
          </a:r>
          <a:r>
            <a:rPr lang="ru-RU" sz="1500" kern="1200" dirty="0" err="1"/>
            <a:t>шкоди</a:t>
          </a:r>
          <a:r>
            <a:rPr lang="ru-RU" sz="1500" kern="1200" dirty="0"/>
            <a:t> </a:t>
          </a:r>
          <a:r>
            <a:rPr lang="ru-RU" sz="1500" kern="1200" dirty="0" err="1"/>
            <a:t>майновим</a:t>
          </a:r>
          <a:r>
            <a:rPr lang="ru-RU" sz="1500" kern="1200" dirty="0"/>
            <a:t> правам </a:t>
          </a:r>
          <a:r>
            <a:rPr lang="ru-RU" sz="1500" kern="1200" dirty="0" err="1"/>
            <a:t>внаслідок</a:t>
          </a:r>
          <a:r>
            <a:rPr lang="ru-RU" sz="1500" kern="1200" dirty="0"/>
            <a:t> </a:t>
          </a:r>
          <a:r>
            <a:rPr lang="ru-RU" sz="1500" kern="1200" dirty="0" err="1"/>
            <a:t>неправомірних</a:t>
          </a:r>
          <a:r>
            <a:rPr lang="ru-RU" sz="1500" kern="1200" dirty="0"/>
            <a:t> </a:t>
          </a:r>
          <a:r>
            <a:rPr lang="ru-RU" sz="1500" kern="1200" dirty="0" err="1"/>
            <a:t>дій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прийняття</a:t>
          </a:r>
          <a:r>
            <a:rPr lang="ru-RU" sz="1500" kern="1200" dirty="0"/>
            <a:t> </a:t>
          </a:r>
          <a:r>
            <a:rPr lang="ru-RU" sz="1500" kern="1200" dirty="0" err="1"/>
            <a:t>неправомірних</a:t>
          </a:r>
          <a:r>
            <a:rPr lang="ru-RU" sz="1500" kern="1200" dirty="0"/>
            <a:t> </a:t>
          </a:r>
          <a:r>
            <a:rPr lang="ru-RU" sz="1500" kern="1200" dirty="0" err="1"/>
            <a:t>рішень</a:t>
          </a:r>
          <a:r>
            <a:rPr lang="ru-RU" sz="1500" kern="1200" dirty="0"/>
            <a:t> – </a:t>
          </a:r>
          <a:r>
            <a:rPr lang="ru-RU" sz="1500" kern="1200" dirty="0" err="1"/>
            <a:t>позадоговірна</a:t>
          </a:r>
          <a:r>
            <a:rPr lang="ru-RU" sz="1500" kern="1200" dirty="0"/>
            <a:t> </a:t>
          </a:r>
          <a:r>
            <a:rPr lang="ru-RU" sz="1500" kern="1200" dirty="0" err="1"/>
            <a:t>відповідальність</a:t>
          </a:r>
          <a:r>
            <a:rPr lang="ru-RU" sz="1500" kern="1200" dirty="0"/>
            <a:t>. </a:t>
          </a:r>
        </a:p>
      </dsp:txBody>
      <dsp:txXfrm rot="-5400000">
        <a:off x="4349686" y="2631271"/>
        <a:ext cx="7646465" cy="1595457"/>
      </dsp:txXfrm>
    </dsp:sp>
    <dsp:sp modelId="{3967E5C5-EBD6-4A9D-913A-F8E46046D71F}">
      <dsp:nvSpPr>
        <dsp:cNvPr id="0" name=""/>
        <dsp:cNvSpPr/>
      </dsp:nvSpPr>
      <dsp:spPr>
        <a:xfrm>
          <a:off x="0" y="2323950"/>
          <a:ext cx="4349686" cy="22100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Також</a:t>
          </a:r>
          <a:r>
            <a:rPr lang="ru-RU" sz="2400" kern="1200" dirty="0"/>
            <a:t> у </a:t>
          </a:r>
          <a:r>
            <a:rPr lang="ru-RU" sz="2400" kern="1200" dirty="0" err="1"/>
            <a:t>цьому</a:t>
          </a:r>
          <a:r>
            <a:rPr lang="ru-RU" sz="2400" kern="1200" dirty="0"/>
            <a:t> </a:t>
          </a:r>
          <a:r>
            <a:rPr lang="ru-RU" sz="2400" kern="1200" dirty="0" err="1"/>
            <a:t>контексті</a:t>
          </a:r>
          <a:r>
            <a:rPr lang="ru-RU" sz="2400" kern="1200" dirty="0"/>
            <a:t> треба </a:t>
          </a:r>
          <a:r>
            <a:rPr lang="ru-RU" sz="2400" kern="1200" dirty="0" err="1"/>
            <a:t>враховувати</a:t>
          </a:r>
          <a:r>
            <a:rPr lang="ru-RU" sz="2400" kern="1200" dirty="0"/>
            <a:t>, </a:t>
          </a:r>
          <a:r>
            <a:rPr lang="ru-RU" sz="2400" kern="1200" dirty="0" err="1"/>
            <a:t>що</a:t>
          </a:r>
          <a:r>
            <a:rPr lang="ru-RU" sz="2400" kern="1200" dirty="0"/>
            <a:t> </a:t>
          </a:r>
          <a:r>
            <a:rPr lang="ru-RU" sz="2400" kern="1200" dirty="0" err="1"/>
            <a:t>цивільно-правова</a:t>
          </a:r>
          <a:r>
            <a:rPr lang="ru-RU" sz="2400" kern="1200" dirty="0"/>
            <a:t> </a:t>
          </a:r>
          <a:r>
            <a:rPr lang="ru-RU" sz="2400" kern="1200" dirty="0" err="1"/>
            <a:t>відповідальність</a:t>
          </a:r>
          <a:r>
            <a:rPr lang="ru-RU" sz="2400" kern="1200" dirty="0"/>
            <a:t> </a:t>
          </a:r>
          <a:r>
            <a:rPr lang="ru-RU" sz="2400" kern="1200" dirty="0" err="1"/>
            <a:t>може</a:t>
          </a:r>
          <a:r>
            <a:rPr lang="ru-RU" sz="2400" kern="1200" dirty="0"/>
            <a:t> </a:t>
          </a:r>
          <a:r>
            <a:rPr lang="ru-RU" sz="2400" kern="1200" dirty="0" err="1"/>
            <a:t>наставати</a:t>
          </a:r>
          <a:r>
            <a:rPr lang="ru-RU" sz="2400" kern="1200" dirty="0"/>
            <a:t> у таких </a:t>
          </a:r>
          <a:r>
            <a:rPr lang="ru-RU" sz="2400" kern="1200" dirty="0" err="1"/>
            <a:t>випадках</a:t>
          </a:r>
          <a:r>
            <a:rPr lang="ru-RU" sz="2400" kern="1200" dirty="0"/>
            <a:t>:</a:t>
          </a:r>
        </a:p>
      </dsp:txBody>
      <dsp:txXfrm>
        <a:off x="107888" y="2431838"/>
        <a:ext cx="4133910" cy="1994321"/>
      </dsp:txXfrm>
    </dsp:sp>
    <dsp:sp modelId="{C98C4990-DF82-4D13-A9F2-071DC56145BA}">
      <dsp:nvSpPr>
        <dsp:cNvPr id="0" name=""/>
        <dsp:cNvSpPr/>
      </dsp:nvSpPr>
      <dsp:spPr>
        <a:xfrm rot="5400000">
          <a:off x="7332035" y="1883213"/>
          <a:ext cx="1768077" cy="773277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/>
            <a:t>потрібно</a:t>
          </a:r>
          <a:r>
            <a:rPr lang="ru-RU" sz="1500" kern="1200" dirty="0"/>
            <a:t>, </a:t>
          </a:r>
          <a:r>
            <a:rPr lang="ru-RU" sz="1500" kern="1200" dirty="0" err="1"/>
            <a:t>щоб</a:t>
          </a:r>
          <a:r>
            <a:rPr lang="ru-RU" sz="1500" kern="1200" dirty="0"/>
            <a:t>, </a:t>
          </a:r>
          <a:r>
            <a:rPr lang="ru-RU" sz="1500" kern="1200" dirty="0" err="1"/>
            <a:t>крім</a:t>
          </a:r>
          <a:r>
            <a:rPr lang="ru-RU" sz="1500" kern="1200" dirty="0"/>
            <a:t> </a:t>
          </a:r>
          <a:r>
            <a:rPr lang="ru-RU" sz="1500" kern="1200" dirty="0" err="1"/>
            <a:t>вищевикладених</a:t>
          </a:r>
          <a:r>
            <a:rPr lang="ru-RU" sz="1500" kern="1200" dirty="0"/>
            <a:t> </a:t>
          </a:r>
          <a:r>
            <a:rPr lang="ru-RU" sz="1500" kern="1200" dirty="0" err="1"/>
            <a:t>ознак</a:t>
          </a:r>
          <a:r>
            <a:rPr lang="ru-RU" sz="1500" kern="1200" dirty="0"/>
            <a:t>, </a:t>
          </a:r>
          <a:r>
            <a:rPr lang="ru-RU" sz="1500" kern="1200" dirty="0" err="1"/>
            <a:t>відповідне</a:t>
          </a:r>
          <a:r>
            <a:rPr lang="ru-RU" sz="1500" kern="1200" dirty="0"/>
            <a:t> </a:t>
          </a:r>
          <a:r>
            <a:rPr lang="ru-RU" sz="1500" kern="1200" dirty="0" err="1"/>
            <a:t>діяння</a:t>
          </a:r>
          <a:r>
            <a:rPr lang="ru-RU" sz="1500" kern="1200" dirty="0"/>
            <a:t> </a:t>
          </a:r>
          <a:r>
            <a:rPr lang="ru-RU" sz="1500" kern="1200" dirty="0" err="1"/>
            <a:t>порушувало</a:t>
          </a:r>
          <a:r>
            <a:rPr lang="ru-RU" sz="1500" kern="1200" dirty="0"/>
            <a:t> </a:t>
          </a:r>
          <a:r>
            <a:rPr lang="ru-RU" sz="1500" kern="1200" dirty="0" err="1"/>
            <a:t>імперативні</a:t>
          </a:r>
          <a:r>
            <a:rPr lang="ru-RU" sz="1500" kern="1200" dirty="0"/>
            <a:t> </a:t>
          </a:r>
          <a:r>
            <a:rPr lang="ru-RU" sz="1500" kern="1200" dirty="0" err="1"/>
            <a:t>приписи</a:t>
          </a:r>
          <a:r>
            <a:rPr lang="ru-RU" sz="1500" kern="1200" dirty="0"/>
            <a:t> </a:t>
          </a:r>
          <a:r>
            <a:rPr lang="ru-RU" sz="1500" kern="1200" dirty="0" err="1"/>
            <a:t>цивільного</a:t>
          </a:r>
          <a:r>
            <a:rPr lang="ru-RU" sz="1500" kern="1200" dirty="0"/>
            <a:t> </a:t>
          </a:r>
          <a:r>
            <a:rPr lang="ru-RU" sz="1500" kern="1200" dirty="0" err="1"/>
            <a:t>законодавства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умови</a:t>
          </a:r>
          <a:r>
            <a:rPr lang="ru-RU" sz="1500" kern="1200" dirty="0"/>
            <a:t> </a:t>
          </a:r>
          <a:r>
            <a:rPr lang="ru-RU" sz="1500" kern="1200" dirty="0" err="1"/>
            <a:t>цивільно</a:t>
          </a:r>
          <a:r>
            <a:rPr lang="ru-RU" sz="1500" kern="1200" dirty="0"/>
            <a:t>-правового договору, </a:t>
          </a:r>
          <a:r>
            <a:rPr lang="ru-RU" sz="1500" kern="1200" dirty="0" err="1"/>
            <a:t>внаслідок</a:t>
          </a:r>
          <a:r>
            <a:rPr lang="ru-RU" sz="1500" kern="1200" dirty="0"/>
            <a:t> </a:t>
          </a:r>
          <a:r>
            <a:rPr lang="ru-RU" sz="1500" kern="1200" dirty="0" err="1"/>
            <a:t>чого</a:t>
          </a:r>
          <a:r>
            <a:rPr lang="ru-RU" sz="1500" kern="1200" dirty="0"/>
            <a:t> </a:t>
          </a:r>
          <a:r>
            <a:rPr lang="ru-RU" sz="1500" kern="1200" dirty="0" err="1"/>
            <a:t>заподіювалась</a:t>
          </a:r>
          <a:r>
            <a:rPr lang="ru-RU" sz="1500" kern="1200" dirty="0"/>
            <a:t> би шкода </a:t>
          </a:r>
          <a:r>
            <a:rPr lang="ru-RU" sz="1500" kern="1200" dirty="0" err="1"/>
            <a:t>особистим</a:t>
          </a:r>
          <a:r>
            <a:rPr lang="ru-RU" sz="1500" kern="1200" dirty="0"/>
            <a:t> </a:t>
          </a:r>
          <a:r>
            <a:rPr lang="ru-RU" sz="1500" kern="1200" dirty="0" err="1"/>
            <a:t>немайновим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майновим</a:t>
          </a:r>
          <a:r>
            <a:rPr lang="ru-RU" sz="1500" kern="1200" dirty="0"/>
            <a:t> правам </a:t>
          </a:r>
          <a:r>
            <a:rPr lang="ru-RU" sz="1500" kern="1200" dirty="0" err="1"/>
            <a:t>фізичної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юридичної</a:t>
          </a:r>
          <a:r>
            <a:rPr lang="ru-RU" sz="1500" kern="1200" dirty="0"/>
            <a:t> особи.</a:t>
          </a:r>
        </a:p>
      </dsp:txBody>
      <dsp:txXfrm rot="-5400000">
        <a:off x="4349686" y="4951872"/>
        <a:ext cx="7646465" cy="1595457"/>
      </dsp:txXfrm>
    </dsp:sp>
    <dsp:sp modelId="{33BDFEEC-7AEE-4F3F-8673-CDDEC8BB8FAD}">
      <dsp:nvSpPr>
        <dsp:cNvPr id="0" name=""/>
        <dsp:cNvSpPr/>
      </dsp:nvSpPr>
      <dsp:spPr>
        <a:xfrm>
          <a:off x="0" y="4644553"/>
          <a:ext cx="4349686" cy="22100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Отже</a:t>
          </a:r>
          <a:r>
            <a:rPr lang="ru-RU" sz="2400" kern="1200" dirty="0"/>
            <a:t>, </a:t>
          </a:r>
          <a:r>
            <a:rPr lang="ru-RU" sz="2400" kern="1200" dirty="0" err="1"/>
            <a:t>можна</a:t>
          </a:r>
          <a:r>
            <a:rPr lang="ru-RU" sz="2400" kern="1200" dirty="0"/>
            <a:t> </a:t>
          </a:r>
          <a:r>
            <a:rPr lang="ru-RU" sz="2400" kern="1200" dirty="0" err="1"/>
            <a:t>зробити</a:t>
          </a:r>
          <a:r>
            <a:rPr lang="ru-RU" sz="2400" kern="1200" dirty="0"/>
            <a:t> </a:t>
          </a:r>
          <a:r>
            <a:rPr lang="ru-RU" sz="2400" kern="1200" dirty="0" err="1"/>
            <a:t>висновок</a:t>
          </a:r>
          <a:r>
            <a:rPr lang="ru-RU" sz="2400" kern="1200" dirty="0"/>
            <a:t>, </a:t>
          </a:r>
          <a:r>
            <a:rPr lang="ru-RU" sz="2400" kern="1200" dirty="0" err="1"/>
            <a:t>що</a:t>
          </a:r>
          <a:r>
            <a:rPr lang="ru-RU" sz="2400" kern="1200" dirty="0"/>
            <a:t> для </a:t>
          </a:r>
          <a:r>
            <a:rPr lang="ru-RU" sz="2400" kern="1200" dirty="0" err="1"/>
            <a:t>віднесення</a:t>
          </a:r>
          <a:r>
            <a:rPr lang="ru-RU" sz="2400" kern="1200" dirty="0"/>
            <a:t> </a:t>
          </a:r>
          <a:r>
            <a:rPr lang="ru-RU" sz="2400" kern="1200" dirty="0" err="1"/>
            <a:t>цивільного</a:t>
          </a:r>
          <a:r>
            <a:rPr lang="ru-RU" sz="2400" kern="1200" dirty="0"/>
            <a:t> </a:t>
          </a:r>
          <a:r>
            <a:rPr lang="ru-RU" sz="2400" kern="1200" dirty="0" err="1"/>
            <a:t>правопорушення</a:t>
          </a:r>
          <a:r>
            <a:rPr lang="ru-RU" sz="2400" kern="1200" dirty="0"/>
            <a:t> до </a:t>
          </a:r>
          <a:r>
            <a:rPr lang="ru-RU" sz="2400" kern="1200" dirty="0" err="1"/>
            <a:t>категорії</a:t>
          </a:r>
          <a:r>
            <a:rPr lang="ru-RU" sz="2400" kern="1200" dirty="0"/>
            <a:t> </a:t>
          </a:r>
          <a:r>
            <a:rPr lang="ru-RU" sz="2400" kern="1200" dirty="0" err="1"/>
            <a:t>корупційних</a:t>
          </a:r>
          <a:r>
            <a:rPr lang="ru-RU" sz="2400" kern="1200" dirty="0"/>
            <a:t> (</a:t>
          </a:r>
          <a:r>
            <a:rPr lang="ru-RU" sz="2400" kern="1200" dirty="0" err="1"/>
            <a:t>пов’язаних</a:t>
          </a:r>
          <a:r>
            <a:rPr lang="ru-RU" sz="2400" kern="1200" dirty="0"/>
            <a:t> з </a:t>
          </a:r>
          <a:r>
            <a:rPr lang="ru-RU" sz="2400" kern="1200" dirty="0" err="1"/>
            <a:t>корупцією</a:t>
          </a:r>
          <a:r>
            <a:rPr lang="ru-RU" sz="2400" kern="1200" dirty="0"/>
            <a:t>)</a:t>
          </a:r>
        </a:p>
      </dsp:txBody>
      <dsp:txXfrm>
        <a:off x="107888" y="4752441"/>
        <a:ext cx="4133910" cy="199432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92A02-0673-4C02-9751-3471EF65F9FB}">
      <dsp:nvSpPr>
        <dsp:cNvPr id="0" name=""/>
        <dsp:cNvSpPr/>
      </dsp:nvSpPr>
      <dsp:spPr>
        <a:xfrm>
          <a:off x="2254417" y="0"/>
          <a:ext cx="5688220" cy="1472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Згідно</a:t>
          </a:r>
          <a:r>
            <a:rPr lang="ru-RU" sz="1700" kern="1200" dirty="0"/>
            <a:t> </a:t>
          </a:r>
          <a:r>
            <a:rPr lang="ru-RU" sz="1700" kern="1200" dirty="0" err="1"/>
            <a:t>зі</a:t>
          </a:r>
          <a:r>
            <a:rPr lang="ru-RU" sz="1700" kern="1200" dirty="0"/>
            <a:t> ст. 66 Закону «Про </a:t>
          </a:r>
          <a:r>
            <a:rPr lang="ru-RU" sz="1700" kern="1200" dirty="0" err="1"/>
            <a:t>запобігання</a:t>
          </a:r>
          <a:r>
            <a:rPr lang="ru-RU" sz="1700" kern="1200" dirty="0"/>
            <a:t> </a:t>
          </a:r>
          <a:r>
            <a:rPr lang="ru-RU" sz="1700" kern="1200" dirty="0" err="1"/>
            <a:t>корупції</a:t>
          </a:r>
          <a:r>
            <a:rPr lang="ru-RU" sz="1700" kern="1200" dirty="0"/>
            <a:t>», </a:t>
          </a:r>
        </a:p>
      </dsp:txBody>
      <dsp:txXfrm>
        <a:off x="2297550" y="43133"/>
        <a:ext cx="5601954" cy="1386412"/>
      </dsp:txXfrm>
    </dsp:sp>
    <dsp:sp modelId="{767A37DD-5682-400F-8460-282C82DEF71B}">
      <dsp:nvSpPr>
        <dsp:cNvPr id="0" name=""/>
        <dsp:cNvSpPr/>
      </dsp:nvSpPr>
      <dsp:spPr>
        <a:xfrm rot="5400000">
          <a:off x="4822400" y="1509495"/>
          <a:ext cx="552254" cy="6627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-5400000">
        <a:off x="4899716" y="1564720"/>
        <a:ext cx="397623" cy="386578"/>
      </dsp:txXfrm>
    </dsp:sp>
    <dsp:sp modelId="{80550260-1214-40B5-82F8-7CB2C01BBDA6}">
      <dsp:nvSpPr>
        <dsp:cNvPr id="0" name=""/>
        <dsp:cNvSpPr/>
      </dsp:nvSpPr>
      <dsp:spPr>
        <a:xfrm>
          <a:off x="2254417" y="2209017"/>
          <a:ext cx="5688220" cy="1472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збитки</a:t>
          </a:r>
          <a:r>
            <a:rPr lang="ru-RU" sz="1700" kern="1200" dirty="0"/>
            <a:t>, шкода, </a:t>
          </a:r>
          <a:r>
            <a:rPr lang="ru-RU" sz="1700" kern="1200" dirty="0" err="1"/>
            <a:t>завдані</a:t>
          </a:r>
          <a:r>
            <a:rPr lang="ru-RU" sz="1700" kern="1200" dirty="0"/>
            <a:t> </a:t>
          </a:r>
          <a:r>
            <a:rPr lang="ru-RU" sz="1700" kern="1200" dirty="0" err="1"/>
            <a:t>державі</a:t>
          </a:r>
          <a:r>
            <a:rPr lang="ru-RU" sz="1700" kern="1200" dirty="0"/>
            <a:t> </a:t>
          </a:r>
          <a:r>
            <a:rPr lang="ru-RU" sz="1700" kern="1200" dirty="0" err="1"/>
            <a:t>внаслідок</a:t>
          </a:r>
          <a:r>
            <a:rPr lang="ru-RU" sz="1700" kern="1200" dirty="0"/>
            <a:t> </a:t>
          </a:r>
          <a:r>
            <a:rPr lang="ru-RU" sz="1700" kern="1200" dirty="0" err="1"/>
            <a:t>вчинення</a:t>
          </a:r>
          <a:r>
            <a:rPr lang="ru-RU" sz="1700" kern="1200" dirty="0"/>
            <a:t> </a:t>
          </a:r>
          <a:r>
            <a:rPr lang="ru-RU" sz="1700" kern="1200" dirty="0" err="1"/>
            <a:t>корупційного</a:t>
          </a:r>
          <a:r>
            <a:rPr lang="ru-RU" sz="1700" kern="1200" dirty="0"/>
            <a:t> </a:t>
          </a:r>
          <a:r>
            <a:rPr lang="ru-RU" sz="1700" kern="1200" dirty="0" err="1"/>
            <a:t>або</a:t>
          </a:r>
          <a:r>
            <a:rPr lang="ru-RU" sz="1700" kern="1200" dirty="0"/>
            <a:t> </a:t>
          </a:r>
          <a:r>
            <a:rPr lang="ru-RU" sz="1700" kern="1200" dirty="0" err="1"/>
            <a:t>пов’язаного</a:t>
          </a:r>
          <a:r>
            <a:rPr lang="ru-RU" sz="1700" kern="1200" dirty="0"/>
            <a:t> з </a:t>
          </a:r>
          <a:r>
            <a:rPr lang="ru-RU" sz="1700" kern="1200" dirty="0" err="1"/>
            <a:t>корупцією</a:t>
          </a:r>
          <a:r>
            <a:rPr lang="ru-RU" sz="1700" kern="1200" dirty="0"/>
            <a:t> </a:t>
          </a:r>
          <a:r>
            <a:rPr lang="ru-RU" sz="1700" kern="1200" dirty="0" err="1"/>
            <a:t>правопорушення</a:t>
          </a:r>
          <a:r>
            <a:rPr lang="ru-RU" sz="1700" kern="1200" dirty="0"/>
            <a:t>, </a:t>
          </a:r>
          <a:r>
            <a:rPr lang="ru-RU" sz="1700" kern="1200" dirty="0" err="1"/>
            <a:t>підлягають</a:t>
          </a:r>
          <a:r>
            <a:rPr lang="ru-RU" sz="1700" kern="1200" dirty="0"/>
            <a:t> </a:t>
          </a:r>
          <a:r>
            <a:rPr lang="ru-RU" sz="1700" kern="1200" dirty="0" err="1"/>
            <a:t>відшкодуванню</a:t>
          </a:r>
          <a:r>
            <a:rPr lang="ru-RU" sz="1700" kern="1200" dirty="0"/>
            <a:t> особою, яка вчинила </a:t>
          </a:r>
          <a:r>
            <a:rPr lang="ru-RU" sz="1700" kern="1200" dirty="0" err="1"/>
            <a:t>відповідне</a:t>
          </a:r>
          <a:r>
            <a:rPr lang="ru-RU" sz="1700" kern="1200" dirty="0"/>
            <a:t> </a:t>
          </a:r>
          <a:r>
            <a:rPr lang="ru-RU" sz="1700" kern="1200" dirty="0" err="1"/>
            <a:t>правопорушення</a:t>
          </a:r>
          <a:r>
            <a:rPr lang="ru-RU" sz="1700" kern="1200" dirty="0"/>
            <a:t>, в </a:t>
          </a:r>
          <a:r>
            <a:rPr lang="ru-RU" sz="1700" kern="1200" dirty="0" err="1"/>
            <a:t>установленому</a:t>
          </a:r>
          <a:r>
            <a:rPr lang="ru-RU" sz="1700" kern="1200" dirty="0"/>
            <a:t> законом порядку. </a:t>
          </a:r>
        </a:p>
      </dsp:txBody>
      <dsp:txXfrm>
        <a:off x="2297550" y="2252150"/>
        <a:ext cx="5601954" cy="1386412"/>
      </dsp:txXfrm>
    </dsp:sp>
    <dsp:sp modelId="{AD0FEA1A-AADD-47FF-8589-730B83135D2F}">
      <dsp:nvSpPr>
        <dsp:cNvPr id="0" name=""/>
        <dsp:cNvSpPr/>
      </dsp:nvSpPr>
      <dsp:spPr>
        <a:xfrm rot="5400000">
          <a:off x="4822400" y="3718513"/>
          <a:ext cx="552254" cy="6627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-5400000">
        <a:off x="4899716" y="3773738"/>
        <a:ext cx="397623" cy="386578"/>
      </dsp:txXfrm>
    </dsp:sp>
    <dsp:sp modelId="{836951E9-1E28-4CD2-9BD7-CB9067FB34D4}">
      <dsp:nvSpPr>
        <dsp:cNvPr id="0" name=""/>
        <dsp:cNvSpPr/>
      </dsp:nvSpPr>
      <dsp:spPr>
        <a:xfrm>
          <a:off x="2254417" y="4418035"/>
          <a:ext cx="5688220" cy="1472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Натомість </a:t>
          </a:r>
          <a:r>
            <a:rPr lang="ru-RU" sz="1700" kern="1200" dirty="0" err="1"/>
            <a:t>фізичні</a:t>
          </a:r>
          <a:r>
            <a:rPr lang="ru-RU" sz="1700" kern="1200" dirty="0"/>
            <a:t> та </a:t>
          </a:r>
          <a:r>
            <a:rPr lang="ru-RU" sz="1700" kern="1200" dirty="0" err="1"/>
            <a:t>юридичні</a:t>
          </a:r>
          <a:r>
            <a:rPr lang="ru-RU" sz="1700" kern="1200" dirty="0"/>
            <a:t> особи, права </a:t>
          </a:r>
          <a:r>
            <a:rPr lang="ru-RU" sz="1700" kern="1200" dirty="0" err="1"/>
            <a:t>яких</a:t>
          </a:r>
          <a:r>
            <a:rPr lang="ru-RU" sz="1700" kern="1200" dirty="0"/>
            <a:t> порушено </a:t>
          </a:r>
          <a:r>
            <a:rPr lang="ru-RU" sz="1700" kern="1200" dirty="0" err="1"/>
            <a:t>внаслідок</a:t>
          </a:r>
          <a:r>
            <a:rPr lang="ru-RU" sz="1700" kern="1200" dirty="0"/>
            <a:t> </a:t>
          </a:r>
          <a:r>
            <a:rPr lang="ru-RU" sz="1700" kern="1200" dirty="0" err="1"/>
            <a:t>вчинення</a:t>
          </a:r>
          <a:r>
            <a:rPr lang="ru-RU" sz="1700" kern="1200" dirty="0"/>
            <a:t> </a:t>
          </a:r>
          <a:r>
            <a:rPr lang="ru-RU" sz="1700" kern="1200" dirty="0" err="1"/>
            <a:t>корупційного</a:t>
          </a:r>
          <a:r>
            <a:rPr lang="ru-RU" sz="1700" kern="1200" dirty="0"/>
            <a:t> </a:t>
          </a:r>
          <a:r>
            <a:rPr lang="ru-RU" sz="1700" kern="1200" dirty="0" err="1"/>
            <a:t>правопорушення</a:t>
          </a:r>
          <a:r>
            <a:rPr lang="ru-RU" sz="1700" kern="1200" dirty="0"/>
            <a:t> і </a:t>
          </a:r>
          <a:r>
            <a:rPr lang="ru-RU" sz="1700" kern="1200" dirty="0" err="1"/>
            <a:t>яким</a:t>
          </a:r>
          <a:r>
            <a:rPr lang="ru-RU" sz="1700" kern="1200" dirty="0"/>
            <a:t> </a:t>
          </a:r>
          <a:r>
            <a:rPr lang="ru-RU" sz="1700" kern="1200" dirty="0" err="1"/>
            <a:t>завдано</a:t>
          </a:r>
          <a:r>
            <a:rPr lang="ru-RU" sz="1700" kern="1200" dirty="0"/>
            <a:t> </a:t>
          </a:r>
          <a:r>
            <a:rPr lang="ru-RU" sz="1700" kern="1200" dirty="0" err="1"/>
            <a:t>моральної</a:t>
          </a:r>
          <a:r>
            <a:rPr lang="ru-RU" sz="1700" kern="1200" dirty="0"/>
            <a:t> </a:t>
          </a:r>
          <a:r>
            <a:rPr lang="ru-RU" sz="1700" kern="1200" dirty="0" err="1"/>
            <a:t>або</a:t>
          </a:r>
          <a:r>
            <a:rPr lang="ru-RU" sz="1700" kern="1200" dirty="0"/>
            <a:t> </a:t>
          </a:r>
          <a:r>
            <a:rPr lang="ru-RU" sz="1700" kern="1200" dirty="0" err="1"/>
            <a:t>майнової</a:t>
          </a:r>
          <a:r>
            <a:rPr lang="ru-RU" sz="1700" kern="1200" dirty="0"/>
            <a:t> </a:t>
          </a:r>
          <a:r>
            <a:rPr lang="ru-RU" sz="1700" kern="1200" dirty="0" err="1"/>
            <a:t>шкоди</a:t>
          </a:r>
          <a:r>
            <a:rPr lang="ru-RU" sz="1700" kern="1200" dirty="0"/>
            <a:t>, </a:t>
          </a:r>
          <a:r>
            <a:rPr lang="ru-RU" sz="1700" kern="1200" dirty="0" err="1"/>
            <a:t>збитків</a:t>
          </a:r>
          <a:r>
            <a:rPr lang="ru-RU" sz="1700" kern="1200" dirty="0"/>
            <a:t>, </a:t>
          </a:r>
          <a:r>
            <a:rPr lang="ru-RU" sz="1700" kern="1200" dirty="0" err="1"/>
            <a:t>мають</a:t>
          </a:r>
          <a:r>
            <a:rPr lang="ru-RU" sz="1700" kern="1200" dirty="0"/>
            <a:t> право на </a:t>
          </a:r>
          <a:r>
            <a:rPr lang="ru-RU" sz="1700" kern="1200" dirty="0" err="1"/>
            <a:t>відновлення</a:t>
          </a:r>
          <a:r>
            <a:rPr lang="ru-RU" sz="1700" kern="1200" dirty="0"/>
            <a:t> прав, </a:t>
          </a:r>
          <a:r>
            <a:rPr lang="ru-RU" sz="1700" kern="1200" dirty="0" err="1"/>
            <a:t>відшкодування</a:t>
          </a:r>
          <a:r>
            <a:rPr lang="ru-RU" sz="1700" kern="1200" dirty="0"/>
            <a:t> </a:t>
          </a:r>
          <a:r>
            <a:rPr lang="ru-RU" sz="1700" kern="1200" dirty="0" err="1"/>
            <a:t>збитків</a:t>
          </a:r>
          <a:r>
            <a:rPr lang="ru-RU" sz="1700" kern="1200" dirty="0"/>
            <a:t>, </a:t>
          </a:r>
          <a:r>
            <a:rPr lang="ru-RU" sz="1700" kern="1200" dirty="0" err="1"/>
            <a:t>шкоди</a:t>
          </a:r>
          <a:r>
            <a:rPr lang="ru-RU" sz="1700" kern="1200" dirty="0"/>
            <a:t> в </a:t>
          </a:r>
          <a:r>
            <a:rPr lang="ru-RU" sz="1700" kern="1200" dirty="0" err="1"/>
            <a:t>установленому</a:t>
          </a:r>
          <a:r>
            <a:rPr lang="ru-RU" sz="1700" kern="1200" dirty="0"/>
            <a:t> законом порядку.</a:t>
          </a:r>
        </a:p>
      </dsp:txBody>
      <dsp:txXfrm>
        <a:off x="2297550" y="4461168"/>
        <a:ext cx="5601954" cy="13864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CC287-61E6-4D5F-A01D-4C0FD726E189}">
      <dsp:nvSpPr>
        <dsp:cNvPr id="0" name=""/>
        <dsp:cNvSpPr/>
      </dsp:nvSpPr>
      <dsp:spPr>
        <a:xfrm rot="5400000">
          <a:off x="7830956" y="-3324546"/>
          <a:ext cx="919207" cy="780288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/>
            <a:t>не </a:t>
          </a:r>
          <a:r>
            <a:rPr lang="ru-RU" sz="1500" kern="1200" dirty="0" err="1"/>
            <a:t>лише</a:t>
          </a:r>
          <a:r>
            <a:rPr lang="ru-RU" sz="1500" kern="1200" dirty="0"/>
            <a:t> </a:t>
          </a:r>
          <a:r>
            <a:rPr lang="ru-RU" sz="1500" kern="1200" dirty="0" err="1"/>
            <a:t>державних</a:t>
          </a:r>
          <a:r>
            <a:rPr lang="ru-RU" sz="1500" kern="1200" dirty="0"/>
            <a:t> </a:t>
          </a:r>
          <a:r>
            <a:rPr lang="ru-RU" sz="1500" kern="1200" dirty="0" err="1"/>
            <a:t>службовців</a:t>
          </a:r>
          <a:r>
            <a:rPr lang="ru-RU" sz="1500" kern="1200" dirty="0"/>
            <a:t> та </a:t>
          </a:r>
          <a:r>
            <a:rPr lang="ru-RU" sz="1500" kern="1200" dirty="0" err="1"/>
            <a:t>службовців</a:t>
          </a:r>
          <a:r>
            <a:rPr lang="ru-RU" sz="1500" kern="1200" dirty="0"/>
            <a:t> </a:t>
          </a:r>
          <a:r>
            <a:rPr lang="ru-RU" sz="1500" kern="1200" dirty="0" err="1"/>
            <a:t>органів</a:t>
          </a:r>
          <a:r>
            <a:rPr lang="ru-RU" sz="1500" kern="1200" dirty="0"/>
            <a:t> </a:t>
          </a:r>
          <a:r>
            <a:rPr lang="ru-RU" sz="1500" kern="1200" dirty="0" err="1"/>
            <a:t>місцевого</a:t>
          </a:r>
          <a:r>
            <a:rPr lang="ru-RU" sz="1500" kern="1200" dirty="0"/>
            <a:t> </a:t>
          </a:r>
          <a:r>
            <a:rPr lang="ru-RU" sz="1500" kern="1200" dirty="0" err="1"/>
            <a:t>самоврядування</a:t>
          </a:r>
          <a:r>
            <a:rPr lang="ru-RU" sz="1500" kern="1200" dirty="0"/>
            <a:t>, але й </a:t>
          </a:r>
          <a:r>
            <a:rPr lang="ru-RU" sz="1500" kern="1200" dirty="0" err="1"/>
            <a:t>працівників</a:t>
          </a:r>
          <a:r>
            <a:rPr lang="ru-RU" sz="1500" kern="1200" dirty="0"/>
            <a:t> </a:t>
          </a:r>
          <a:r>
            <a:rPr lang="ru-RU" sz="1500" kern="1200" dirty="0" err="1"/>
            <a:t>судових</a:t>
          </a:r>
          <a:r>
            <a:rPr lang="ru-RU" sz="1500" kern="1200" dirty="0"/>
            <a:t> і </a:t>
          </a:r>
          <a:r>
            <a:rPr lang="ru-RU" sz="1500" kern="1200" dirty="0" err="1"/>
            <a:t>правоохоронних</a:t>
          </a:r>
          <a:r>
            <a:rPr lang="ru-RU" sz="1500" kern="1200" dirty="0"/>
            <a:t> </a:t>
          </a:r>
          <a:r>
            <a:rPr lang="ru-RU" sz="1500" kern="1200" dirty="0" err="1"/>
            <a:t>органів</a:t>
          </a:r>
          <a:r>
            <a:rPr lang="ru-RU" sz="1500" kern="1200" dirty="0"/>
            <a:t>, а </a:t>
          </a:r>
          <a:r>
            <a:rPr lang="ru-RU" sz="1500" kern="1200" dirty="0" err="1"/>
            <a:t>також</a:t>
          </a:r>
          <a:r>
            <a:rPr lang="ru-RU" sz="1500" kern="1200" dirty="0"/>
            <a:t> </a:t>
          </a:r>
          <a:r>
            <a:rPr lang="ru-RU" sz="1500" kern="1200" dirty="0" err="1"/>
            <a:t>комерційних</a:t>
          </a:r>
          <a:r>
            <a:rPr lang="ru-RU" sz="1500" kern="1200" dirty="0"/>
            <a:t> </a:t>
          </a:r>
          <a:r>
            <a:rPr lang="ru-RU" sz="1500" kern="1200" dirty="0" err="1"/>
            <a:t>організацій</a:t>
          </a:r>
          <a:r>
            <a:rPr lang="ru-RU" sz="1500" kern="1200" dirty="0"/>
            <a:t>. </a:t>
          </a:r>
        </a:p>
      </dsp:txBody>
      <dsp:txXfrm rot="-5400000">
        <a:off x="4389120" y="162162"/>
        <a:ext cx="7758008" cy="829463"/>
      </dsp:txXfrm>
    </dsp:sp>
    <dsp:sp modelId="{156A9EB2-09B2-4596-B2BB-419D496258FA}">
      <dsp:nvSpPr>
        <dsp:cNvPr id="0" name=""/>
        <dsp:cNvSpPr/>
      </dsp:nvSpPr>
      <dsp:spPr>
        <a:xfrm>
          <a:off x="0" y="2388"/>
          <a:ext cx="4389120" cy="1149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 err="1"/>
            <a:t>Дисциплінарні</a:t>
          </a:r>
          <a:r>
            <a:rPr lang="ru-RU" sz="1500" kern="1200" dirty="0"/>
            <a:t> </a:t>
          </a:r>
          <a:r>
            <a:rPr lang="ru-RU" sz="1500" kern="1200" dirty="0" err="1"/>
            <a:t>корупційні</a:t>
          </a:r>
          <a:r>
            <a:rPr lang="ru-RU" sz="1500" kern="1200" dirty="0"/>
            <a:t> </a:t>
          </a:r>
          <a:r>
            <a:rPr lang="ru-RU" sz="1500" kern="1200" dirty="0" err="1"/>
            <a:t>правопорушення</a:t>
          </a:r>
          <a:r>
            <a:rPr lang="ru-RU" sz="1500" kern="1200" dirty="0"/>
            <a:t> </a:t>
          </a:r>
          <a:r>
            <a:rPr lang="ru-RU" sz="1500" kern="1200" dirty="0" err="1"/>
            <a:t>пов’язані</a:t>
          </a:r>
          <a:r>
            <a:rPr lang="ru-RU" sz="1500" kern="1200" dirty="0"/>
            <a:t> з </a:t>
          </a:r>
          <a:r>
            <a:rPr lang="ru-RU" sz="1500" kern="1200" dirty="0" err="1"/>
            <a:t>професійною</a:t>
          </a:r>
          <a:r>
            <a:rPr lang="ru-RU" sz="1500" kern="1200" dirty="0"/>
            <a:t> </a:t>
          </a:r>
          <a:r>
            <a:rPr lang="ru-RU" sz="1500" kern="1200" dirty="0" err="1"/>
            <a:t>службовою</a:t>
          </a:r>
          <a:r>
            <a:rPr lang="ru-RU" sz="1500" kern="1200" dirty="0"/>
            <a:t> </a:t>
          </a:r>
          <a:r>
            <a:rPr lang="ru-RU" sz="1500" kern="1200" dirty="0" err="1"/>
            <a:t>діяльністю</a:t>
          </a:r>
          <a:endParaRPr lang="ru-RU" sz="1500" kern="1200" dirty="0"/>
        </a:p>
      </dsp:txBody>
      <dsp:txXfrm>
        <a:off x="56090" y="58478"/>
        <a:ext cx="4276940" cy="1036829"/>
      </dsp:txXfrm>
    </dsp:sp>
    <dsp:sp modelId="{0B95B676-1207-4F48-A3F3-0EB6E1CB1AEE}">
      <dsp:nvSpPr>
        <dsp:cNvPr id="0" name=""/>
        <dsp:cNvSpPr/>
      </dsp:nvSpPr>
      <dsp:spPr>
        <a:xfrm rot="5400000">
          <a:off x="7830956" y="-2118086"/>
          <a:ext cx="919207" cy="780288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у </a:t>
          </a:r>
          <a:r>
            <a:rPr lang="ru-RU" sz="1500" kern="1200" dirty="0" err="1"/>
            <a:t>Кодексі</a:t>
          </a:r>
          <a:r>
            <a:rPr lang="ru-RU" sz="1500" kern="1200" dirty="0"/>
            <a:t> </a:t>
          </a:r>
          <a:r>
            <a:rPr lang="ru-RU" sz="1500" kern="1200" dirty="0" err="1"/>
            <a:t>законів</a:t>
          </a:r>
          <a:r>
            <a:rPr lang="ru-RU" sz="1500" kern="1200" dirty="0"/>
            <a:t> про </a:t>
          </a:r>
          <a:r>
            <a:rPr lang="ru-RU" sz="1500" kern="1200" dirty="0" err="1"/>
            <a:t>працю</a:t>
          </a:r>
          <a:r>
            <a:rPr lang="ru-RU" sz="1500" kern="1200" dirty="0"/>
            <a:t> </a:t>
          </a:r>
          <a:r>
            <a:rPr lang="ru-RU" sz="1500" kern="1200" dirty="0" err="1"/>
            <a:t>України</a:t>
          </a:r>
          <a:r>
            <a:rPr lang="ru-RU" sz="1500" kern="1200" dirty="0"/>
            <a:t>, законах «Про </a:t>
          </a:r>
          <a:r>
            <a:rPr lang="ru-RU" sz="1500" kern="1200" dirty="0" err="1"/>
            <a:t>державну</a:t>
          </a:r>
          <a:r>
            <a:rPr lang="ru-RU" sz="1500" kern="1200" dirty="0"/>
            <a:t> службу», «Про </a:t>
          </a:r>
          <a:r>
            <a:rPr lang="ru-RU" sz="1500" kern="1200" dirty="0" err="1"/>
            <a:t>судоустрій</a:t>
          </a:r>
          <a:r>
            <a:rPr lang="ru-RU" sz="1500" kern="1200" dirty="0"/>
            <a:t> і статус </a:t>
          </a:r>
          <a:r>
            <a:rPr lang="ru-RU" sz="1500" kern="1200" dirty="0" err="1"/>
            <a:t>суддів</a:t>
          </a:r>
          <a:r>
            <a:rPr lang="ru-RU" sz="1500" kern="1200" dirty="0"/>
            <a:t>», «Про </a:t>
          </a:r>
          <a:r>
            <a:rPr lang="ru-RU" sz="1500" kern="1200" dirty="0" err="1"/>
            <a:t>Дисциплінарний</a:t>
          </a:r>
          <a:r>
            <a:rPr lang="ru-RU" sz="1500" kern="1200" dirty="0"/>
            <a:t> статут </a:t>
          </a:r>
          <a:r>
            <a:rPr lang="ru-RU" sz="1500" kern="1200" dirty="0" err="1"/>
            <a:t>органів</a:t>
          </a:r>
          <a:r>
            <a:rPr lang="ru-RU" sz="1500" kern="1200" dirty="0"/>
            <a:t> </a:t>
          </a:r>
          <a:r>
            <a:rPr lang="ru-RU" sz="1500" kern="1200" dirty="0" err="1"/>
            <a:t>внутрішніх</a:t>
          </a:r>
          <a:r>
            <a:rPr lang="ru-RU" sz="1500" kern="1200" dirty="0"/>
            <a:t> справ </a:t>
          </a:r>
          <a:r>
            <a:rPr lang="ru-RU" sz="1500" kern="1200" dirty="0" err="1"/>
            <a:t>України</a:t>
          </a:r>
          <a:r>
            <a:rPr lang="ru-RU" sz="1500" kern="1200" dirty="0"/>
            <a:t>» </a:t>
          </a:r>
          <a:r>
            <a:rPr lang="ru-RU" sz="1500" kern="1200" dirty="0" err="1"/>
            <a:t>тощо</a:t>
          </a:r>
          <a:r>
            <a:rPr lang="ru-RU" sz="1500" kern="1200" dirty="0"/>
            <a:t>, </a:t>
          </a:r>
        </a:p>
      </dsp:txBody>
      <dsp:txXfrm rot="-5400000">
        <a:off x="4389120" y="1368622"/>
        <a:ext cx="7758008" cy="829463"/>
      </dsp:txXfrm>
    </dsp:sp>
    <dsp:sp modelId="{9E47C9D5-2BEE-4BDB-ACB6-79D9950D63C6}">
      <dsp:nvSpPr>
        <dsp:cNvPr id="0" name=""/>
        <dsp:cNvSpPr/>
      </dsp:nvSpPr>
      <dsp:spPr>
        <a:xfrm>
          <a:off x="0" y="1208849"/>
          <a:ext cx="4389120" cy="1149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На </a:t>
          </a:r>
          <a:r>
            <a:rPr lang="ru-RU" sz="1500" kern="1200" dirty="0" err="1"/>
            <a:t>відміну</a:t>
          </a:r>
          <a:r>
            <a:rPr lang="ru-RU" sz="1500" kern="1200" dirty="0"/>
            <a:t> </a:t>
          </a:r>
          <a:r>
            <a:rPr lang="ru-RU" sz="1500" kern="1200" dirty="0" err="1"/>
            <a:t>від</a:t>
          </a:r>
          <a:r>
            <a:rPr lang="ru-RU" sz="1500" kern="1200" dirty="0"/>
            <a:t> </a:t>
          </a:r>
          <a:r>
            <a:rPr lang="ru-RU" sz="1500" kern="1200" dirty="0" err="1"/>
            <a:t>положень</a:t>
          </a:r>
          <a:r>
            <a:rPr lang="ru-RU" sz="1500" kern="1200" dirty="0"/>
            <a:t> про </a:t>
          </a:r>
          <a:r>
            <a:rPr lang="ru-RU" sz="1500" kern="1200" dirty="0" err="1"/>
            <a:t>дисциплінарну</a:t>
          </a:r>
          <a:r>
            <a:rPr lang="ru-RU" sz="1500" kern="1200" dirty="0"/>
            <a:t> </a:t>
          </a:r>
          <a:r>
            <a:rPr lang="ru-RU" sz="1500" kern="1200" dirty="0" err="1"/>
            <a:t>відповідальність</a:t>
          </a:r>
          <a:r>
            <a:rPr lang="ru-RU" sz="1500" kern="1200" dirty="0"/>
            <a:t>, </a:t>
          </a:r>
          <a:r>
            <a:rPr lang="ru-RU" sz="1500" kern="1200" dirty="0" err="1"/>
            <a:t>закріплених</a:t>
          </a:r>
          <a:r>
            <a:rPr lang="ru-RU" sz="1500" kern="1200" dirty="0"/>
            <a:t> для </a:t>
          </a:r>
          <a:r>
            <a:rPr lang="ru-RU" sz="1500" kern="1200" dirty="0" err="1"/>
            <a:t>різних</a:t>
          </a:r>
          <a:r>
            <a:rPr lang="ru-RU" sz="1500" kern="1200" dirty="0"/>
            <a:t> </a:t>
          </a:r>
          <a:r>
            <a:rPr lang="ru-RU" sz="1500" kern="1200" dirty="0" err="1"/>
            <a:t>категорій</a:t>
          </a:r>
          <a:r>
            <a:rPr lang="ru-RU" sz="1500" kern="1200" dirty="0"/>
            <a:t> </a:t>
          </a:r>
          <a:r>
            <a:rPr lang="ru-RU" sz="1500" kern="1200" dirty="0" err="1"/>
            <a:t>працівників</a:t>
          </a:r>
          <a:endParaRPr lang="ru-RU" sz="1500" kern="1200" dirty="0"/>
        </a:p>
      </dsp:txBody>
      <dsp:txXfrm>
        <a:off x="56090" y="1264939"/>
        <a:ext cx="4276940" cy="1036829"/>
      </dsp:txXfrm>
    </dsp:sp>
    <dsp:sp modelId="{0E04061F-9977-46A8-BDD1-6A6BF57AF6E1}">
      <dsp:nvSpPr>
        <dsp:cNvPr id="0" name=""/>
        <dsp:cNvSpPr/>
      </dsp:nvSpPr>
      <dsp:spPr>
        <a:xfrm rot="5400000">
          <a:off x="7830956" y="-911625"/>
          <a:ext cx="919207" cy="780288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(до прикладу </a:t>
          </a:r>
          <a:r>
            <a:rPr lang="ru-RU" sz="1500" kern="1200" dirty="0" err="1"/>
            <a:t>Положення</a:t>
          </a:r>
          <a:r>
            <a:rPr lang="ru-RU" sz="1500" kern="1200" dirty="0"/>
            <a:t> про </a:t>
          </a:r>
          <a:r>
            <a:rPr lang="ru-RU" sz="1500" kern="1200" dirty="0" err="1"/>
            <a:t>дисципліну</a:t>
          </a:r>
          <a:r>
            <a:rPr lang="ru-RU" sz="1500" kern="1200" dirty="0"/>
            <a:t> </a:t>
          </a:r>
          <a:r>
            <a:rPr lang="ru-RU" sz="1500" kern="1200" dirty="0" err="1"/>
            <a:t>працівників</a:t>
          </a:r>
          <a:r>
            <a:rPr lang="ru-RU" sz="1500" kern="1200" dirty="0"/>
            <a:t> </a:t>
          </a:r>
          <a:r>
            <a:rPr lang="ru-RU" sz="1500" kern="1200" dirty="0" err="1"/>
            <a:t>гірничих</a:t>
          </a:r>
          <a:r>
            <a:rPr lang="ru-RU" sz="1500" kern="1200" dirty="0"/>
            <a:t> </a:t>
          </a:r>
          <a:r>
            <a:rPr lang="ru-RU" sz="1500" kern="1200" dirty="0" err="1"/>
            <a:t>підприємств</a:t>
          </a:r>
          <a:r>
            <a:rPr lang="ru-RU" sz="1500" kern="1200" dirty="0"/>
            <a:t>, </a:t>
          </a:r>
          <a:r>
            <a:rPr lang="ru-RU" sz="1500" kern="1200" dirty="0" err="1"/>
            <a:t>затверджене</a:t>
          </a:r>
          <a:r>
            <a:rPr lang="ru-RU" sz="1500" kern="1200" dirty="0"/>
            <a:t> </a:t>
          </a:r>
          <a:r>
            <a:rPr lang="ru-RU" sz="1500" kern="1200" dirty="0" err="1"/>
            <a:t>постановою</a:t>
          </a:r>
          <a:r>
            <a:rPr lang="ru-RU" sz="1500" kern="1200" dirty="0"/>
            <a:t> КМ </a:t>
          </a:r>
          <a:r>
            <a:rPr lang="ru-RU" sz="1500" kern="1200" dirty="0" err="1"/>
            <a:t>від</a:t>
          </a:r>
          <a:r>
            <a:rPr lang="ru-RU" sz="1500" kern="1200" dirty="0"/>
            <a:t> 13 </a:t>
          </a:r>
          <a:r>
            <a:rPr lang="ru-RU" sz="1500" kern="1200" dirty="0" err="1"/>
            <a:t>березня</a:t>
          </a:r>
          <a:r>
            <a:rPr lang="ru-RU" sz="1500" kern="1200" dirty="0"/>
            <a:t> 2002 р. ; </a:t>
          </a:r>
          <a:r>
            <a:rPr lang="ru-RU" sz="1500" kern="1200" dirty="0" err="1"/>
            <a:t>Положення</a:t>
          </a:r>
          <a:r>
            <a:rPr lang="ru-RU" sz="1500" kern="1200" dirty="0"/>
            <a:t> про </a:t>
          </a:r>
          <a:r>
            <a:rPr lang="ru-RU" sz="1500" kern="1200" dirty="0" err="1"/>
            <a:t>дисципліну</a:t>
          </a:r>
          <a:r>
            <a:rPr lang="ru-RU" sz="1500" kern="1200" dirty="0"/>
            <a:t> </a:t>
          </a:r>
          <a:r>
            <a:rPr lang="ru-RU" sz="1500" kern="1200" dirty="0" err="1"/>
            <a:t>працівників</a:t>
          </a:r>
          <a:r>
            <a:rPr lang="ru-RU" sz="1500" kern="1200" dirty="0"/>
            <a:t> </a:t>
          </a:r>
          <a:r>
            <a:rPr lang="ru-RU" sz="1500" kern="1200" dirty="0" err="1"/>
            <a:t>залізничного</a:t>
          </a:r>
          <a:r>
            <a:rPr lang="ru-RU" sz="1500" kern="1200" dirty="0"/>
            <a:t> транспорту, </a:t>
          </a:r>
          <a:r>
            <a:rPr lang="ru-RU" sz="1500" kern="1200" dirty="0" err="1"/>
            <a:t>затверджене</a:t>
          </a:r>
          <a:r>
            <a:rPr lang="ru-RU" sz="1500" kern="1200" dirty="0"/>
            <a:t> </a:t>
          </a:r>
          <a:r>
            <a:rPr lang="ru-RU" sz="1500" kern="1200" dirty="0" err="1"/>
            <a:t>постановою</a:t>
          </a:r>
          <a:r>
            <a:rPr lang="ru-RU" sz="1500" kern="1200" dirty="0"/>
            <a:t> КМ </a:t>
          </a:r>
          <a:r>
            <a:rPr lang="ru-RU" sz="1500" kern="1200" dirty="0" err="1"/>
            <a:t>від</a:t>
          </a:r>
          <a:r>
            <a:rPr lang="ru-RU" sz="1500" kern="1200" dirty="0"/>
            <a:t> 26 </a:t>
          </a:r>
          <a:r>
            <a:rPr lang="ru-RU" sz="1500" kern="1200" dirty="0" err="1"/>
            <a:t>січня</a:t>
          </a:r>
          <a:r>
            <a:rPr lang="ru-RU" sz="1500" kern="1200" dirty="0"/>
            <a:t> 1993 р. ). </a:t>
          </a:r>
        </a:p>
      </dsp:txBody>
      <dsp:txXfrm rot="-5400000">
        <a:off x="4389120" y="2575083"/>
        <a:ext cx="7758008" cy="829463"/>
      </dsp:txXfrm>
    </dsp:sp>
    <dsp:sp modelId="{E96870AA-C512-4BA7-9A61-301768E4A85D}">
      <dsp:nvSpPr>
        <dsp:cNvPr id="0" name=""/>
        <dsp:cNvSpPr/>
      </dsp:nvSpPr>
      <dsp:spPr>
        <a:xfrm>
          <a:off x="0" y="2415309"/>
          <a:ext cx="4389120" cy="1149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Станом на </a:t>
          </a:r>
          <a:r>
            <a:rPr lang="ru-RU" sz="1500" kern="1200" dirty="0" err="1"/>
            <a:t>сьогодні</a:t>
          </a:r>
          <a:r>
            <a:rPr lang="ru-RU" sz="1500" kern="1200" dirty="0"/>
            <a:t> в </a:t>
          </a:r>
          <a:r>
            <a:rPr lang="ru-RU" sz="1500" kern="1200" dirty="0" err="1"/>
            <a:t>Україні</a:t>
          </a:r>
          <a:r>
            <a:rPr lang="ru-RU" sz="1500" kern="1200" dirty="0"/>
            <a:t> є </a:t>
          </a:r>
          <a:r>
            <a:rPr lang="ru-RU" sz="1500" kern="1200" dirty="0" err="1"/>
            <a:t>чинними</a:t>
          </a:r>
          <a:r>
            <a:rPr lang="ru-RU" sz="1500" kern="1200" dirty="0"/>
            <a:t> і </a:t>
          </a:r>
          <a:r>
            <a:rPr lang="ru-RU" sz="1500" kern="1200" dirty="0" err="1"/>
            <a:t>застосовуються</a:t>
          </a:r>
          <a:r>
            <a:rPr lang="ru-RU" sz="1500" kern="1200" dirty="0"/>
            <a:t> низка нормативно-</a:t>
          </a:r>
          <a:r>
            <a:rPr lang="ru-RU" sz="1500" kern="1200" dirty="0" err="1"/>
            <a:t>правових</a:t>
          </a:r>
          <a:r>
            <a:rPr lang="ru-RU" sz="1500" kern="1200" dirty="0"/>
            <a:t> </a:t>
          </a:r>
          <a:r>
            <a:rPr lang="ru-RU" sz="1500" kern="1200" dirty="0" err="1"/>
            <a:t>актів</a:t>
          </a:r>
          <a:r>
            <a:rPr lang="ru-RU" sz="1500" kern="1200" dirty="0"/>
            <a:t> </a:t>
          </a:r>
          <a:r>
            <a:rPr lang="ru-RU" sz="1500" kern="1200" dirty="0" err="1"/>
            <a:t>нижчої</a:t>
          </a:r>
          <a:r>
            <a:rPr lang="ru-RU" sz="1500" kern="1200" dirty="0"/>
            <a:t> </a:t>
          </a:r>
          <a:r>
            <a:rPr lang="ru-RU" sz="1500" kern="1200" dirty="0" err="1"/>
            <a:t>юридичної</a:t>
          </a:r>
          <a:r>
            <a:rPr lang="ru-RU" sz="1500" kern="1200" dirty="0"/>
            <a:t> </a:t>
          </a:r>
          <a:r>
            <a:rPr lang="ru-RU" sz="1500" kern="1200" dirty="0" err="1"/>
            <a:t>сили</a:t>
          </a:r>
          <a:r>
            <a:rPr lang="ru-RU" sz="1500" kern="1200" dirty="0"/>
            <a:t>, </a:t>
          </a:r>
          <a:r>
            <a:rPr lang="ru-RU" sz="1500" kern="1200" dirty="0" err="1"/>
            <a:t>що</a:t>
          </a:r>
          <a:r>
            <a:rPr lang="ru-RU" sz="1500" kern="1200" dirty="0"/>
            <a:t> </a:t>
          </a:r>
          <a:r>
            <a:rPr lang="ru-RU" sz="1500" kern="1200" dirty="0" err="1"/>
            <a:t>регламентують</a:t>
          </a:r>
          <a:r>
            <a:rPr lang="ru-RU" sz="1500" kern="1200" dirty="0"/>
            <a:t> </a:t>
          </a:r>
          <a:r>
            <a:rPr lang="ru-RU" sz="1500" kern="1200" dirty="0" err="1"/>
            <a:t>питання</a:t>
          </a:r>
          <a:r>
            <a:rPr lang="ru-RU" sz="1500" kern="1200" dirty="0"/>
            <a:t> </a:t>
          </a:r>
          <a:r>
            <a:rPr lang="ru-RU" sz="1500" kern="1200" dirty="0" err="1"/>
            <a:t>дисциплінарної</a:t>
          </a:r>
          <a:r>
            <a:rPr lang="ru-RU" sz="1500" kern="1200" dirty="0"/>
            <a:t> </a:t>
          </a:r>
          <a:r>
            <a:rPr lang="ru-RU" sz="1500" kern="1200" dirty="0" err="1"/>
            <a:t>відповідальності</a:t>
          </a:r>
          <a:endParaRPr lang="ru-RU" sz="1500" kern="1200" dirty="0"/>
        </a:p>
      </dsp:txBody>
      <dsp:txXfrm>
        <a:off x="56090" y="2471399"/>
        <a:ext cx="4276940" cy="1036829"/>
      </dsp:txXfrm>
    </dsp:sp>
    <dsp:sp modelId="{CE07428C-A6D0-4B42-AAC1-FC5D552D4EB6}">
      <dsp:nvSpPr>
        <dsp:cNvPr id="0" name=""/>
        <dsp:cNvSpPr/>
      </dsp:nvSpPr>
      <dsp:spPr>
        <a:xfrm rot="5400000">
          <a:off x="7830956" y="294834"/>
          <a:ext cx="919207" cy="780288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 err="1"/>
            <a:t>міститься</a:t>
          </a:r>
          <a:r>
            <a:rPr lang="ru-RU" sz="1500" kern="1200" dirty="0"/>
            <a:t> у ст. 147 Кодексу </a:t>
          </a:r>
          <a:r>
            <a:rPr lang="ru-RU" sz="1500" kern="1200" dirty="0" err="1"/>
            <a:t>законів</a:t>
          </a:r>
          <a:r>
            <a:rPr lang="ru-RU" sz="1500" kern="1200" dirty="0"/>
            <a:t> про </a:t>
          </a:r>
          <a:r>
            <a:rPr lang="ru-RU" sz="1500" kern="1200" dirty="0" err="1"/>
            <a:t>працю</a:t>
          </a:r>
          <a:r>
            <a:rPr lang="ru-RU" sz="1500" kern="1200" dirty="0"/>
            <a:t> </a:t>
          </a:r>
          <a:r>
            <a:rPr lang="ru-RU" sz="1500" kern="1200" dirty="0" err="1"/>
            <a:t>України</a:t>
          </a:r>
          <a:r>
            <a:rPr lang="ru-RU" sz="1500" kern="1200" dirty="0"/>
            <a:t>, в </a:t>
          </a:r>
          <a:r>
            <a:rPr lang="ru-RU" sz="1500" kern="1200" dirty="0" err="1"/>
            <a:t>якій</a:t>
          </a:r>
          <a:r>
            <a:rPr lang="ru-RU" sz="1500" kern="1200" dirty="0"/>
            <a:t> </a:t>
          </a:r>
          <a:r>
            <a:rPr lang="ru-RU" sz="1500" kern="1200" dirty="0" err="1"/>
            <a:t>передбачено</a:t>
          </a:r>
          <a:r>
            <a:rPr lang="ru-RU" sz="1500" kern="1200" dirty="0"/>
            <a:t>, </a:t>
          </a:r>
          <a:r>
            <a:rPr lang="ru-RU" sz="1500" kern="1200" dirty="0" err="1"/>
            <a:t>що</a:t>
          </a:r>
          <a:r>
            <a:rPr lang="ru-RU" sz="1500" kern="1200" dirty="0"/>
            <a:t> </a:t>
          </a:r>
          <a:r>
            <a:rPr lang="ru-RU" sz="1500" kern="1200" dirty="0" err="1"/>
            <a:t>законодавством</a:t>
          </a:r>
          <a:r>
            <a:rPr lang="ru-RU" sz="1500" kern="1200" dirty="0"/>
            <a:t>, статутами і </a:t>
          </a:r>
          <a:r>
            <a:rPr lang="ru-RU" sz="1500" kern="1200" dirty="0" err="1"/>
            <a:t>положеннями</a:t>
          </a:r>
          <a:r>
            <a:rPr lang="ru-RU" sz="1500" kern="1200" dirty="0"/>
            <a:t> про </a:t>
          </a:r>
          <a:r>
            <a:rPr lang="ru-RU" sz="1500" kern="1200" dirty="0" err="1"/>
            <a:t>дисципліну</a:t>
          </a:r>
          <a:r>
            <a:rPr lang="ru-RU" sz="1500" kern="1200" dirty="0"/>
            <a:t> </a:t>
          </a:r>
          <a:r>
            <a:rPr lang="ru-RU" sz="1500" kern="1200" dirty="0" err="1"/>
            <a:t>можуть</a:t>
          </a:r>
          <a:r>
            <a:rPr lang="ru-RU" sz="1500" kern="1200" dirty="0"/>
            <a:t> бути </a:t>
          </a:r>
          <a:r>
            <a:rPr lang="ru-RU" sz="1500" kern="1200" dirty="0" err="1"/>
            <a:t>передбачені</a:t>
          </a:r>
          <a:r>
            <a:rPr lang="ru-RU" sz="1500" kern="1200" dirty="0"/>
            <a:t> для </a:t>
          </a:r>
          <a:r>
            <a:rPr lang="ru-RU" sz="1500" kern="1200" dirty="0" err="1"/>
            <a:t>окремих</a:t>
          </a:r>
          <a:r>
            <a:rPr lang="ru-RU" sz="1500" kern="1200" dirty="0"/>
            <a:t> </a:t>
          </a:r>
          <a:r>
            <a:rPr lang="ru-RU" sz="1500" kern="1200" dirty="0" err="1"/>
            <a:t>категорій</a:t>
          </a:r>
          <a:r>
            <a:rPr lang="ru-RU" sz="1500" kern="1200" dirty="0"/>
            <a:t> </a:t>
          </a:r>
          <a:r>
            <a:rPr lang="ru-RU" sz="1500" kern="1200" dirty="0" err="1"/>
            <a:t>працівників</a:t>
          </a:r>
          <a:r>
            <a:rPr lang="ru-RU" sz="1500" kern="1200" dirty="0"/>
            <a:t> й </a:t>
          </a:r>
          <a:r>
            <a:rPr lang="ru-RU" sz="1500" kern="1200" dirty="0" err="1"/>
            <a:t>інші</a:t>
          </a:r>
          <a:r>
            <a:rPr lang="ru-RU" sz="1500" kern="1200" dirty="0"/>
            <a:t> </a:t>
          </a:r>
          <a:r>
            <a:rPr lang="ru-RU" sz="1500" kern="1200" dirty="0" err="1"/>
            <a:t>дисциплінарні</a:t>
          </a:r>
          <a:r>
            <a:rPr lang="ru-RU" sz="1500" kern="1200" dirty="0"/>
            <a:t> </a:t>
          </a:r>
          <a:r>
            <a:rPr lang="ru-RU" sz="1500" kern="1200" dirty="0" err="1"/>
            <a:t>стягнення</a:t>
          </a:r>
          <a:r>
            <a:rPr lang="ru-RU" sz="1500" kern="1200" dirty="0"/>
            <a:t>, </a:t>
          </a:r>
          <a:r>
            <a:rPr lang="ru-RU" sz="1500" kern="1200" dirty="0" err="1"/>
            <a:t>крім</a:t>
          </a:r>
          <a:r>
            <a:rPr lang="ru-RU" sz="1500" kern="1200" dirty="0"/>
            <a:t> </a:t>
          </a:r>
          <a:r>
            <a:rPr lang="ru-RU" sz="1500" kern="1200" dirty="0" err="1"/>
            <a:t>догани</a:t>
          </a:r>
          <a:r>
            <a:rPr lang="ru-RU" sz="1500" kern="1200" dirty="0"/>
            <a:t> та </a:t>
          </a:r>
          <a:r>
            <a:rPr lang="ru-RU" sz="1500" kern="1200" dirty="0" err="1"/>
            <a:t>звільнення</a:t>
          </a:r>
          <a:r>
            <a:rPr lang="ru-RU" sz="1500" kern="1200" dirty="0"/>
            <a:t>. </a:t>
          </a:r>
        </a:p>
      </dsp:txBody>
      <dsp:txXfrm rot="-5400000">
        <a:off x="4389120" y="3781542"/>
        <a:ext cx="7758008" cy="829463"/>
      </dsp:txXfrm>
    </dsp:sp>
    <dsp:sp modelId="{140F27EA-F16D-49D2-8852-D4B40402017C}">
      <dsp:nvSpPr>
        <dsp:cNvPr id="0" name=""/>
        <dsp:cNvSpPr/>
      </dsp:nvSpPr>
      <dsp:spPr>
        <a:xfrm>
          <a:off x="0" y="3621769"/>
          <a:ext cx="4389120" cy="1149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 err="1"/>
            <a:t>Крім</a:t>
          </a:r>
          <a:r>
            <a:rPr lang="ru-RU" sz="1500" kern="1200" dirty="0"/>
            <a:t> того, пряма </a:t>
          </a:r>
          <a:r>
            <a:rPr lang="ru-RU" sz="1500" kern="1200" dirty="0" err="1"/>
            <a:t>вказівка</a:t>
          </a:r>
          <a:r>
            <a:rPr lang="ru-RU" sz="1500" kern="1200" dirty="0"/>
            <a:t> на </a:t>
          </a:r>
          <a:r>
            <a:rPr lang="ru-RU" sz="1500" kern="1200" dirty="0" err="1"/>
            <a:t>можливість</a:t>
          </a:r>
          <a:r>
            <a:rPr lang="ru-RU" sz="1500" kern="1200" dirty="0"/>
            <a:t> </a:t>
          </a:r>
          <a:r>
            <a:rPr lang="ru-RU" sz="1500" kern="1200" dirty="0" err="1"/>
            <a:t>регламентації</a:t>
          </a:r>
          <a:r>
            <a:rPr lang="ru-RU" sz="1500" kern="1200" dirty="0"/>
            <a:t> </a:t>
          </a:r>
          <a:r>
            <a:rPr lang="ru-RU" sz="1500" kern="1200" dirty="0" err="1"/>
            <a:t>дисциплінарної</a:t>
          </a:r>
          <a:r>
            <a:rPr lang="ru-RU" sz="1500" kern="1200" dirty="0"/>
            <a:t> </a:t>
          </a:r>
          <a:r>
            <a:rPr lang="ru-RU" sz="1500" kern="1200" dirty="0" err="1"/>
            <a:t>відповідальності</a:t>
          </a:r>
          <a:r>
            <a:rPr lang="ru-RU" sz="1500" kern="1200" dirty="0"/>
            <a:t> на локальному </a:t>
          </a:r>
          <a:r>
            <a:rPr lang="ru-RU" sz="1500" kern="1200" dirty="0" err="1"/>
            <a:t>рівні</a:t>
          </a:r>
          <a:endParaRPr lang="ru-RU" sz="1500" kern="1200" dirty="0"/>
        </a:p>
      </dsp:txBody>
      <dsp:txXfrm>
        <a:off x="56090" y="3677859"/>
        <a:ext cx="4276940" cy="10368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4F725-84CD-4316-AADB-A2E6CA347411}">
      <dsp:nvSpPr>
        <dsp:cNvPr id="0" name=""/>
        <dsp:cNvSpPr/>
      </dsp:nvSpPr>
      <dsp:spPr>
        <a:xfrm>
          <a:off x="4118526" y="796353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У </a:t>
          </a:r>
          <a:r>
            <a:rPr lang="ru-RU" sz="1600" kern="1200" dirty="0" err="1"/>
            <a:t>контексті</a:t>
          </a:r>
          <a:r>
            <a:rPr lang="ru-RU" sz="1600" kern="1200" dirty="0"/>
            <a:t> </a:t>
          </a:r>
          <a:r>
            <a:rPr lang="ru-RU" sz="1600" kern="1200" dirty="0" err="1"/>
            <a:t>можливості</a:t>
          </a:r>
          <a:r>
            <a:rPr lang="ru-RU" sz="1600" kern="1200" dirty="0"/>
            <a:t> </a:t>
          </a:r>
          <a:r>
            <a:rPr lang="ru-RU" sz="1600" kern="1200" dirty="0" err="1"/>
            <a:t>притягнення</a:t>
          </a:r>
          <a:r>
            <a:rPr lang="ru-RU" sz="1600" kern="1200" dirty="0"/>
            <a:t> особи до </a:t>
          </a:r>
          <a:r>
            <a:rPr lang="ru-RU" sz="1600" kern="1200" dirty="0" err="1"/>
            <a:t>дисциплінарної</a:t>
          </a:r>
          <a:r>
            <a:rPr lang="ru-RU" sz="1600" kern="1200" dirty="0"/>
            <a:t> </a:t>
          </a:r>
          <a:r>
            <a:rPr lang="ru-RU" sz="1600" kern="1200" dirty="0" err="1"/>
            <a:t>відповідальності</a:t>
          </a:r>
          <a:r>
            <a:rPr lang="ru-RU" sz="1600" kern="1200" dirty="0"/>
            <a:t> з </a:t>
          </a:r>
          <a:r>
            <a:rPr lang="ru-RU" sz="1600" kern="1200" dirty="0" err="1"/>
            <a:t>одночасним</a:t>
          </a:r>
          <a:r>
            <a:rPr lang="ru-RU" sz="1600" kern="1200" dirty="0"/>
            <a:t> </a:t>
          </a:r>
          <a:r>
            <a:rPr lang="ru-RU" sz="1600" kern="1200" dirty="0" err="1"/>
            <a:t>притягненням</a:t>
          </a:r>
          <a:r>
            <a:rPr lang="ru-RU" sz="1600" kern="1200" dirty="0"/>
            <a:t> до </a:t>
          </a:r>
          <a:r>
            <a:rPr lang="ru-RU" sz="1600" kern="1200" dirty="0" err="1"/>
            <a:t>кримінальної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адміністративної</a:t>
          </a:r>
          <a:r>
            <a:rPr lang="ru-RU" sz="1600" kern="1200" dirty="0"/>
            <a:t> </a:t>
          </a:r>
          <a:r>
            <a:rPr lang="ru-RU" sz="1600" kern="1200" dirty="0" err="1"/>
            <a:t>відповідальності</a:t>
          </a:r>
          <a:endParaRPr lang="ru-RU" sz="1600" kern="1200" dirty="0"/>
        </a:p>
      </dsp:txBody>
      <dsp:txXfrm>
        <a:off x="4160469" y="838296"/>
        <a:ext cx="3708653" cy="1348155"/>
      </dsp:txXfrm>
    </dsp:sp>
    <dsp:sp modelId="{B7B45AAF-48FE-42EF-9608-205DB044E48F}">
      <dsp:nvSpPr>
        <dsp:cNvPr id="0" name=""/>
        <dsp:cNvSpPr/>
      </dsp:nvSpPr>
      <dsp:spPr>
        <a:xfrm>
          <a:off x="8017673" y="1362152"/>
          <a:ext cx="25682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8017673" y="1422240"/>
        <a:ext cx="179780" cy="180266"/>
      </dsp:txXfrm>
    </dsp:sp>
    <dsp:sp modelId="{A742B84D-5745-4980-8EA9-D6B4FAD25867}">
      <dsp:nvSpPr>
        <dsp:cNvPr id="0" name=""/>
        <dsp:cNvSpPr/>
      </dsp:nvSpPr>
      <dsp:spPr>
        <a:xfrm>
          <a:off x="8395649" y="796353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треба </a:t>
          </a:r>
          <a:r>
            <a:rPr lang="ru-RU" sz="1600" kern="1200" dirty="0" err="1"/>
            <a:t>звернути</a:t>
          </a:r>
          <a:r>
            <a:rPr lang="ru-RU" sz="1600" kern="1200" dirty="0"/>
            <a:t> </a:t>
          </a:r>
          <a:r>
            <a:rPr lang="ru-RU" sz="1600" kern="1200" dirty="0" err="1"/>
            <a:t>увагу</a:t>
          </a:r>
          <a:r>
            <a:rPr lang="ru-RU" sz="1600" kern="1200" dirty="0"/>
            <a:t> на </a:t>
          </a:r>
          <a:r>
            <a:rPr lang="ru-RU" sz="1600" kern="1200" dirty="0" err="1"/>
            <a:t>положення</a:t>
          </a:r>
          <a:r>
            <a:rPr lang="ru-RU" sz="1600" kern="1200" dirty="0"/>
            <a:t> </a:t>
          </a:r>
          <a:r>
            <a:rPr lang="ru-RU" sz="1600" kern="1200" dirty="0" err="1"/>
            <a:t>частини</a:t>
          </a:r>
          <a:r>
            <a:rPr lang="ru-RU" sz="1600" kern="1200" dirty="0"/>
            <a:t> 2 </a:t>
          </a:r>
          <a:r>
            <a:rPr lang="ru-RU" sz="1600" kern="1200" dirty="0" err="1"/>
            <a:t>статті</a:t>
          </a:r>
          <a:r>
            <a:rPr lang="ru-RU" sz="1600" kern="1200" dirty="0"/>
            <a:t> 65 Закону «Про </a:t>
          </a:r>
          <a:r>
            <a:rPr lang="ru-RU" sz="1600" kern="1200" dirty="0" err="1"/>
            <a:t>запобігання</a:t>
          </a:r>
          <a:r>
            <a:rPr lang="ru-RU" sz="1600" kern="1200" dirty="0"/>
            <a:t> </a:t>
          </a:r>
          <a:r>
            <a:rPr lang="ru-RU" sz="1600" kern="1200" dirty="0" err="1"/>
            <a:t>корупції</a:t>
          </a:r>
          <a:r>
            <a:rPr lang="ru-RU" sz="1600" kern="1200" dirty="0"/>
            <a:t>», </a:t>
          </a:r>
          <a:r>
            <a:rPr lang="ru-RU" sz="1600" kern="1200" dirty="0" err="1"/>
            <a:t>яким</a:t>
          </a:r>
          <a:r>
            <a:rPr lang="ru-RU" sz="1600" kern="1200" dirty="0"/>
            <a:t> </a:t>
          </a:r>
          <a:r>
            <a:rPr lang="ru-RU" sz="1600" kern="1200" dirty="0" err="1"/>
            <a:t>передбачено</a:t>
          </a:r>
          <a:r>
            <a:rPr lang="ru-RU" sz="1600" kern="1200" dirty="0"/>
            <a:t>, </a:t>
          </a:r>
          <a:r>
            <a:rPr lang="ru-RU" sz="1600" kern="1200" dirty="0" err="1"/>
            <a:t>що</a:t>
          </a:r>
          <a:r>
            <a:rPr lang="ru-RU" sz="1600" kern="1200" dirty="0"/>
            <a:t> особа, яка вчинила </a:t>
          </a:r>
          <a:r>
            <a:rPr lang="ru-RU" sz="1600" kern="1200" dirty="0" err="1"/>
            <a:t>корупційне</a:t>
          </a:r>
          <a:r>
            <a:rPr lang="ru-RU" sz="1600" kern="1200" dirty="0"/>
            <a:t> </a:t>
          </a:r>
          <a:r>
            <a:rPr lang="ru-RU" sz="1600" kern="1200" dirty="0" err="1"/>
            <a:t>правопорушення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правопорушення</a:t>
          </a:r>
          <a:r>
            <a:rPr lang="ru-RU" sz="1600" kern="1200" dirty="0"/>
            <a:t>, </a:t>
          </a:r>
          <a:r>
            <a:rPr lang="ru-RU" sz="1600" kern="1200" dirty="0" err="1"/>
            <a:t>пов’язане</a:t>
          </a:r>
          <a:r>
            <a:rPr lang="ru-RU" sz="1600" kern="1200" dirty="0"/>
            <a:t> з </a:t>
          </a:r>
          <a:r>
            <a:rPr lang="ru-RU" sz="1600" kern="1200" dirty="0" err="1"/>
            <a:t>корупцією</a:t>
          </a:r>
          <a:r>
            <a:rPr lang="ru-RU" sz="1600" kern="1200" dirty="0"/>
            <a:t>, </a:t>
          </a:r>
        </a:p>
      </dsp:txBody>
      <dsp:txXfrm>
        <a:off x="8437592" y="838296"/>
        <a:ext cx="3708653" cy="1348155"/>
      </dsp:txXfrm>
    </dsp:sp>
    <dsp:sp modelId="{DBB5B94A-20E7-41BD-BB94-832C8B36393E}">
      <dsp:nvSpPr>
        <dsp:cNvPr id="0" name=""/>
        <dsp:cNvSpPr/>
      </dsp:nvSpPr>
      <dsp:spPr>
        <a:xfrm rot="5400000">
          <a:off x="10163504" y="2313196"/>
          <a:ext cx="25682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-5400000">
        <a:off x="10201786" y="2335003"/>
        <a:ext cx="180266" cy="179780"/>
      </dsp:txXfrm>
    </dsp:sp>
    <dsp:sp modelId="{1B1E8C7A-F91C-49A0-BBD0-C9C8E68ADD37}">
      <dsp:nvSpPr>
        <dsp:cNvPr id="0" name=""/>
        <dsp:cNvSpPr/>
      </dsp:nvSpPr>
      <dsp:spPr>
        <a:xfrm>
          <a:off x="8395649" y="2712978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/>
            <a:t>однак</a:t>
          </a:r>
          <a:r>
            <a:rPr lang="ru-RU" sz="1400" kern="1200" dirty="0"/>
            <a:t> судом не  </a:t>
          </a:r>
          <a:r>
            <a:rPr lang="ru-RU" sz="1400" kern="1200" dirty="0" err="1"/>
            <a:t>застосовано</a:t>
          </a:r>
          <a:r>
            <a:rPr lang="ru-RU" sz="1400" kern="1200" dirty="0"/>
            <a:t> до </a:t>
          </a:r>
          <a:r>
            <a:rPr lang="ru-RU" sz="1400" kern="1200" dirty="0" err="1"/>
            <a:t>неї</a:t>
          </a:r>
          <a:r>
            <a:rPr lang="ru-RU" sz="1400" kern="1200" dirty="0"/>
            <a:t> </a:t>
          </a:r>
          <a:r>
            <a:rPr lang="ru-RU" sz="1400" kern="1200" dirty="0" err="1"/>
            <a:t>покарання</a:t>
          </a:r>
          <a:r>
            <a:rPr lang="ru-RU" sz="1400" kern="1200" dirty="0"/>
            <a:t> </a:t>
          </a:r>
          <a:r>
            <a:rPr lang="ru-RU" sz="1400" kern="1200" dirty="0" err="1"/>
            <a:t>або</a:t>
          </a:r>
          <a:r>
            <a:rPr lang="ru-RU" sz="1400" kern="1200" dirty="0"/>
            <a:t> не </a:t>
          </a:r>
          <a:r>
            <a:rPr lang="ru-RU" sz="1400" kern="1200" dirty="0" err="1"/>
            <a:t>накладено</a:t>
          </a:r>
          <a:r>
            <a:rPr lang="ru-RU" sz="1400" kern="1200" dirty="0"/>
            <a:t> на </a:t>
          </a:r>
          <a:r>
            <a:rPr lang="ru-RU" sz="1400" kern="1200" dirty="0" err="1"/>
            <a:t>неї</a:t>
          </a:r>
          <a:r>
            <a:rPr lang="ru-RU" sz="1400" kern="1200" dirty="0"/>
            <a:t> </a:t>
          </a:r>
          <a:r>
            <a:rPr lang="ru-RU" sz="1400" kern="1200" dirty="0" err="1"/>
            <a:t>стягнення</a:t>
          </a:r>
          <a:r>
            <a:rPr lang="ru-RU" sz="1400" kern="1200" dirty="0"/>
            <a:t> у </a:t>
          </a:r>
          <a:r>
            <a:rPr lang="ru-RU" sz="1400" kern="1200" dirty="0" err="1"/>
            <a:t>виді</a:t>
          </a:r>
          <a:r>
            <a:rPr lang="ru-RU" sz="1400" kern="1200" dirty="0"/>
            <a:t> </a:t>
          </a:r>
          <a:r>
            <a:rPr lang="ru-RU" sz="1400" kern="1200" dirty="0" err="1"/>
            <a:t>позбавлення</a:t>
          </a:r>
          <a:r>
            <a:rPr lang="ru-RU" sz="1400" kern="1200" dirty="0"/>
            <a:t> права </a:t>
          </a:r>
          <a:r>
            <a:rPr lang="ru-RU" sz="1400" kern="1200" dirty="0" err="1"/>
            <a:t>обіймати</a:t>
          </a:r>
          <a:r>
            <a:rPr lang="ru-RU" sz="1400" kern="1200" dirty="0"/>
            <a:t> </a:t>
          </a:r>
          <a:r>
            <a:rPr lang="ru-RU" sz="1400" kern="1200" dirty="0" err="1"/>
            <a:t>певні</a:t>
          </a:r>
          <a:r>
            <a:rPr lang="ru-RU" sz="1400" kern="1200" dirty="0"/>
            <a:t> посади </a:t>
          </a:r>
          <a:r>
            <a:rPr lang="ru-RU" sz="1400" kern="1200" dirty="0" err="1"/>
            <a:t>або</a:t>
          </a:r>
          <a:r>
            <a:rPr lang="ru-RU" sz="1400" kern="1200" dirty="0"/>
            <a:t> </a:t>
          </a:r>
          <a:r>
            <a:rPr lang="ru-RU" sz="1400" kern="1200" dirty="0" err="1"/>
            <a:t>займатися</a:t>
          </a:r>
          <a:r>
            <a:rPr lang="ru-RU" sz="1400" kern="1200" dirty="0"/>
            <a:t> </a:t>
          </a:r>
          <a:r>
            <a:rPr lang="ru-RU" sz="1400" kern="1200" dirty="0" err="1"/>
            <a:t>певною</a:t>
          </a:r>
          <a:r>
            <a:rPr lang="ru-RU" sz="1400" kern="1200" dirty="0"/>
            <a:t> </a:t>
          </a:r>
          <a:r>
            <a:rPr lang="ru-RU" sz="1400" kern="1200" dirty="0" err="1"/>
            <a:t>діяльністю</a:t>
          </a:r>
          <a:r>
            <a:rPr lang="ru-RU" sz="1400" kern="1200" dirty="0"/>
            <a:t>, </a:t>
          </a:r>
          <a:r>
            <a:rPr lang="ru-RU" sz="1400" kern="1200" dirty="0" err="1"/>
            <a:t>пов’язаними</a:t>
          </a:r>
          <a:r>
            <a:rPr lang="ru-RU" sz="1400" kern="1200" dirty="0"/>
            <a:t> з </a:t>
          </a:r>
          <a:r>
            <a:rPr lang="ru-RU" sz="1400" kern="1200" dirty="0" err="1"/>
            <a:t>виконанням</a:t>
          </a:r>
          <a:r>
            <a:rPr lang="ru-RU" sz="1400" kern="1200" dirty="0"/>
            <a:t> </a:t>
          </a:r>
          <a:r>
            <a:rPr lang="ru-RU" sz="1400" kern="1200" dirty="0" err="1"/>
            <a:t>функцій</a:t>
          </a:r>
          <a:r>
            <a:rPr lang="ru-RU" sz="1400" kern="1200" dirty="0"/>
            <a:t> </a:t>
          </a:r>
          <a:r>
            <a:rPr lang="ru-RU" sz="1400" kern="1200" dirty="0" err="1"/>
            <a:t>держави</a:t>
          </a:r>
          <a:r>
            <a:rPr lang="ru-RU" sz="1400" kern="1200" dirty="0"/>
            <a:t> </a:t>
          </a:r>
          <a:r>
            <a:rPr lang="ru-RU" sz="1400" kern="1200" dirty="0" err="1"/>
            <a:t>або</a:t>
          </a:r>
          <a:r>
            <a:rPr lang="ru-RU" sz="1400" kern="1200" dirty="0"/>
            <a:t> </a:t>
          </a:r>
          <a:r>
            <a:rPr lang="ru-RU" sz="1400" kern="1200" dirty="0" err="1"/>
            <a:t>місцевого</a:t>
          </a:r>
          <a:r>
            <a:rPr lang="ru-RU" sz="1400" kern="1200" dirty="0"/>
            <a:t> </a:t>
          </a:r>
          <a:r>
            <a:rPr lang="ru-RU" sz="1400" kern="1200" dirty="0" err="1"/>
            <a:t>самоврядування</a:t>
          </a:r>
          <a:r>
            <a:rPr lang="ru-RU" sz="1400" kern="1200" dirty="0"/>
            <a:t>, </a:t>
          </a:r>
        </a:p>
      </dsp:txBody>
      <dsp:txXfrm>
        <a:off x="8437592" y="2754921"/>
        <a:ext cx="3708653" cy="1348155"/>
      </dsp:txXfrm>
    </dsp:sp>
    <dsp:sp modelId="{6860C789-A6AB-49D9-9853-C1C3065A9B1C}">
      <dsp:nvSpPr>
        <dsp:cNvPr id="0" name=""/>
        <dsp:cNvSpPr/>
      </dsp:nvSpPr>
      <dsp:spPr>
        <a:xfrm rot="10800000">
          <a:off x="8032211" y="3278778"/>
          <a:ext cx="25682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8109260" y="3338866"/>
        <a:ext cx="179780" cy="180266"/>
      </dsp:txXfrm>
    </dsp:sp>
    <dsp:sp modelId="{25A69EA2-913A-4CB6-A88C-63AE9836A0A4}">
      <dsp:nvSpPr>
        <dsp:cNvPr id="0" name=""/>
        <dsp:cNvSpPr/>
      </dsp:nvSpPr>
      <dsp:spPr>
        <a:xfrm>
          <a:off x="4118526" y="2712978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або</a:t>
          </a:r>
          <a:r>
            <a:rPr lang="ru-RU" sz="1600" kern="1200" dirty="0"/>
            <a:t> такою, </a:t>
          </a:r>
          <a:r>
            <a:rPr lang="ru-RU" sz="1600" kern="1200" dirty="0" err="1"/>
            <a:t>що</a:t>
          </a:r>
          <a:r>
            <a:rPr lang="ru-RU" sz="1600" kern="1200" dirty="0"/>
            <a:t> </a:t>
          </a:r>
          <a:r>
            <a:rPr lang="ru-RU" sz="1600" kern="1200" dirty="0" err="1"/>
            <a:t>прирівнюється</a:t>
          </a:r>
          <a:r>
            <a:rPr lang="ru-RU" sz="1600" kern="1200" dirty="0"/>
            <a:t> до </a:t>
          </a:r>
          <a:r>
            <a:rPr lang="ru-RU" sz="1600" kern="1200" dirty="0" err="1"/>
            <a:t>цієї</a:t>
          </a:r>
          <a:r>
            <a:rPr lang="ru-RU" sz="1600" kern="1200" dirty="0"/>
            <a:t> </a:t>
          </a:r>
          <a:r>
            <a:rPr lang="ru-RU" sz="1600" kern="1200" dirty="0" err="1"/>
            <a:t>діяльності</a:t>
          </a:r>
          <a:r>
            <a:rPr lang="ru-RU" sz="1600" kern="1200" dirty="0"/>
            <a:t>, </a:t>
          </a:r>
          <a:r>
            <a:rPr lang="ru-RU" sz="1600" kern="1200" dirty="0" err="1"/>
            <a:t>підлягає</a:t>
          </a:r>
          <a:r>
            <a:rPr lang="ru-RU" sz="1600" kern="1200" dirty="0"/>
            <a:t> </a:t>
          </a:r>
          <a:r>
            <a:rPr lang="ru-RU" sz="1600" kern="1200" dirty="0" err="1"/>
            <a:t>притягненню</a:t>
          </a:r>
          <a:r>
            <a:rPr lang="ru-RU" sz="1600" kern="1200" dirty="0"/>
            <a:t> до </a:t>
          </a:r>
          <a:r>
            <a:rPr lang="ru-RU" sz="1600" kern="1200" dirty="0" err="1"/>
            <a:t>дисциплінарної</a:t>
          </a:r>
          <a:r>
            <a:rPr lang="ru-RU" sz="1600" kern="1200" dirty="0"/>
            <a:t> </a:t>
          </a:r>
          <a:r>
            <a:rPr lang="ru-RU" sz="1600" kern="1200" dirty="0" err="1"/>
            <a:t>відповідальності</a:t>
          </a:r>
          <a:r>
            <a:rPr lang="ru-RU" sz="1600" kern="1200" dirty="0"/>
            <a:t> у </a:t>
          </a:r>
          <a:r>
            <a:rPr lang="ru-RU" sz="1600" kern="1200" dirty="0" err="1"/>
            <a:t>встановленому</a:t>
          </a:r>
          <a:r>
            <a:rPr lang="ru-RU" sz="1600" kern="1200" dirty="0"/>
            <a:t> законом порядку. </a:t>
          </a:r>
        </a:p>
      </dsp:txBody>
      <dsp:txXfrm>
        <a:off x="4160469" y="2754921"/>
        <a:ext cx="3708653" cy="1348155"/>
      </dsp:txXfrm>
    </dsp:sp>
    <dsp:sp modelId="{57CBC8B5-8FCA-4F2A-9129-FF0DF1074CFB}">
      <dsp:nvSpPr>
        <dsp:cNvPr id="0" name=""/>
        <dsp:cNvSpPr/>
      </dsp:nvSpPr>
      <dsp:spPr>
        <a:xfrm rot="10800000">
          <a:off x="3755087" y="3278778"/>
          <a:ext cx="25682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3832136" y="3338866"/>
        <a:ext cx="179780" cy="180266"/>
      </dsp:txXfrm>
    </dsp:sp>
    <dsp:sp modelId="{4F3141D0-A123-4B48-8B55-CA9C18A62584}">
      <dsp:nvSpPr>
        <dsp:cNvPr id="0" name=""/>
        <dsp:cNvSpPr/>
      </dsp:nvSpPr>
      <dsp:spPr>
        <a:xfrm>
          <a:off x="3811" y="2769417"/>
          <a:ext cx="3630130" cy="13191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 err="1"/>
            <a:t>Натомість</a:t>
          </a:r>
          <a:r>
            <a:rPr lang="ru-RU" sz="1300" kern="1200" dirty="0"/>
            <a:t>, особа, </a:t>
          </a:r>
          <a:r>
            <a:rPr lang="ru-RU" sz="1300" kern="1200" dirty="0" err="1"/>
            <a:t>уповноважена</a:t>
          </a:r>
          <a:r>
            <a:rPr lang="ru-RU" sz="1300" kern="1200" dirty="0"/>
            <a:t> на </a:t>
          </a:r>
          <a:r>
            <a:rPr lang="ru-RU" sz="1300" kern="1200" dirty="0" err="1"/>
            <a:t>виконання</a:t>
          </a:r>
          <a:r>
            <a:rPr lang="ru-RU" sz="1300" kern="1200" dirty="0"/>
            <a:t> </a:t>
          </a:r>
          <a:r>
            <a:rPr lang="ru-RU" sz="1300" kern="1200" dirty="0" err="1"/>
            <a:t>функцій</a:t>
          </a:r>
          <a:r>
            <a:rPr lang="ru-RU" sz="1300" kern="1200" dirty="0"/>
            <a:t> </a:t>
          </a:r>
          <a:r>
            <a:rPr lang="ru-RU" sz="1300" kern="1200" dirty="0" err="1"/>
            <a:t>держави</a:t>
          </a:r>
          <a:r>
            <a:rPr lang="ru-RU" sz="1300" kern="1200" dirty="0"/>
            <a:t> </a:t>
          </a:r>
          <a:r>
            <a:rPr lang="ru-RU" sz="1300" kern="1200" dirty="0" err="1"/>
            <a:t>або</a:t>
          </a:r>
          <a:r>
            <a:rPr lang="ru-RU" sz="1300" kern="1200" dirty="0"/>
            <a:t> </a:t>
          </a:r>
          <a:r>
            <a:rPr lang="ru-RU" sz="1300" kern="1200" dirty="0" err="1"/>
            <a:t>місцевого</a:t>
          </a:r>
          <a:r>
            <a:rPr lang="ru-RU" sz="1300" kern="1200" dirty="0"/>
            <a:t> </a:t>
          </a:r>
          <a:r>
            <a:rPr lang="ru-RU" sz="1300" kern="1200" dirty="0" err="1"/>
            <a:t>самоврядування</a:t>
          </a:r>
          <a:r>
            <a:rPr lang="ru-RU" sz="1300" kern="1200" dirty="0"/>
            <a:t>, </a:t>
          </a:r>
          <a:r>
            <a:rPr lang="ru-RU" sz="1300" kern="1200" dirty="0" err="1"/>
            <a:t>стосовно</a:t>
          </a:r>
          <a:r>
            <a:rPr lang="ru-RU" sz="1300" kern="1200" dirty="0"/>
            <a:t> </a:t>
          </a:r>
          <a:r>
            <a:rPr lang="ru-RU" sz="1300" kern="1200" dirty="0" err="1"/>
            <a:t>якої</a:t>
          </a:r>
          <a:r>
            <a:rPr lang="ru-RU" sz="1300" kern="1200" dirty="0"/>
            <a:t> набрало </a:t>
          </a:r>
          <a:r>
            <a:rPr lang="ru-RU" sz="1300" kern="1200" dirty="0" err="1"/>
            <a:t>законної</a:t>
          </a:r>
          <a:r>
            <a:rPr lang="ru-RU" sz="1300" kern="1200" dirty="0"/>
            <a:t> </a:t>
          </a:r>
          <a:r>
            <a:rPr lang="ru-RU" sz="1300" kern="1200" dirty="0" err="1"/>
            <a:t>сили</a:t>
          </a:r>
          <a:r>
            <a:rPr lang="ru-RU" sz="1300" kern="1200" dirty="0"/>
            <a:t> </a:t>
          </a:r>
          <a:r>
            <a:rPr lang="ru-RU" sz="1300" kern="1200" dirty="0" err="1"/>
            <a:t>рішення</a:t>
          </a:r>
          <a:r>
            <a:rPr lang="ru-RU" sz="1300" kern="1200" dirty="0"/>
            <a:t> суду про </a:t>
          </a:r>
          <a:r>
            <a:rPr lang="ru-RU" sz="1300" kern="1200" dirty="0" err="1"/>
            <a:t>визнання</a:t>
          </a:r>
          <a:r>
            <a:rPr lang="ru-RU" sz="1300" kern="1200" dirty="0"/>
            <a:t> </a:t>
          </a:r>
          <a:r>
            <a:rPr lang="ru-RU" sz="1300" kern="1200" dirty="0" err="1"/>
            <a:t>необґрунтованими</a:t>
          </a:r>
          <a:r>
            <a:rPr lang="ru-RU" sz="1300" kern="1200" dirty="0"/>
            <a:t> </a:t>
          </a:r>
          <a:r>
            <a:rPr lang="ru-RU" sz="1300" kern="1200" dirty="0" err="1"/>
            <a:t>активів</a:t>
          </a:r>
          <a:r>
            <a:rPr lang="ru-RU" sz="1300" kern="1200" dirty="0"/>
            <a:t> та </a:t>
          </a:r>
          <a:r>
            <a:rPr lang="ru-RU" sz="1300" kern="1200" dirty="0" err="1"/>
            <a:t>їхнє</a:t>
          </a:r>
          <a:r>
            <a:rPr lang="ru-RU" sz="1300" kern="1200" dirty="0"/>
            <a:t> </a:t>
          </a:r>
          <a:r>
            <a:rPr lang="ru-RU" sz="1300" kern="1200" dirty="0" err="1"/>
            <a:t>стягнення</a:t>
          </a:r>
          <a:r>
            <a:rPr lang="ru-RU" sz="1300" kern="1200" dirty="0"/>
            <a:t> в </a:t>
          </a:r>
          <a:r>
            <a:rPr lang="ru-RU" sz="1300" kern="1200" dirty="0" err="1"/>
            <a:t>дохід</a:t>
          </a:r>
          <a:r>
            <a:rPr lang="ru-RU" sz="1300" kern="1200" dirty="0"/>
            <a:t> </a:t>
          </a:r>
          <a:r>
            <a:rPr lang="ru-RU" sz="1300" kern="1200" dirty="0" err="1"/>
            <a:t>держави</a:t>
          </a:r>
          <a:r>
            <a:rPr lang="ru-RU" sz="1300" kern="1200" dirty="0"/>
            <a:t>, </a:t>
          </a:r>
          <a:r>
            <a:rPr lang="ru-RU" sz="1300" kern="1200" dirty="0" err="1"/>
            <a:t>підлягає</a:t>
          </a:r>
          <a:r>
            <a:rPr lang="ru-RU" sz="1300" kern="1200" dirty="0"/>
            <a:t> </a:t>
          </a:r>
          <a:r>
            <a:rPr lang="ru-RU" sz="1300" kern="1200" dirty="0" err="1"/>
            <a:t>звільненню</a:t>
          </a:r>
          <a:r>
            <a:rPr lang="ru-RU" sz="1300" kern="1200" dirty="0"/>
            <a:t> з посади в </a:t>
          </a:r>
          <a:r>
            <a:rPr lang="ru-RU" sz="1300" kern="1200" dirty="0" err="1"/>
            <a:t>установленому</a:t>
          </a:r>
          <a:r>
            <a:rPr lang="ru-RU" sz="1300" kern="1200" dirty="0"/>
            <a:t> законом порядку. </a:t>
          </a:r>
        </a:p>
      </dsp:txBody>
      <dsp:txXfrm>
        <a:off x="42448" y="2808054"/>
        <a:ext cx="3552856" cy="1241890"/>
      </dsp:txXfrm>
    </dsp:sp>
    <dsp:sp modelId="{814BC4E1-9E59-4886-9489-50EAB84E2414}">
      <dsp:nvSpPr>
        <dsp:cNvPr id="0" name=""/>
        <dsp:cNvSpPr/>
      </dsp:nvSpPr>
      <dsp:spPr>
        <a:xfrm rot="5254435">
          <a:off x="1714439" y="4200756"/>
          <a:ext cx="28699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-5400000">
        <a:off x="1765983" y="4207517"/>
        <a:ext cx="180266" cy="200899"/>
      </dsp:txXfrm>
    </dsp:sp>
    <dsp:sp modelId="{7B2A2FD5-E965-45A5-993B-B38B1DB5669F}">
      <dsp:nvSpPr>
        <dsp:cNvPr id="0" name=""/>
        <dsp:cNvSpPr/>
      </dsp:nvSpPr>
      <dsp:spPr>
        <a:xfrm>
          <a:off x="3811" y="4629604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/>
            <a:t>Отже</a:t>
          </a:r>
          <a:r>
            <a:rPr lang="ru-RU" sz="1400" kern="1200" dirty="0"/>
            <a:t>, </a:t>
          </a:r>
          <a:r>
            <a:rPr lang="ru-RU" sz="1400" kern="1200" dirty="0" err="1"/>
            <a:t>можна</a:t>
          </a:r>
          <a:r>
            <a:rPr lang="ru-RU" sz="1400" kern="1200" dirty="0"/>
            <a:t> </a:t>
          </a:r>
          <a:r>
            <a:rPr lang="ru-RU" sz="1400" kern="1200" dirty="0" err="1"/>
            <a:t>зробити</a:t>
          </a:r>
          <a:r>
            <a:rPr lang="ru-RU" sz="1400" kern="1200" dirty="0"/>
            <a:t> </a:t>
          </a:r>
          <a:r>
            <a:rPr lang="ru-RU" sz="1400" kern="1200" dirty="0" err="1"/>
            <a:t>висновок</a:t>
          </a:r>
          <a:r>
            <a:rPr lang="ru-RU" sz="1400" kern="1200" dirty="0"/>
            <a:t> про </a:t>
          </a:r>
          <a:r>
            <a:rPr lang="ru-RU" sz="1400" kern="1200" dirty="0" err="1"/>
            <a:t>можливість</a:t>
          </a:r>
          <a:r>
            <a:rPr lang="ru-RU" sz="1400" kern="1200" dirty="0"/>
            <a:t> </a:t>
          </a:r>
          <a:r>
            <a:rPr lang="ru-RU" sz="1400" kern="1200" dirty="0" err="1"/>
            <a:t>притягнення</a:t>
          </a:r>
          <a:r>
            <a:rPr lang="ru-RU" sz="1400" kern="1200" dirty="0"/>
            <a:t> особи до </a:t>
          </a:r>
          <a:r>
            <a:rPr lang="ru-RU" sz="1400" kern="1200" dirty="0" err="1"/>
            <a:t>дисциплінарної</a:t>
          </a:r>
          <a:r>
            <a:rPr lang="ru-RU" sz="1400" kern="1200" dirty="0"/>
            <a:t> </a:t>
          </a:r>
          <a:r>
            <a:rPr lang="ru-RU" sz="1400" kern="1200" dirty="0" err="1"/>
            <a:t>відповідальності</a:t>
          </a:r>
          <a:r>
            <a:rPr lang="ru-RU" sz="1400" kern="1200" dirty="0"/>
            <a:t>, </a:t>
          </a:r>
          <a:r>
            <a:rPr lang="ru-RU" sz="1400" kern="1200" dirty="0" err="1"/>
            <a:t>навіть</a:t>
          </a:r>
          <a:r>
            <a:rPr lang="ru-RU" sz="1400" kern="1200" dirty="0"/>
            <a:t> </a:t>
          </a:r>
          <a:r>
            <a:rPr lang="ru-RU" sz="1400" kern="1200" dirty="0" err="1"/>
            <a:t>якщо</a:t>
          </a:r>
          <a:r>
            <a:rPr lang="ru-RU" sz="1400" kern="1200" dirty="0"/>
            <a:t> за </a:t>
          </a:r>
          <a:r>
            <a:rPr lang="ru-RU" sz="1400" kern="1200" dirty="0" err="1"/>
            <a:t>вчинення</a:t>
          </a:r>
          <a:r>
            <a:rPr lang="ru-RU" sz="1400" kern="1200" dirty="0"/>
            <a:t> </a:t>
          </a:r>
          <a:r>
            <a:rPr lang="ru-RU" sz="1400" kern="1200" dirty="0" err="1"/>
            <a:t>корупційного</a:t>
          </a:r>
          <a:r>
            <a:rPr lang="ru-RU" sz="1400" kern="1200" dirty="0"/>
            <a:t> </a:t>
          </a:r>
          <a:r>
            <a:rPr lang="ru-RU" sz="1400" kern="1200" dirty="0" err="1"/>
            <a:t>діяння</a:t>
          </a:r>
          <a:r>
            <a:rPr lang="ru-RU" sz="1400" kern="1200" dirty="0"/>
            <a:t> вона </a:t>
          </a:r>
          <a:r>
            <a:rPr lang="ru-RU" sz="1400" kern="1200" dirty="0" err="1"/>
            <a:t>вже</a:t>
          </a:r>
          <a:r>
            <a:rPr lang="ru-RU" sz="1400" kern="1200" dirty="0"/>
            <a:t> </a:t>
          </a:r>
          <a:r>
            <a:rPr lang="ru-RU" sz="1400" kern="1200" dirty="0" err="1"/>
            <a:t>зазнала</a:t>
          </a:r>
          <a:r>
            <a:rPr lang="ru-RU" sz="1400" kern="1200" dirty="0"/>
            <a:t> </a:t>
          </a:r>
          <a:r>
            <a:rPr lang="ru-RU" sz="1400" kern="1200" dirty="0" err="1"/>
            <a:t>негативних</a:t>
          </a:r>
          <a:r>
            <a:rPr lang="ru-RU" sz="1400" kern="1200" dirty="0"/>
            <a:t> </a:t>
          </a:r>
          <a:r>
            <a:rPr lang="ru-RU" sz="1400" kern="1200" dirty="0" err="1"/>
            <a:t>наслідків</a:t>
          </a:r>
          <a:r>
            <a:rPr lang="ru-RU" sz="1400" kern="1200" dirty="0"/>
            <a:t>, </a:t>
          </a:r>
          <a:r>
            <a:rPr lang="ru-RU" sz="1400" kern="1200" dirty="0" err="1"/>
            <a:t>передбачених</a:t>
          </a:r>
          <a:r>
            <a:rPr lang="ru-RU" sz="1400" kern="1200" dirty="0"/>
            <a:t> законом про </a:t>
          </a:r>
          <a:r>
            <a:rPr lang="ru-RU" sz="1400" kern="1200" dirty="0" err="1"/>
            <a:t>кримінальну</a:t>
          </a:r>
          <a:r>
            <a:rPr lang="ru-RU" sz="1400" kern="1200" dirty="0"/>
            <a:t> </a:t>
          </a:r>
          <a:r>
            <a:rPr lang="ru-RU" sz="1400" kern="1200" dirty="0" err="1"/>
            <a:t>або</a:t>
          </a:r>
          <a:r>
            <a:rPr lang="ru-RU" sz="1400" kern="1200" dirty="0"/>
            <a:t> </a:t>
          </a:r>
          <a:r>
            <a:rPr lang="ru-RU" sz="1400" kern="1200" dirty="0" err="1"/>
            <a:t>адміністративну</a:t>
          </a:r>
          <a:r>
            <a:rPr lang="ru-RU" sz="1400" kern="1200" dirty="0"/>
            <a:t> </a:t>
          </a:r>
          <a:r>
            <a:rPr lang="ru-RU" sz="1400" kern="1200" dirty="0" err="1"/>
            <a:t>відповідальність</a:t>
          </a:r>
          <a:r>
            <a:rPr lang="ru-RU" sz="1400" kern="1200" dirty="0"/>
            <a:t>, </a:t>
          </a:r>
        </a:p>
      </dsp:txBody>
      <dsp:txXfrm>
        <a:off x="45754" y="4671547"/>
        <a:ext cx="3708653" cy="1348155"/>
      </dsp:txXfrm>
    </dsp:sp>
    <dsp:sp modelId="{7614005F-E40E-48BA-BE98-41166FBB560B}">
      <dsp:nvSpPr>
        <dsp:cNvPr id="0" name=""/>
        <dsp:cNvSpPr/>
      </dsp:nvSpPr>
      <dsp:spPr>
        <a:xfrm>
          <a:off x="3902958" y="5195404"/>
          <a:ext cx="256829" cy="300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3902958" y="5255492"/>
        <a:ext cx="179780" cy="180266"/>
      </dsp:txXfrm>
    </dsp:sp>
    <dsp:sp modelId="{E95794CA-5DCC-4B0D-A1A3-5353D6FB7CE6}">
      <dsp:nvSpPr>
        <dsp:cNvPr id="0" name=""/>
        <dsp:cNvSpPr/>
      </dsp:nvSpPr>
      <dsp:spPr>
        <a:xfrm>
          <a:off x="4280934" y="4629604"/>
          <a:ext cx="3792539" cy="1432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 </a:t>
          </a:r>
          <a:r>
            <a:rPr lang="ru-RU" sz="1200" kern="1200" dirty="0" err="1"/>
            <a:t>винятком</a:t>
          </a:r>
          <a:r>
            <a:rPr lang="ru-RU" sz="1200" kern="1200" dirty="0"/>
            <a:t> тих </a:t>
          </a:r>
          <a:r>
            <a:rPr lang="ru-RU" sz="1200" kern="1200" dirty="0" err="1"/>
            <a:t>випадків</a:t>
          </a:r>
          <a:r>
            <a:rPr lang="ru-RU" sz="1200" kern="1200" dirty="0"/>
            <a:t>, коли в межах </a:t>
          </a:r>
          <a:r>
            <a:rPr lang="ru-RU" sz="1200" kern="1200" dirty="0" err="1"/>
            <a:t>кримінального</a:t>
          </a:r>
          <a:r>
            <a:rPr lang="ru-RU" sz="1200" kern="1200" dirty="0"/>
            <a:t> </a:t>
          </a:r>
          <a:r>
            <a:rPr lang="ru-RU" sz="1200" kern="1200" dirty="0" err="1"/>
            <a:t>провадження</a:t>
          </a:r>
          <a:r>
            <a:rPr lang="ru-RU" sz="1200" kern="1200" dirty="0"/>
            <a:t> </a:t>
          </a:r>
          <a:r>
            <a:rPr lang="ru-RU" sz="1200" kern="1200" dirty="0" err="1"/>
            <a:t>або</a:t>
          </a:r>
          <a:r>
            <a:rPr lang="ru-RU" sz="1200" kern="1200" dirty="0"/>
            <a:t> </a:t>
          </a:r>
          <a:r>
            <a:rPr lang="ru-RU" sz="1200" kern="1200" dirty="0" err="1"/>
            <a:t>провадження</a:t>
          </a:r>
          <a:r>
            <a:rPr lang="ru-RU" sz="1200" kern="1200" dirty="0"/>
            <a:t> про </a:t>
          </a:r>
          <a:r>
            <a:rPr lang="ru-RU" sz="1200" kern="1200" dirty="0" err="1"/>
            <a:t>адміністративне</a:t>
          </a:r>
          <a:r>
            <a:rPr lang="ru-RU" sz="1200" kern="1200" dirty="0"/>
            <a:t> </a:t>
          </a:r>
          <a:r>
            <a:rPr lang="ru-RU" sz="1200" kern="1200" dirty="0" err="1"/>
            <a:t>правопорушення</a:t>
          </a:r>
          <a:r>
            <a:rPr lang="ru-RU" sz="1200" kern="1200" dirty="0"/>
            <a:t> судом </a:t>
          </a:r>
          <a:r>
            <a:rPr lang="ru-RU" sz="1200" kern="1200" dirty="0" err="1"/>
            <a:t>накладено</a:t>
          </a:r>
          <a:r>
            <a:rPr lang="ru-RU" sz="1200" kern="1200" dirty="0"/>
            <a:t> </a:t>
          </a:r>
          <a:r>
            <a:rPr lang="ru-RU" sz="1200" kern="1200" dirty="0" err="1"/>
            <a:t>стягнення</a:t>
          </a:r>
          <a:r>
            <a:rPr lang="ru-RU" sz="1200" kern="1200" dirty="0"/>
            <a:t> у </a:t>
          </a:r>
          <a:r>
            <a:rPr lang="ru-RU" sz="1200" kern="1200" dirty="0" err="1"/>
            <a:t>вигляді</a:t>
          </a:r>
          <a:r>
            <a:rPr lang="ru-RU" sz="1200" kern="1200" dirty="0"/>
            <a:t> </a:t>
          </a:r>
          <a:r>
            <a:rPr lang="ru-RU" sz="1200" kern="1200" dirty="0" err="1"/>
            <a:t>позбавлення</a:t>
          </a:r>
          <a:r>
            <a:rPr lang="ru-RU" sz="1200" kern="1200" dirty="0"/>
            <a:t> права </a:t>
          </a:r>
          <a:r>
            <a:rPr lang="ru-RU" sz="1200" kern="1200" dirty="0" err="1"/>
            <a:t>обіймати</a:t>
          </a:r>
          <a:r>
            <a:rPr lang="ru-RU" sz="1200" kern="1200" dirty="0"/>
            <a:t> </a:t>
          </a:r>
          <a:r>
            <a:rPr lang="ru-RU" sz="1200" kern="1200" dirty="0" err="1"/>
            <a:t>певні</a:t>
          </a:r>
          <a:r>
            <a:rPr lang="ru-RU" sz="1200" kern="1200" dirty="0"/>
            <a:t> посади </a:t>
          </a:r>
          <a:r>
            <a:rPr lang="ru-RU" sz="1200" kern="1200" dirty="0" err="1"/>
            <a:t>або</a:t>
          </a:r>
          <a:r>
            <a:rPr lang="ru-RU" sz="1200" kern="1200" dirty="0"/>
            <a:t> </a:t>
          </a:r>
          <a:r>
            <a:rPr lang="ru-RU" sz="1200" kern="1200" dirty="0" err="1"/>
            <a:t>займатися</a:t>
          </a:r>
          <a:r>
            <a:rPr lang="ru-RU" sz="1200" kern="1200" dirty="0"/>
            <a:t> </a:t>
          </a:r>
          <a:r>
            <a:rPr lang="ru-RU" sz="1200" kern="1200" dirty="0" err="1"/>
            <a:t>певною</a:t>
          </a:r>
          <a:r>
            <a:rPr lang="ru-RU" sz="1200" kern="1200" dirty="0"/>
            <a:t> </a:t>
          </a:r>
          <a:r>
            <a:rPr lang="ru-RU" sz="1200" kern="1200" dirty="0" err="1"/>
            <a:t>діяльністю</a:t>
          </a:r>
          <a:r>
            <a:rPr lang="ru-RU" sz="1200" kern="1200" dirty="0"/>
            <a:t>, </a:t>
          </a:r>
          <a:r>
            <a:rPr lang="ru-RU" sz="1200" kern="1200" dirty="0" err="1"/>
            <a:t>пов’язаними</a:t>
          </a:r>
          <a:r>
            <a:rPr lang="ru-RU" sz="1200" kern="1200" dirty="0"/>
            <a:t> з </a:t>
          </a:r>
          <a:r>
            <a:rPr lang="ru-RU" sz="1200" kern="1200" dirty="0" err="1"/>
            <a:t>виконанням</a:t>
          </a:r>
          <a:r>
            <a:rPr lang="ru-RU" sz="1200" kern="1200" dirty="0"/>
            <a:t> </a:t>
          </a:r>
          <a:r>
            <a:rPr lang="ru-RU" sz="1200" kern="1200" dirty="0" err="1"/>
            <a:t>функцій</a:t>
          </a:r>
          <a:r>
            <a:rPr lang="ru-RU" sz="1200" kern="1200" dirty="0"/>
            <a:t> </a:t>
          </a:r>
          <a:r>
            <a:rPr lang="ru-RU" sz="1200" kern="1200" dirty="0" err="1"/>
            <a:t>держави</a:t>
          </a:r>
          <a:r>
            <a:rPr lang="ru-RU" sz="1200" kern="1200" dirty="0"/>
            <a:t> </a:t>
          </a:r>
          <a:r>
            <a:rPr lang="ru-RU" sz="1200" kern="1200" dirty="0" err="1"/>
            <a:t>або</a:t>
          </a:r>
          <a:r>
            <a:rPr lang="ru-RU" sz="1200" kern="1200" dirty="0"/>
            <a:t> </a:t>
          </a:r>
          <a:r>
            <a:rPr lang="ru-RU" sz="1200" kern="1200" dirty="0" err="1"/>
            <a:t>місцевого</a:t>
          </a:r>
          <a:r>
            <a:rPr lang="ru-RU" sz="1200" kern="1200" dirty="0"/>
            <a:t> </a:t>
          </a:r>
          <a:r>
            <a:rPr lang="ru-RU" sz="1200" kern="1200" dirty="0" err="1"/>
            <a:t>самоврядування</a:t>
          </a:r>
          <a:r>
            <a:rPr lang="ru-RU" sz="1200" kern="1200" dirty="0"/>
            <a:t>, </a:t>
          </a:r>
          <a:r>
            <a:rPr lang="ru-RU" sz="1200" kern="1200" dirty="0" err="1"/>
            <a:t>або</a:t>
          </a:r>
          <a:r>
            <a:rPr lang="ru-RU" sz="1200" kern="1200" dirty="0"/>
            <a:t> такою, </a:t>
          </a:r>
          <a:r>
            <a:rPr lang="ru-RU" sz="1200" kern="1200" dirty="0" err="1"/>
            <a:t>що</a:t>
          </a:r>
          <a:r>
            <a:rPr lang="ru-RU" sz="1200" kern="1200" dirty="0"/>
            <a:t> </a:t>
          </a:r>
          <a:r>
            <a:rPr lang="ru-RU" sz="1200" kern="1200" dirty="0" err="1"/>
            <a:t>прирівнюється</a:t>
          </a:r>
          <a:r>
            <a:rPr lang="ru-RU" sz="1200" kern="1200" dirty="0"/>
            <a:t> до </a:t>
          </a:r>
          <a:r>
            <a:rPr lang="ru-RU" sz="1200" kern="1200" dirty="0" err="1"/>
            <a:t>цієї</a:t>
          </a:r>
          <a:r>
            <a:rPr lang="ru-RU" sz="1200" kern="1200" dirty="0"/>
            <a:t> </a:t>
          </a:r>
          <a:r>
            <a:rPr lang="ru-RU" sz="1200" kern="1200" dirty="0" err="1"/>
            <a:t>діяльності</a:t>
          </a:r>
          <a:r>
            <a:rPr lang="ru-RU" sz="1200" kern="1200" dirty="0"/>
            <a:t>.</a:t>
          </a:r>
        </a:p>
      </dsp:txBody>
      <dsp:txXfrm>
        <a:off x="4322877" y="4671547"/>
        <a:ext cx="3708653" cy="134815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62397-D86E-4C61-8A2C-DA3560B1A217}">
      <dsp:nvSpPr>
        <dsp:cNvPr id="0" name=""/>
        <dsp:cNvSpPr/>
      </dsp:nvSpPr>
      <dsp:spPr>
        <a:xfrm>
          <a:off x="0" y="0"/>
          <a:ext cx="5358384" cy="535838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3F52B-2F72-4A71-AFB7-A1D73830344B}">
      <dsp:nvSpPr>
        <dsp:cNvPr id="0" name=""/>
        <dsp:cNvSpPr/>
      </dsp:nvSpPr>
      <dsp:spPr>
        <a:xfrm>
          <a:off x="2679192" y="0"/>
          <a:ext cx="9364761" cy="53583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У </a:t>
          </a:r>
          <a:r>
            <a:rPr lang="ru-RU" sz="2700" kern="1200" dirty="0" err="1"/>
            <a:t>системі</a:t>
          </a:r>
          <a:r>
            <a:rPr lang="ru-RU" sz="2700" kern="1200" dirty="0"/>
            <a:t> </a:t>
          </a:r>
          <a:r>
            <a:rPr lang="ru-RU" sz="2700" kern="1200" dirty="0" err="1"/>
            <a:t>протидії</a:t>
          </a:r>
          <a:r>
            <a:rPr lang="ru-RU" sz="2700" kern="1200" dirty="0"/>
            <a:t> </a:t>
          </a:r>
          <a:r>
            <a:rPr lang="ru-RU" sz="2700" kern="1200" dirty="0" err="1"/>
            <a:t>корупції</a:t>
          </a:r>
          <a:r>
            <a:rPr lang="ru-RU" sz="2700" kern="1200" dirty="0"/>
            <a:t> </a:t>
          </a:r>
          <a:r>
            <a:rPr lang="ru-RU" sz="2700" kern="1200" dirty="0" err="1"/>
            <a:t>достатньо</a:t>
          </a:r>
          <a:r>
            <a:rPr lang="ru-RU" sz="2700" kern="1200" dirty="0"/>
            <a:t> очевидною є </a:t>
          </a:r>
          <a:r>
            <a:rPr lang="ru-RU" sz="2700" kern="1200" dirty="0" err="1"/>
            <a:t>взаємодія</a:t>
          </a:r>
          <a:endParaRPr lang="ru-RU" sz="2700" kern="1200" dirty="0"/>
        </a:p>
      </dsp:txBody>
      <dsp:txXfrm>
        <a:off x="2679192" y="0"/>
        <a:ext cx="4682380" cy="1607518"/>
      </dsp:txXfrm>
    </dsp:sp>
    <dsp:sp modelId="{D7789EC2-D187-47F0-A3F5-6D46B4110C24}">
      <dsp:nvSpPr>
        <dsp:cNvPr id="0" name=""/>
        <dsp:cNvSpPr/>
      </dsp:nvSpPr>
      <dsp:spPr>
        <a:xfrm>
          <a:off x="937718" y="1607518"/>
          <a:ext cx="3482946" cy="348294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1C8F3-8ED9-4BF9-B01A-DE85D833892F}">
      <dsp:nvSpPr>
        <dsp:cNvPr id="0" name=""/>
        <dsp:cNvSpPr/>
      </dsp:nvSpPr>
      <dsp:spPr>
        <a:xfrm>
          <a:off x="2679192" y="1607518"/>
          <a:ext cx="9364761" cy="34829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 err="1"/>
            <a:t>Конституційним</a:t>
          </a:r>
          <a:r>
            <a:rPr lang="ru-RU" sz="2700" kern="1200" dirty="0"/>
            <a:t> </a:t>
          </a:r>
          <a:r>
            <a:rPr lang="ru-RU" sz="2700" kern="1200" dirty="0" err="1"/>
            <a:t>корупційним</a:t>
          </a:r>
          <a:r>
            <a:rPr lang="ru-RU" sz="2700" kern="1200" dirty="0"/>
            <a:t> </a:t>
          </a:r>
          <a:r>
            <a:rPr lang="ru-RU" sz="2700" kern="1200" dirty="0" err="1"/>
            <a:t>правопорушенням</a:t>
          </a:r>
          <a:r>
            <a:rPr lang="ru-RU" sz="2700" kern="1200" dirty="0"/>
            <a:t> </a:t>
          </a:r>
          <a:r>
            <a:rPr lang="ru-RU" sz="2700" kern="1200" dirty="0" err="1"/>
            <a:t>властиві</a:t>
          </a:r>
          <a:r>
            <a:rPr lang="ru-RU" sz="2700" kern="1200" dirty="0"/>
            <a:t> </a:t>
          </a:r>
          <a:r>
            <a:rPr lang="ru-RU" sz="2700" kern="1200" dirty="0" err="1"/>
            <a:t>такі</a:t>
          </a:r>
          <a:r>
            <a:rPr lang="ru-RU" sz="2700" kern="1200" dirty="0"/>
            <a:t> </a:t>
          </a:r>
          <a:r>
            <a:rPr lang="ru-RU" sz="2700" kern="1200" dirty="0" err="1"/>
            <a:t>ознаки</a:t>
          </a:r>
          <a:r>
            <a:rPr lang="ru-RU" sz="2700" kern="1200" dirty="0"/>
            <a:t>:</a:t>
          </a:r>
        </a:p>
      </dsp:txBody>
      <dsp:txXfrm>
        <a:off x="2679192" y="1607518"/>
        <a:ext cx="4682380" cy="1607513"/>
      </dsp:txXfrm>
    </dsp:sp>
    <dsp:sp modelId="{915AE0B5-402D-498D-8C4E-35E7B753118C}">
      <dsp:nvSpPr>
        <dsp:cNvPr id="0" name=""/>
        <dsp:cNvSpPr/>
      </dsp:nvSpPr>
      <dsp:spPr>
        <a:xfrm>
          <a:off x="1875435" y="3215032"/>
          <a:ext cx="1607513" cy="160751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8C418-E721-4924-A365-17F21F374A4E}">
      <dsp:nvSpPr>
        <dsp:cNvPr id="0" name=""/>
        <dsp:cNvSpPr/>
      </dsp:nvSpPr>
      <dsp:spPr>
        <a:xfrm>
          <a:off x="2679192" y="3215032"/>
          <a:ext cx="9364761" cy="16075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 err="1"/>
            <a:t>Конституційно-правова</a:t>
          </a:r>
          <a:r>
            <a:rPr lang="ru-RU" sz="2700" kern="1200" dirty="0"/>
            <a:t> </a:t>
          </a:r>
          <a:r>
            <a:rPr lang="ru-RU" sz="2700" kern="1200" dirty="0" err="1"/>
            <a:t>відповідальність</a:t>
          </a:r>
          <a:r>
            <a:rPr lang="ru-RU" sz="2700" kern="1200" dirty="0"/>
            <a:t>, </a:t>
          </a:r>
          <a:r>
            <a:rPr lang="ru-RU" sz="2700" kern="1200" dirty="0" err="1"/>
            <a:t>зазвичай</a:t>
          </a:r>
          <a:r>
            <a:rPr lang="ru-RU" sz="2700" kern="1200" dirty="0"/>
            <a:t>, </a:t>
          </a:r>
        </a:p>
      </dsp:txBody>
      <dsp:txXfrm>
        <a:off x="2679192" y="3215032"/>
        <a:ext cx="4682380" cy="1607513"/>
      </dsp:txXfrm>
    </dsp:sp>
    <dsp:sp modelId="{9E7C99DD-C601-4201-96D0-68A1D22A613D}">
      <dsp:nvSpPr>
        <dsp:cNvPr id="0" name=""/>
        <dsp:cNvSpPr/>
      </dsp:nvSpPr>
      <dsp:spPr>
        <a:xfrm>
          <a:off x="7361573" y="0"/>
          <a:ext cx="4682380" cy="16075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кримінальної</a:t>
          </a:r>
          <a:r>
            <a:rPr lang="ru-RU" sz="1700" kern="1200" dirty="0"/>
            <a:t>, </a:t>
          </a:r>
          <a:r>
            <a:rPr lang="ru-RU" sz="1700" kern="1200" dirty="0" err="1"/>
            <a:t>адміністративної</a:t>
          </a:r>
          <a:r>
            <a:rPr lang="ru-RU" sz="1700" kern="1200" dirty="0"/>
            <a:t>, </a:t>
          </a:r>
          <a:r>
            <a:rPr lang="ru-RU" sz="1700" kern="1200" dirty="0" err="1"/>
            <a:t>дисциплінарної</a:t>
          </a:r>
          <a:r>
            <a:rPr lang="ru-RU" sz="1700" kern="1200" dirty="0"/>
            <a:t>, </a:t>
          </a:r>
          <a:r>
            <a:rPr lang="ru-RU" sz="1700" kern="1200" dirty="0" err="1"/>
            <a:t>цивільно-правової</a:t>
          </a:r>
          <a:r>
            <a:rPr lang="ru-RU" sz="1700" kern="1200" dirty="0"/>
            <a:t> та </a:t>
          </a:r>
          <a:r>
            <a:rPr lang="ru-RU" sz="1700" kern="1200" dirty="0" err="1"/>
            <a:t>конституційної</a:t>
          </a:r>
          <a:r>
            <a:rPr lang="ru-RU" sz="1700" kern="1200" dirty="0"/>
            <a:t> </a:t>
          </a:r>
          <a:r>
            <a:rPr lang="ru-RU" sz="1700" kern="1200" dirty="0" err="1"/>
            <a:t>відповідальності</a:t>
          </a:r>
          <a:r>
            <a:rPr lang="ru-RU" sz="1700" kern="1200" dirty="0"/>
            <a:t>. </a:t>
          </a:r>
        </a:p>
      </dsp:txBody>
      <dsp:txXfrm>
        <a:off x="7361573" y="0"/>
        <a:ext cx="4682380" cy="1607518"/>
      </dsp:txXfrm>
    </dsp:sp>
    <dsp:sp modelId="{E1D7F0C7-5452-4AE2-80B1-5DAA82844559}">
      <dsp:nvSpPr>
        <dsp:cNvPr id="0" name=""/>
        <dsp:cNvSpPr/>
      </dsp:nvSpPr>
      <dsp:spPr>
        <a:xfrm>
          <a:off x="7361573" y="1607518"/>
          <a:ext cx="4682380" cy="160751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 err="1"/>
            <a:t>поперше</a:t>
          </a:r>
          <a:r>
            <a:rPr lang="ru-RU" sz="1700" kern="1200" dirty="0"/>
            <a:t>, </a:t>
          </a:r>
          <a:r>
            <a:rPr lang="ru-RU" sz="1700" kern="1200" dirty="0" err="1"/>
            <a:t>діяння</a:t>
          </a:r>
          <a:r>
            <a:rPr lang="ru-RU" sz="1700" kern="1200" dirty="0"/>
            <a:t> </a:t>
          </a:r>
          <a:r>
            <a:rPr lang="ru-RU" sz="1700" kern="1200" dirty="0" err="1"/>
            <a:t>повинні</a:t>
          </a:r>
          <a:r>
            <a:rPr lang="ru-RU" sz="1700" kern="1200" dirty="0"/>
            <a:t> </a:t>
          </a:r>
          <a:r>
            <a:rPr lang="ru-RU" sz="1700" kern="1200" dirty="0" err="1"/>
            <a:t>містити</a:t>
          </a:r>
          <a:r>
            <a:rPr lang="ru-RU" sz="1700" kern="1200" dirty="0"/>
            <a:t> </a:t>
          </a:r>
          <a:r>
            <a:rPr lang="ru-RU" sz="1700" kern="1200" dirty="0" err="1"/>
            <a:t>ознаки</a:t>
          </a:r>
          <a:r>
            <a:rPr lang="ru-RU" sz="1700" kern="1200" dirty="0"/>
            <a:t> </a:t>
          </a:r>
          <a:r>
            <a:rPr lang="ru-RU" sz="1700" kern="1200" dirty="0" err="1"/>
            <a:t>корупції</a:t>
          </a:r>
          <a:r>
            <a:rPr lang="ru-RU" sz="1700" kern="1200" dirty="0"/>
            <a:t>;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 err="1"/>
            <a:t>по-друге</a:t>
          </a:r>
          <a:r>
            <a:rPr lang="ru-RU" sz="1700" kern="1200" dirty="0"/>
            <a:t>, </a:t>
          </a:r>
          <a:r>
            <a:rPr lang="ru-RU" sz="1700" kern="1200" dirty="0" err="1"/>
            <a:t>вчинятись</a:t>
          </a:r>
          <a:r>
            <a:rPr lang="ru-RU" sz="1700" kern="1200" dirty="0"/>
            <a:t> </a:t>
          </a:r>
          <a:r>
            <a:rPr lang="ru-RU" sz="1700" kern="1200" dirty="0" err="1"/>
            <a:t>специфічним</a:t>
          </a:r>
          <a:r>
            <a:rPr lang="ru-RU" sz="1700" kern="1200" dirty="0"/>
            <a:t> </a:t>
          </a:r>
          <a:r>
            <a:rPr lang="ru-RU" sz="1700" kern="1200" dirty="0" err="1"/>
            <a:t>суб’єктом</a:t>
          </a:r>
          <a:r>
            <a:rPr lang="ru-RU" sz="1700" kern="1200" dirty="0"/>
            <a:t>; </a:t>
          </a:r>
          <a:r>
            <a:rPr lang="ru-RU" sz="1700" kern="1200" dirty="0" err="1"/>
            <a:t>по-третє</a:t>
          </a:r>
          <a:r>
            <a:rPr lang="ru-RU" sz="1700" kern="1200" dirty="0"/>
            <a:t>, за </a:t>
          </a:r>
          <a:r>
            <a:rPr lang="ru-RU" sz="1700" kern="1200" dirty="0" err="1"/>
            <a:t>їх</a:t>
          </a:r>
          <a:r>
            <a:rPr lang="ru-RU" sz="1700" kern="1200" dirty="0"/>
            <a:t> </a:t>
          </a:r>
          <a:r>
            <a:rPr lang="ru-RU" sz="1700" kern="1200" dirty="0" err="1"/>
            <a:t>вчинення</a:t>
          </a:r>
          <a:r>
            <a:rPr lang="ru-RU" sz="1700" kern="1200" dirty="0"/>
            <a:t> нормами </a:t>
          </a:r>
          <a:r>
            <a:rPr lang="ru-RU" sz="1700" kern="1200" dirty="0" err="1"/>
            <a:t>Конституції</a:t>
          </a:r>
          <a:r>
            <a:rPr lang="ru-RU" sz="1700" kern="1200" dirty="0"/>
            <a:t> </a:t>
          </a:r>
          <a:r>
            <a:rPr lang="ru-RU" sz="1700" kern="1200" dirty="0" err="1"/>
            <a:t>передбачено</a:t>
          </a:r>
          <a:r>
            <a:rPr lang="ru-RU" sz="1700" kern="1200" dirty="0"/>
            <a:t> </a:t>
          </a:r>
          <a:r>
            <a:rPr lang="ru-RU" sz="1700" kern="1200" dirty="0" err="1"/>
            <a:t>конституційно-правові</a:t>
          </a:r>
          <a:r>
            <a:rPr lang="ru-RU" sz="1700" kern="1200" dirty="0"/>
            <a:t> </a:t>
          </a:r>
          <a:r>
            <a:rPr lang="ru-RU" sz="1700" kern="1200" dirty="0" err="1"/>
            <a:t>санкції</a:t>
          </a:r>
          <a:r>
            <a:rPr lang="ru-RU" sz="1700" kern="1200" dirty="0"/>
            <a:t>. </a:t>
          </a:r>
        </a:p>
      </dsp:txBody>
      <dsp:txXfrm>
        <a:off x="7361573" y="1607518"/>
        <a:ext cx="4682380" cy="1607513"/>
      </dsp:txXfrm>
    </dsp:sp>
    <dsp:sp modelId="{74E57DCF-CBC5-42DB-84A2-711790F069C4}">
      <dsp:nvSpPr>
        <dsp:cNvPr id="0" name=""/>
        <dsp:cNvSpPr/>
      </dsp:nvSpPr>
      <dsp:spPr>
        <a:xfrm>
          <a:off x="7361573" y="3215032"/>
          <a:ext cx="4682380" cy="160751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не </a:t>
          </a:r>
          <a:r>
            <a:rPr lang="ru-RU" sz="1700" kern="1200" dirty="0"/>
            <a:t>є </a:t>
          </a:r>
          <a:r>
            <a:rPr lang="ru-RU" sz="1700" kern="1200" dirty="0" err="1"/>
            <a:t>самостійним</a:t>
          </a:r>
          <a:r>
            <a:rPr lang="ru-RU" sz="1700" kern="1200" dirty="0"/>
            <a:t> видом </a:t>
          </a:r>
          <a:r>
            <a:rPr lang="ru-RU" sz="1700" kern="1200" dirty="0" err="1"/>
            <a:t>юридичної</a:t>
          </a:r>
          <a:r>
            <a:rPr lang="ru-RU" sz="1700" kern="1200" dirty="0"/>
            <a:t> </a:t>
          </a:r>
          <a:r>
            <a:rPr lang="ru-RU" sz="1700" kern="1200" dirty="0" err="1"/>
            <a:t>відповідальності</a:t>
          </a:r>
          <a:r>
            <a:rPr lang="ru-RU" sz="1700" kern="1200" dirty="0"/>
            <a:t> за </a:t>
          </a:r>
          <a:r>
            <a:rPr lang="ru-RU" sz="1700" kern="1200" dirty="0" err="1"/>
            <a:t>корупційні</a:t>
          </a:r>
          <a:r>
            <a:rPr lang="ru-RU" sz="1700" kern="1200" dirty="0"/>
            <a:t> </a:t>
          </a:r>
          <a:r>
            <a:rPr lang="ru-RU" sz="1700" kern="1200" dirty="0" err="1"/>
            <a:t>діяння</a:t>
          </a:r>
          <a:r>
            <a:rPr lang="ru-RU" sz="1700" kern="1200" dirty="0"/>
            <a:t> та «</a:t>
          </a:r>
          <a:r>
            <a:rPr lang="ru-RU" sz="1700" kern="1200" dirty="0" err="1"/>
            <a:t>супроводжується</a:t>
          </a:r>
          <a:r>
            <a:rPr lang="ru-RU" sz="1700" kern="1200" dirty="0"/>
            <a:t>» </a:t>
          </a:r>
          <a:r>
            <a:rPr lang="ru-RU" sz="1700" kern="1200" dirty="0" err="1"/>
            <a:t>головно</a:t>
          </a:r>
          <a:r>
            <a:rPr lang="ru-RU" sz="1700" kern="1200" dirty="0"/>
            <a:t> </a:t>
          </a:r>
          <a:r>
            <a:rPr lang="ru-RU" sz="1700" kern="1200" dirty="0" err="1"/>
            <a:t>кримінально-правовими</a:t>
          </a:r>
          <a:r>
            <a:rPr lang="ru-RU" sz="1700" kern="1200" dirty="0"/>
            <a:t> </a:t>
          </a:r>
          <a:r>
            <a:rPr lang="ru-RU" sz="1700" kern="1200" dirty="0" err="1"/>
            <a:t>чи</a:t>
          </a:r>
          <a:r>
            <a:rPr lang="ru-RU" sz="1700" kern="1200" dirty="0"/>
            <a:t> </a:t>
          </a:r>
          <a:r>
            <a:rPr lang="ru-RU" sz="1700" kern="1200" dirty="0" err="1"/>
            <a:t>адміністративноправовими</a:t>
          </a:r>
          <a:r>
            <a:rPr lang="ru-RU" sz="1700" kern="1200" dirty="0"/>
            <a:t> </a:t>
          </a:r>
          <a:r>
            <a:rPr lang="ru-RU" sz="1700" kern="1200" dirty="0" err="1"/>
            <a:t>санкціями</a:t>
          </a:r>
          <a:r>
            <a:rPr lang="ru-RU" sz="1700" kern="1200" dirty="0"/>
            <a:t>.</a:t>
          </a:r>
        </a:p>
      </dsp:txBody>
      <dsp:txXfrm>
        <a:off x="7361573" y="3215032"/>
        <a:ext cx="4682380" cy="16075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1CBE1-5BCB-43C6-B8AB-C96733DAC219}">
      <dsp:nvSpPr>
        <dsp:cNvPr id="0" name=""/>
        <dsp:cNvSpPr/>
      </dsp:nvSpPr>
      <dsp:spPr>
        <a:xfrm>
          <a:off x="0" y="12924"/>
          <a:ext cx="11699284" cy="1479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 err="1"/>
            <a:t>порушення</a:t>
          </a:r>
          <a:r>
            <a:rPr lang="ru-RU" sz="2100" kern="1200" dirty="0"/>
            <a:t> </a:t>
          </a:r>
          <a:r>
            <a:rPr lang="ru-RU" sz="2100" kern="1200" dirty="0" err="1"/>
            <a:t>народним</a:t>
          </a:r>
          <a:r>
            <a:rPr lang="ru-RU" sz="2100" kern="1200" dirty="0"/>
            <a:t> депутатом </a:t>
          </a:r>
          <a:r>
            <a:rPr lang="ru-RU" sz="2100" kern="1200" dirty="0" err="1"/>
            <a:t>вимог</a:t>
          </a:r>
          <a:r>
            <a:rPr lang="ru-RU" sz="2100" kern="1200" dirty="0"/>
            <a:t> </a:t>
          </a:r>
          <a:r>
            <a:rPr lang="ru-RU" sz="2100" kern="1200" dirty="0" err="1"/>
            <a:t>щодо</a:t>
          </a:r>
          <a:r>
            <a:rPr lang="ru-RU" sz="2100" kern="1200" dirty="0"/>
            <a:t> </a:t>
          </a:r>
          <a:r>
            <a:rPr lang="ru-RU" sz="2100" kern="1200" dirty="0" err="1"/>
            <a:t>несумісності</a:t>
          </a:r>
          <a:r>
            <a:rPr lang="ru-RU" sz="2100" kern="1200" dirty="0"/>
            <a:t> </a:t>
          </a:r>
          <a:r>
            <a:rPr lang="ru-RU" sz="2100" kern="1200" dirty="0" err="1"/>
            <a:t>депутатського</a:t>
          </a:r>
          <a:r>
            <a:rPr lang="ru-RU" sz="2100" kern="1200" dirty="0"/>
            <a:t> мандата; </a:t>
          </a:r>
          <a:r>
            <a:rPr lang="ru-RU" sz="2100" kern="1200" dirty="0" err="1"/>
            <a:t>вчинення</a:t>
          </a:r>
          <a:r>
            <a:rPr lang="ru-RU" sz="2100" kern="1200" dirty="0"/>
            <a:t> </a:t>
          </a:r>
          <a:r>
            <a:rPr lang="ru-RU" sz="2100" kern="1200" dirty="0" err="1"/>
            <a:t>злочину</a:t>
          </a:r>
          <a:r>
            <a:rPr lang="ru-RU" sz="2100" kern="1200" dirty="0"/>
            <a:t> (</a:t>
          </a:r>
          <a:r>
            <a:rPr lang="ru-RU" sz="2100" kern="1200" dirty="0" err="1"/>
            <a:t>набрання</a:t>
          </a:r>
          <a:r>
            <a:rPr lang="ru-RU" sz="2100" kern="1200" dirty="0"/>
            <a:t> </a:t>
          </a:r>
          <a:r>
            <a:rPr lang="ru-RU" sz="2100" kern="1200" dirty="0" err="1"/>
            <a:t>законної</a:t>
          </a:r>
          <a:r>
            <a:rPr lang="ru-RU" sz="2100" kern="1200" dirty="0"/>
            <a:t> </a:t>
          </a:r>
          <a:r>
            <a:rPr lang="ru-RU" sz="2100" kern="1200" dirty="0" err="1"/>
            <a:t>сили</a:t>
          </a:r>
          <a:r>
            <a:rPr lang="ru-RU" sz="2100" kern="1200" dirty="0"/>
            <a:t> </a:t>
          </a:r>
          <a:r>
            <a:rPr lang="ru-RU" sz="2100" kern="1200" dirty="0" err="1"/>
            <a:t>обвинувальним</a:t>
          </a:r>
          <a:r>
            <a:rPr lang="ru-RU" sz="2100" kern="1200" dirty="0"/>
            <a:t> </a:t>
          </a:r>
          <a:r>
            <a:rPr lang="ru-RU" sz="2100" kern="1200" dirty="0" err="1"/>
            <a:t>вироком</a:t>
          </a:r>
          <a:r>
            <a:rPr lang="ru-RU" sz="2100" kern="1200" dirty="0"/>
            <a:t> </a:t>
          </a:r>
          <a:r>
            <a:rPr lang="ru-RU" sz="2100" kern="1200" dirty="0" err="1"/>
            <a:t>щодо</a:t>
          </a:r>
          <a:r>
            <a:rPr lang="ru-RU" sz="2100" kern="1200" dirty="0"/>
            <a:t> </a:t>
          </a:r>
          <a:r>
            <a:rPr lang="ru-RU" sz="2100" kern="1200" dirty="0" err="1"/>
            <a:t>нього</a:t>
          </a:r>
          <a:r>
            <a:rPr lang="ru-RU" sz="2100" kern="1200" dirty="0"/>
            <a:t>) – </a:t>
          </a:r>
          <a:r>
            <a:rPr lang="ru-RU" sz="2100" kern="1200" dirty="0" err="1"/>
            <a:t>мають</a:t>
          </a:r>
          <a:r>
            <a:rPr lang="ru-RU" sz="2100" kern="1200" dirty="0"/>
            <a:t> </a:t>
          </a:r>
          <a:r>
            <a:rPr lang="ru-RU" sz="2100" kern="1200" dirty="0" err="1"/>
            <a:t>наслідком</a:t>
          </a:r>
          <a:r>
            <a:rPr lang="ru-RU" sz="2100" kern="1200" dirty="0"/>
            <a:t> </a:t>
          </a:r>
          <a:r>
            <a:rPr lang="ru-RU" sz="2100" kern="1200" dirty="0" err="1"/>
            <a:t>припинення</a:t>
          </a:r>
          <a:r>
            <a:rPr lang="ru-RU" sz="2100" kern="1200" dirty="0"/>
            <a:t> </a:t>
          </a:r>
          <a:r>
            <a:rPr lang="ru-RU" sz="2100" kern="1200" dirty="0" err="1"/>
            <a:t>повноважень</a:t>
          </a:r>
          <a:r>
            <a:rPr lang="ru-RU" sz="2100" kern="1200" dirty="0"/>
            <a:t> народного депутата (ст. 81 </a:t>
          </a:r>
          <a:r>
            <a:rPr lang="ru-RU" sz="2100" kern="1200" dirty="0" err="1"/>
            <a:t>Конституції</a:t>
          </a:r>
          <a:r>
            <a:rPr lang="ru-RU" sz="2100" kern="1200" dirty="0"/>
            <a:t> </a:t>
          </a:r>
          <a:r>
            <a:rPr lang="ru-RU" sz="2100" kern="1200" dirty="0" err="1"/>
            <a:t>України</a:t>
          </a:r>
          <a:r>
            <a:rPr lang="ru-RU" sz="2100" kern="1200" dirty="0"/>
            <a:t>); </a:t>
          </a:r>
        </a:p>
      </dsp:txBody>
      <dsp:txXfrm>
        <a:off x="72227" y="85151"/>
        <a:ext cx="11554830" cy="1335120"/>
      </dsp:txXfrm>
    </dsp:sp>
    <dsp:sp modelId="{36AB6FCD-6B89-41EE-A2F4-0221E93CB3FD}">
      <dsp:nvSpPr>
        <dsp:cNvPr id="0" name=""/>
        <dsp:cNvSpPr/>
      </dsp:nvSpPr>
      <dsp:spPr>
        <a:xfrm>
          <a:off x="0" y="1492499"/>
          <a:ext cx="11699284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145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 err="1"/>
            <a:t>вчинення</a:t>
          </a:r>
          <a:r>
            <a:rPr lang="ru-RU" sz="1600" kern="1200" dirty="0"/>
            <a:t> Президентом </a:t>
          </a:r>
          <a:r>
            <a:rPr lang="ru-RU" sz="1600" kern="1200" dirty="0" err="1"/>
            <a:t>України</a:t>
          </a:r>
          <a:r>
            <a:rPr lang="ru-RU" sz="1600" kern="1200" dirty="0"/>
            <a:t> </a:t>
          </a:r>
          <a:r>
            <a:rPr lang="ru-RU" sz="1600" kern="1200" dirty="0" err="1"/>
            <a:t>державної</a:t>
          </a:r>
          <a:r>
            <a:rPr lang="ru-RU" sz="1600" kern="1200" dirty="0"/>
            <a:t> </a:t>
          </a:r>
          <a:r>
            <a:rPr lang="ru-RU" sz="1600" kern="1200" dirty="0" err="1"/>
            <a:t>зради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іншого</a:t>
          </a:r>
          <a:r>
            <a:rPr lang="ru-RU" sz="1600" kern="1200" dirty="0"/>
            <a:t> </a:t>
          </a:r>
          <a:r>
            <a:rPr lang="ru-RU" sz="1600" kern="1200" dirty="0" err="1"/>
            <a:t>злочину</a:t>
          </a:r>
          <a:r>
            <a:rPr lang="ru-RU" sz="1600" kern="1200" dirty="0"/>
            <a:t> – </a:t>
          </a:r>
          <a:r>
            <a:rPr lang="ru-RU" sz="1600" kern="1200" dirty="0" err="1"/>
            <a:t>має</a:t>
          </a:r>
          <a:r>
            <a:rPr lang="ru-RU" sz="1600" kern="1200" dirty="0"/>
            <a:t> </a:t>
          </a:r>
          <a:r>
            <a:rPr lang="ru-RU" sz="1600" kern="1200" dirty="0" err="1"/>
            <a:t>наслідком</a:t>
          </a:r>
          <a:r>
            <a:rPr lang="ru-RU" sz="1600" kern="1200" dirty="0"/>
            <a:t> </a:t>
          </a:r>
          <a:r>
            <a:rPr lang="ru-RU" sz="1600" kern="1200" dirty="0" err="1"/>
            <a:t>усунення</a:t>
          </a:r>
          <a:r>
            <a:rPr lang="ru-RU" sz="1600" kern="1200" dirty="0"/>
            <a:t> з поста в порядку </a:t>
          </a:r>
          <a:r>
            <a:rPr lang="ru-RU" sz="1600" kern="1200" dirty="0" err="1"/>
            <a:t>імпічменту</a:t>
          </a:r>
          <a:r>
            <a:rPr lang="ru-RU" sz="1600" kern="1200" dirty="0"/>
            <a:t> (ст. 111 </a:t>
          </a:r>
          <a:r>
            <a:rPr lang="ru-RU" sz="1600" kern="1200" dirty="0" err="1"/>
            <a:t>Конституції</a:t>
          </a:r>
          <a:r>
            <a:rPr lang="ru-RU" sz="1600" kern="1200" dirty="0"/>
            <a:t> </a:t>
          </a:r>
          <a:r>
            <a:rPr lang="ru-RU" sz="1600" kern="1200" dirty="0" err="1"/>
            <a:t>України</a:t>
          </a:r>
          <a:r>
            <a:rPr lang="ru-RU" sz="1600" kern="1200" dirty="0"/>
            <a:t>); </a:t>
          </a:r>
        </a:p>
      </dsp:txBody>
      <dsp:txXfrm>
        <a:off x="0" y="1492499"/>
        <a:ext cx="11699284" cy="499904"/>
      </dsp:txXfrm>
    </dsp:sp>
    <dsp:sp modelId="{B719B20B-4A5B-444D-841D-A3533ED32612}">
      <dsp:nvSpPr>
        <dsp:cNvPr id="0" name=""/>
        <dsp:cNvSpPr/>
      </dsp:nvSpPr>
      <dsp:spPr>
        <a:xfrm>
          <a:off x="0" y="1992404"/>
          <a:ext cx="11699284" cy="1479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 err="1"/>
            <a:t>порушення</a:t>
          </a:r>
          <a:r>
            <a:rPr lang="ru-RU" sz="2100" kern="1200" dirty="0"/>
            <a:t> </a:t>
          </a:r>
          <a:r>
            <a:rPr lang="ru-RU" sz="2100" kern="1200" dirty="0" err="1"/>
            <a:t>суддею</a:t>
          </a:r>
          <a:r>
            <a:rPr lang="ru-RU" sz="2100" kern="1200" dirty="0"/>
            <a:t> </a:t>
          </a:r>
          <a:r>
            <a:rPr lang="ru-RU" sz="2100" kern="1200" dirty="0" err="1"/>
            <a:t>вимог</a:t>
          </a:r>
          <a:r>
            <a:rPr lang="ru-RU" sz="2100" kern="1200" dirty="0"/>
            <a:t> </a:t>
          </a:r>
          <a:r>
            <a:rPr lang="ru-RU" sz="2100" kern="1200" dirty="0" err="1"/>
            <a:t>щодо</a:t>
          </a:r>
          <a:r>
            <a:rPr lang="ru-RU" sz="2100" kern="1200" dirty="0"/>
            <a:t> </a:t>
          </a:r>
          <a:r>
            <a:rPr lang="ru-RU" sz="2100" kern="1200" dirty="0" err="1"/>
            <a:t>несумісності</a:t>
          </a:r>
          <a:r>
            <a:rPr lang="ru-RU" sz="2100" kern="1200" dirty="0"/>
            <a:t>; </a:t>
          </a:r>
          <a:r>
            <a:rPr lang="ru-RU" sz="2100" kern="1200" dirty="0" err="1"/>
            <a:t>порушення</a:t>
          </a:r>
          <a:r>
            <a:rPr lang="ru-RU" sz="2100" kern="1200" dirty="0"/>
            <a:t> </a:t>
          </a:r>
          <a:r>
            <a:rPr lang="ru-RU" sz="2100" kern="1200" dirty="0" err="1"/>
            <a:t>суддею</a:t>
          </a:r>
          <a:r>
            <a:rPr lang="ru-RU" sz="2100" kern="1200" dirty="0"/>
            <a:t> </a:t>
          </a:r>
          <a:r>
            <a:rPr lang="ru-RU" sz="2100" kern="1200" dirty="0" err="1"/>
            <a:t>обов’язку</a:t>
          </a:r>
          <a:r>
            <a:rPr lang="ru-RU" sz="2100" kern="1200" dirty="0"/>
            <a:t> </a:t>
          </a:r>
          <a:r>
            <a:rPr lang="ru-RU" sz="2100" kern="1200" dirty="0" err="1"/>
            <a:t>підтвердити</a:t>
          </a:r>
          <a:r>
            <a:rPr lang="ru-RU" sz="2100" kern="1200" dirty="0"/>
            <a:t> </a:t>
          </a:r>
          <a:r>
            <a:rPr lang="ru-RU" sz="2100" kern="1200" dirty="0" err="1"/>
            <a:t>законність</a:t>
          </a:r>
          <a:r>
            <a:rPr lang="ru-RU" sz="2100" kern="1200" dirty="0"/>
            <a:t> </a:t>
          </a:r>
          <a:r>
            <a:rPr lang="ru-RU" sz="2100" kern="1200" dirty="0" err="1"/>
            <a:t>джерела</a:t>
          </a:r>
          <a:r>
            <a:rPr lang="ru-RU" sz="2100" kern="1200" dirty="0"/>
            <a:t> </a:t>
          </a:r>
          <a:r>
            <a:rPr lang="ru-RU" sz="2100" kern="1200" dirty="0" err="1"/>
            <a:t>походження</a:t>
          </a:r>
          <a:r>
            <a:rPr lang="ru-RU" sz="2100" kern="1200" dirty="0"/>
            <a:t> майна; </a:t>
          </a:r>
          <a:r>
            <a:rPr lang="ru-RU" sz="2100" kern="1200" dirty="0" err="1"/>
            <a:t>вчинення</a:t>
          </a:r>
          <a:r>
            <a:rPr lang="ru-RU" sz="2100" kern="1200" dirty="0"/>
            <a:t> </a:t>
          </a:r>
          <a:r>
            <a:rPr lang="ru-RU" sz="2100" kern="1200" dirty="0" err="1"/>
            <a:t>злочину</a:t>
          </a:r>
          <a:r>
            <a:rPr lang="ru-RU" sz="2100" kern="1200" dirty="0"/>
            <a:t> (</a:t>
          </a:r>
          <a:r>
            <a:rPr lang="ru-RU" sz="2100" kern="1200" dirty="0" err="1"/>
            <a:t>набрання</a:t>
          </a:r>
          <a:r>
            <a:rPr lang="ru-RU" sz="2100" kern="1200" dirty="0"/>
            <a:t> </a:t>
          </a:r>
          <a:r>
            <a:rPr lang="ru-RU" sz="2100" kern="1200" dirty="0" err="1"/>
            <a:t>законної</a:t>
          </a:r>
          <a:r>
            <a:rPr lang="ru-RU" sz="2100" kern="1200" dirty="0"/>
            <a:t> </a:t>
          </a:r>
          <a:r>
            <a:rPr lang="ru-RU" sz="2100" kern="1200" dirty="0" err="1"/>
            <a:t>сили</a:t>
          </a:r>
          <a:r>
            <a:rPr lang="ru-RU" sz="2100" kern="1200" dirty="0"/>
            <a:t> </a:t>
          </a:r>
          <a:r>
            <a:rPr lang="ru-RU" sz="2100" kern="1200" dirty="0" err="1"/>
            <a:t>обвинувальним</a:t>
          </a:r>
          <a:r>
            <a:rPr lang="ru-RU" sz="2100" kern="1200" dirty="0"/>
            <a:t> </a:t>
          </a:r>
          <a:r>
            <a:rPr lang="ru-RU" sz="2100" kern="1200" dirty="0" err="1"/>
            <a:t>вироком</a:t>
          </a:r>
          <a:r>
            <a:rPr lang="ru-RU" sz="2100" kern="1200" dirty="0"/>
            <a:t> </a:t>
          </a:r>
          <a:r>
            <a:rPr lang="ru-RU" sz="2100" kern="1200" dirty="0" err="1"/>
            <a:t>щодо</a:t>
          </a:r>
          <a:r>
            <a:rPr lang="ru-RU" sz="2100" kern="1200" dirty="0"/>
            <a:t> </a:t>
          </a:r>
          <a:r>
            <a:rPr lang="ru-RU" sz="2100" kern="1200" dirty="0" err="1"/>
            <a:t>судді</a:t>
          </a:r>
          <a:r>
            <a:rPr lang="ru-RU" sz="2100" kern="1200" dirty="0"/>
            <a:t> за 147 </a:t>
          </a:r>
          <a:r>
            <a:rPr lang="ru-RU" sz="2100" kern="1200" dirty="0" err="1"/>
            <a:t>вчинення</a:t>
          </a:r>
          <a:r>
            <a:rPr lang="ru-RU" sz="2100" kern="1200" dirty="0"/>
            <a:t> ним </a:t>
          </a:r>
          <a:r>
            <a:rPr lang="ru-RU" sz="2100" kern="1200" dirty="0" err="1"/>
            <a:t>злочину</a:t>
          </a:r>
          <a:r>
            <a:rPr lang="ru-RU" sz="2100" kern="1200" dirty="0"/>
            <a:t>) – </a:t>
          </a:r>
          <a:r>
            <a:rPr lang="ru-RU" sz="2100" kern="1200" dirty="0" err="1"/>
            <a:t>санкцією</a:t>
          </a:r>
          <a:r>
            <a:rPr lang="ru-RU" sz="2100" kern="1200" dirty="0"/>
            <a:t> є </a:t>
          </a:r>
          <a:r>
            <a:rPr lang="ru-RU" sz="2100" kern="1200" dirty="0" err="1"/>
            <a:t>звільнення</a:t>
          </a:r>
          <a:r>
            <a:rPr lang="ru-RU" sz="2100" kern="1200" dirty="0"/>
            <a:t> з посади (ст. 126 </a:t>
          </a:r>
          <a:r>
            <a:rPr lang="ru-RU" sz="2100" kern="1200" dirty="0" err="1"/>
            <a:t>Конституції</a:t>
          </a:r>
          <a:r>
            <a:rPr lang="ru-RU" sz="2100" kern="1200" dirty="0"/>
            <a:t> </a:t>
          </a:r>
          <a:r>
            <a:rPr lang="ru-RU" sz="2100" kern="1200" dirty="0" err="1"/>
            <a:t>України</a:t>
          </a:r>
          <a:r>
            <a:rPr lang="ru-RU" sz="2100" kern="1200" dirty="0"/>
            <a:t>);</a:t>
          </a:r>
        </a:p>
      </dsp:txBody>
      <dsp:txXfrm>
        <a:off x="72227" y="2064631"/>
        <a:ext cx="11554830" cy="1335120"/>
      </dsp:txXfrm>
    </dsp:sp>
    <dsp:sp modelId="{57C6CEB4-7C2A-4C86-989F-6C1936DF40DC}">
      <dsp:nvSpPr>
        <dsp:cNvPr id="0" name=""/>
        <dsp:cNvSpPr/>
      </dsp:nvSpPr>
      <dsp:spPr>
        <a:xfrm>
          <a:off x="0" y="3471978"/>
          <a:ext cx="11699284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145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/>
            <a:t> </a:t>
          </a:r>
          <a:r>
            <a:rPr lang="ru-RU" sz="1600" kern="1200" dirty="0" err="1"/>
            <a:t>порушення</a:t>
          </a:r>
          <a:r>
            <a:rPr lang="ru-RU" sz="1600" kern="1200" dirty="0"/>
            <a:t> </a:t>
          </a:r>
          <a:r>
            <a:rPr lang="ru-RU" sz="1600" kern="1200" dirty="0" err="1"/>
            <a:t>суддею</a:t>
          </a:r>
          <a:r>
            <a:rPr lang="ru-RU" sz="1600" kern="1200" dirty="0"/>
            <a:t> </a:t>
          </a:r>
          <a:r>
            <a:rPr lang="ru-RU" sz="1600" kern="1200" dirty="0" err="1"/>
            <a:t>Конституційного</a:t>
          </a:r>
          <a:r>
            <a:rPr lang="ru-RU" sz="1600" kern="1200" dirty="0"/>
            <a:t> суду </a:t>
          </a:r>
          <a:r>
            <a:rPr lang="ru-RU" sz="1600" kern="1200" dirty="0" err="1"/>
            <a:t>України</a:t>
          </a:r>
          <a:r>
            <a:rPr lang="ru-RU" sz="1600" kern="1200" dirty="0"/>
            <a:t> </a:t>
          </a:r>
          <a:r>
            <a:rPr lang="ru-RU" sz="1600" kern="1200" dirty="0" err="1"/>
            <a:t>вимог</a:t>
          </a:r>
          <a:r>
            <a:rPr lang="ru-RU" sz="1600" kern="1200" dirty="0"/>
            <a:t> </a:t>
          </a:r>
          <a:r>
            <a:rPr lang="ru-RU" sz="1600" kern="1200" dirty="0" err="1"/>
            <a:t>щодо</a:t>
          </a:r>
          <a:r>
            <a:rPr lang="ru-RU" sz="1600" kern="1200" dirty="0"/>
            <a:t> </a:t>
          </a:r>
          <a:r>
            <a:rPr lang="ru-RU" sz="1600" kern="1200" dirty="0" err="1"/>
            <a:t>несумісності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вчинення</a:t>
          </a:r>
          <a:r>
            <a:rPr lang="ru-RU" sz="1600" kern="1200" dirty="0"/>
            <a:t> ним </a:t>
          </a:r>
          <a:r>
            <a:rPr lang="ru-RU" sz="1600" kern="1200" dirty="0" err="1"/>
            <a:t>злочину</a:t>
          </a:r>
          <a:r>
            <a:rPr lang="ru-RU" sz="1600" kern="1200" dirty="0"/>
            <a:t> (</a:t>
          </a:r>
          <a:r>
            <a:rPr lang="ru-RU" sz="1600" kern="1200" dirty="0" err="1"/>
            <a:t>набрання</a:t>
          </a:r>
          <a:r>
            <a:rPr lang="ru-RU" sz="1600" kern="1200" dirty="0"/>
            <a:t> </a:t>
          </a:r>
          <a:r>
            <a:rPr lang="ru-RU" sz="1600" kern="1200" dirty="0" err="1"/>
            <a:t>законної</a:t>
          </a:r>
          <a:r>
            <a:rPr lang="ru-RU" sz="1600" kern="1200" dirty="0"/>
            <a:t> </a:t>
          </a:r>
          <a:r>
            <a:rPr lang="ru-RU" sz="1600" kern="1200" dirty="0" err="1"/>
            <a:t>сили</a:t>
          </a:r>
          <a:r>
            <a:rPr lang="ru-RU" sz="1600" kern="1200" dirty="0"/>
            <a:t> </a:t>
          </a:r>
          <a:r>
            <a:rPr lang="ru-RU" sz="1600" kern="1200" dirty="0" err="1"/>
            <a:t>обвинувальним</a:t>
          </a:r>
          <a:r>
            <a:rPr lang="ru-RU" sz="1600" kern="1200" dirty="0"/>
            <a:t> </a:t>
          </a:r>
          <a:r>
            <a:rPr lang="ru-RU" sz="1600" kern="1200" dirty="0" err="1"/>
            <a:t>вироком</a:t>
          </a:r>
          <a:r>
            <a:rPr lang="ru-RU" sz="1600" kern="1200" dirty="0"/>
            <a:t> </a:t>
          </a:r>
          <a:r>
            <a:rPr lang="ru-RU" sz="1600" kern="1200" dirty="0" err="1"/>
            <a:t>щодо</a:t>
          </a:r>
          <a:r>
            <a:rPr lang="ru-RU" sz="1600" kern="1200" dirty="0"/>
            <a:t> </a:t>
          </a:r>
          <a:r>
            <a:rPr lang="ru-RU" sz="1600" kern="1200" dirty="0" err="1"/>
            <a:t>нього</a:t>
          </a:r>
          <a:r>
            <a:rPr lang="ru-RU" sz="1600" kern="1200" dirty="0"/>
            <a:t> за </a:t>
          </a:r>
          <a:r>
            <a:rPr lang="ru-RU" sz="1600" kern="1200" dirty="0" err="1"/>
            <a:t>вчинення</a:t>
          </a:r>
          <a:r>
            <a:rPr lang="ru-RU" sz="1600" kern="1200" dirty="0"/>
            <a:t> ним </a:t>
          </a:r>
          <a:r>
            <a:rPr lang="ru-RU" sz="1600" kern="1200" dirty="0" err="1"/>
            <a:t>злочину</a:t>
          </a:r>
          <a:r>
            <a:rPr lang="ru-RU" sz="1600" kern="1200" dirty="0"/>
            <a:t>) (ст. 1491 </a:t>
          </a:r>
          <a:r>
            <a:rPr lang="ru-RU" sz="1600" kern="1200" dirty="0" err="1"/>
            <a:t>Конституції</a:t>
          </a:r>
          <a:r>
            <a:rPr lang="ru-RU" sz="1600" kern="1200" dirty="0"/>
            <a:t> </a:t>
          </a:r>
          <a:r>
            <a:rPr lang="ru-RU" sz="1600" kern="1200" dirty="0" err="1"/>
            <a:t>України</a:t>
          </a:r>
          <a:r>
            <a:rPr lang="ru-RU" sz="1600" kern="1200" dirty="0"/>
            <a:t>) – </a:t>
          </a:r>
          <a:r>
            <a:rPr lang="ru-RU" sz="1600" kern="1200" dirty="0" err="1"/>
            <a:t>санкцією</a:t>
          </a:r>
          <a:r>
            <a:rPr lang="ru-RU" sz="1600" kern="1200" dirty="0"/>
            <a:t> є </a:t>
          </a:r>
          <a:r>
            <a:rPr lang="ru-RU" sz="1600" kern="1200" dirty="0" err="1"/>
            <a:t>припинення</a:t>
          </a:r>
          <a:r>
            <a:rPr lang="ru-RU" sz="1600" kern="1200" dirty="0"/>
            <a:t> </a:t>
          </a:r>
          <a:r>
            <a:rPr lang="ru-RU" sz="1600" kern="1200" dirty="0" err="1"/>
            <a:t>повноважень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звільнення</a:t>
          </a:r>
          <a:r>
            <a:rPr lang="ru-RU" sz="1600" kern="1200" dirty="0"/>
            <a:t> з посади.</a:t>
          </a:r>
        </a:p>
      </dsp:txBody>
      <dsp:txXfrm>
        <a:off x="0" y="3471978"/>
        <a:ext cx="11699284" cy="738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7BFAB-AC64-4C17-AAB9-0B99CCC77ADA}">
      <dsp:nvSpPr>
        <dsp:cNvPr id="0" name=""/>
        <dsp:cNvSpPr/>
      </dsp:nvSpPr>
      <dsp:spPr>
        <a:xfrm>
          <a:off x="0" y="457198"/>
          <a:ext cx="3423344" cy="3108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 err="1"/>
            <a:t>Корупція</a:t>
          </a:r>
          <a:r>
            <a:rPr lang="ru-RU" sz="2100" kern="1200" dirty="0"/>
            <a:t> є </a:t>
          </a:r>
          <a:r>
            <a:rPr lang="ru-RU" sz="2100" kern="1200" dirty="0" err="1"/>
            <a:t>однією</a:t>
          </a:r>
          <a:r>
            <a:rPr lang="ru-RU" sz="2100" kern="1200" dirty="0"/>
            <a:t> з </a:t>
          </a:r>
          <a:r>
            <a:rPr lang="ru-RU" sz="2100" kern="1200" dirty="0" err="1"/>
            <a:t>найактуальніших</a:t>
          </a:r>
          <a:r>
            <a:rPr lang="ru-RU" sz="2100" kern="1200" dirty="0"/>
            <a:t> </a:t>
          </a:r>
          <a:r>
            <a:rPr lang="ru-RU" sz="2100" kern="1200" dirty="0" err="1"/>
            <a:t>соціальних</a:t>
          </a:r>
          <a:r>
            <a:rPr lang="ru-RU" sz="2100" kern="1200" dirty="0"/>
            <a:t> проблем </a:t>
          </a:r>
          <a:r>
            <a:rPr lang="ru-RU" sz="2100" kern="1200" dirty="0" err="1"/>
            <a:t>сучасності</a:t>
          </a:r>
          <a:r>
            <a:rPr lang="ru-RU" sz="2100" kern="1200" dirty="0"/>
            <a:t>, </a:t>
          </a:r>
          <a:r>
            <a:rPr lang="ru-RU" sz="2100" kern="1200" dirty="0" err="1"/>
            <a:t>розв’язання</a:t>
          </a:r>
          <a:r>
            <a:rPr lang="ru-RU" sz="2100" kern="1200" dirty="0"/>
            <a:t> </a:t>
          </a:r>
          <a:r>
            <a:rPr lang="ru-RU" sz="2100" kern="1200" dirty="0" err="1"/>
            <a:t>якої</a:t>
          </a:r>
          <a:r>
            <a:rPr lang="ru-RU" sz="2100" kern="1200" dirty="0"/>
            <a:t> для </a:t>
          </a:r>
          <a:r>
            <a:rPr lang="ru-RU" sz="2100" kern="1200" dirty="0" err="1"/>
            <a:t>багатьох</a:t>
          </a:r>
          <a:r>
            <a:rPr lang="ru-RU" sz="2100" kern="1200" dirty="0"/>
            <a:t> </a:t>
          </a:r>
          <a:r>
            <a:rPr lang="ru-RU" sz="2100" kern="1200" dirty="0" err="1"/>
            <a:t>країн</a:t>
          </a:r>
          <a:r>
            <a:rPr lang="ru-RU" sz="2100" kern="1200" dirty="0"/>
            <a:t> є </a:t>
          </a:r>
          <a:r>
            <a:rPr lang="ru-RU" sz="2100" kern="1200" dirty="0" err="1"/>
            <a:t>надважливою</a:t>
          </a:r>
          <a:r>
            <a:rPr lang="ru-RU" sz="2100" kern="1200" dirty="0"/>
            <a:t> справою. </a:t>
          </a:r>
        </a:p>
      </dsp:txBody>
      <dsp:txXfrm>
        <a:off x="0" y="457198"/>
        <a:ext cx="3423344" cy="3108328"/>
      </dsp:txXfrm>
    </dsp:sp>
    <dsp:sp modelId="{98E9B0A5-AA97-4E89-A7C9-368850FD10C9}">
      <dsp:nvSpPr>
        <dsp:cNvPr id="0" name=""/>
        <dsp:cNvSpPr/>
      </dsp:nvSpPr>
      <dsp:spPr>
        <a:xfrm>
          <a:off x="3765678" y="457198"/>
          <a:ext cx="3423344" cy="3108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Для </a:t>
          </a:r>
          <a:r>
            <a:rPr lang="ru-RU" sz="2100" kern="1200" dirty="0" err="1"/>
            <a:t>України</a:t>
          </a:r>
          <a:r>
            <a:rPr lang="ru-RU" sz="2100" kern="1200" dirty="0"/>
            <a:t> вона стала </a:t>
          </a:r>
          <a:r>
            <a:rPr lang="ru-RU" sz="2100" kern="1200" dirty="0" err="1"/>
            <a:t>чинником</a:t>
          </a:r>
          <a:r>
            <a:rPr lang="ru-RU" sz="2100" kern="1200" dirty="0"/>
            <a:t>, </a:t>
          </a:r>
          <a:r>
            <a:rPr lang="ru-RU" sz="2100" kern="1200" dirty="0" err="1"/>
            <a:t>що</a:t>
          </a:r>
          <a:r>
            <a:rPr lang="ru-RU" sz="2100" kern="1200" dirty="0"/>
            <a:t> реально </a:t>
          </a:r>
          <a:r>
            <a:rPr lang="ru-RU" sz="2100" kern="1200" dirty="0" err="1"/>
            <a:t>загрожує</a:t>
          </a:r>
          <a:r>
            <a:rPr lang="ru-RU" sz="2100" kern="1200" dirty="0"/>
            <a:t> </a:t>
          </a:r>
          <a:r>
            <a:rPr lang="ru-RU" sz="2100" kern="1200" dirty="0" err="1"/>
            <a:t>національній</a:t>
          </a:r>
          <a:r>
            <a:rPr lang="ru-RU" sz="2100" kern="1200" dirty="0"/>
            <a:t> </a:t>
          </a:r>
          <a:r>
            <a:rPr lang="ru-RU" sz="2100" kern="1200" dirty="0" err="1"/>
            <a:t>безпеці</a:t>
          </a:r>
          <a:r>
            <a:rPr lang="ru-RU" sz="2100" kern="1200" dirty="0"/>
            <a:t> і </a:t>
          </a:r>
          <a:r>
            <a:rPr lang="ru-RU" sz="2100" kern="1200" dirty="0" err="1"/>
            <a:t>конституційному</a:t>
          </a:r>
          <a:r>
            <a:rPr lang="ru-RU" sz="2100" kern="1200" dirty="0"/>
            <a:t> ладу</a:t>
          </a:r>
        </a:p>
      </dsp:txBody>
      <dsp:txXfrm>
        <a:off x="3765678" y="457198"/>
        <a:ext cx="3423344" cy="3108328"/>
      </dsp:txXfrm>
    </dsp:sp>
    <dsp:sp modelId="{A4954EA6-0BC3-469B-B966-F52253B1DE2A}">
      <dsp:nvSpPr>
        <dsp:cNvPr id="0" name=""/>
        <dsp:cNvSpPr/>
      </dsp:nvSpPr>
      <dsp:spPr>
        <a:xfrm>
          <a:off x="7531357" y="457198"/>
          <a:ext cx="3423344" cy="3108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При </a:t>
          </a:r>
          <a:r>
            <a:rPr lang="ru-RU" sz="2100" kern="1200" dirty="0" err="1"/>
            <a:t>визначенні</a:t>
          </a:r>
          <a:r>
            <a:rPr lang="ru-RU" sz="2100" kern="1200" dirty="0"/>
            <a:t> мети </a:t>
          </a:r>
          <a:r>
            <a:rPr lang="ru-RU" sz="2100" kern="1200" dirty="0" err="1"/>
            <a:t>протидії</a:t>
          </a:r>
          <a:r>
            <a:rPr lang="ru-RU" sz="2100" kern="1200" dirty="0"/>
            <a:t> </a:t>
          </a:r>
          <a:r>
            <a:rPr lang="ru-RU" sz="2100" kern="1200" dirty="0" err="1"/>
            <a:t>корупції</a:t>
          </a:r>
          <a:r>
            <a:rPr lang="ru-RU" sz="2100" kern="1200" dirty="0"/>
            <a:t> в </a:t>
          </a:r>
          <a:r>
            <a:rPr lang="ru-RU" sz="2100" kern="1200" dirty="0" err="1"/>
            <a:t>Україні</a:t>
          </a:r>
          <a:r>
            <a:rPr lang="ru-RU" sz="2100" kern="1200" dirty="0"/>
            <a:t> не </a:t>
          </a:r>
          <a:r>
            <a:rPr lang="ru-RU" sz="2100" kern="1200" dirty="0" err="1"/>
            <a:t>може</a:t>
          </a:r>
          <a:r>
            <a:rPr lang="ru-RU" sz="2100" kern="1200" dirty="0"/>
            <a:t> </a:t>
          </a:r>
          <a:r>
            <a:rPr lang="ru-RU" sz="2100" kern="1200" dirty="0" err="1"/>
            <a:t>йтися</a:t>
          </a:r>
          <a:r>
            <a:rPr lang="ru-RU" sz="2100" kern="1200" dirty="0"/>
            <a:t> про </a:t>
          </a:r>
          <a:r>
            <a:rPr lang="ru-RU" sz="2100" kern="1200" dirty="0" err="1"/>
            <a:t>досягнення</a:t>
          </a:r>
          <a:r>
            <a:rPr lang="ru-RU" sz="2100" kern="1200" dirty="0"/>
            <a:t> </a:t>
          </a:r>
          <a:r>
            <a:rPr lang="ru-RU" sz="2100" kern="1200" dirty="0" err="1"/>
            <a:t>нереалістичного</a:t>
          </a:r>
          <a:r>
            <a:rPr lang="ru-RU" sz="2100" kern="1200" dirty="0"/>
            <a:t> стану </a:t>
          </a:r>
          <a:r>
            <a:rPr lang="ru-RU" sz="2100" kern="1200" dirty="0" err="1"/>
            <a:t>її</a:t>
          </a:r>
          <a:r>
            <a:rPr lang="ru-RU" sz="2100" kern="1200" dirty="0"/>
            <a:t> </a:t>
          </a:r>
          <a:r>
            <a:rPr lang="ru-RU" sz="2100" kern="1200" dirty="0" err="1"/>
            <a:t>абсолютної</a:t>
          </a:r>
          <a:r>
            <a:rPr lang="ru-RU" sz="2100" kern="1200" dirty="0"/>
            <a:t> </a:t>
          </a:r>
          <a:r>
            <a:rPr lang="ru-RU" sz="2100" kern="1200" dirty="0" err="1"/>
            <a:t>відсутності</a:t>
          </a:r>
          <a:r>
            <a:rPr lang="ru-RU" sz="2100" kern="1200" dirty="0"/>
            <a:t> – такою реальною метою </a:t>
          </a:r>
          <a:r>
            <a:rPr lang="ru-RU" sz="2100" kern="1200" dirty="0" err="1"/>
            <a:t>може</a:t>
          </a:r>
          <a:r>
            <a:rPr lang="ru-RU" sz="2100" kern="1200" dirty="0"/>
            <a:t> бути </a:t>
          </a:r>
          <a:r>
            <a:rPr lang="ru-RU" sz="2100" kern="1200" dirty="0" err="1"/>
            <a:t>лише</a:t>
          </a:r>
          <a:r>
            <a:rPr lang="ru-RU" sz="2100" kern="1200" dirty="0"/>
            <a:t> «максимальна </a:t>
          </a:r>
          <a:r>
            <a:rPr lang="ru-RU" sz="2100" kern="1200" dirty="0" err="1"/>
            <a:t>мінімізація</a:t>
          </a:r>
          <a:r>
            <a:rPr lang="ru-RU" sz="2100" kern="1200" dirty="0"/>
            <a:t>» </a:t>
          </a:r>
          <a:r>
            <a:rPr lang="ru-RU" sz="2100" kern="1200" dirty="0" err="1"/>
            <a:t>корупції</a:t>
          </a:r>
          <a:r>
            <a:rPr lang="ru-RU" sz="2100" kern="1200" dirty="0"/>
            <a:t>.</a:t>
          </a:r>
        </a:p>
      </dsp:txBody>
      <dsp:txXfrm>
        <a:off x="7531357" y="457198"/>
        <a:ext cx="3423344" cy="3108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55861-F570-4C45-A08C-980E9559E012}">
      <dsp:nvSpPr>
        <dsp:cNvPr id="0" name=""/>
        <dsp:cNvSpPr/>
      </dsp:nvSpPr>
      <dsp:spPr>
        <a:xfrm>
          <a:off x="3039282" y="0"/>
          <a:ext cx="9152705" cy="17022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 err="1"/>
            <a:t>під</a:t>
          </a:r>
          <a:r>
            <a:rPr lang="ru-RU" sz="1800" kern="1200" dirty="0"/>
            <a:t> </a:t>
          </a:r>
          <a:r>
            <a:rPr lang="ru-RU" sz="1800" kern="1200" dirty="0" err="1"/>
            <a:t>корупцією</a:t>
          </a:r>
          <a:r>
            <a:rPr lang="ru-RU" sz="1800" kern="1200" dirty="0"/>
            <a:t> </a:t>
          </a:r>
          <a:r>
            <a:rPr lang="ru-RU" sz="1800" kern="1200" dirty="0" err="1"/>
            <a:t>розумілася</a:t>
          </a:r>
          <a:r>
            <a:rPr lang="ru-RU" sz="1800" kern="1200" dirty="0"/>
            <a:t> </a:t>
          </a:r>
          <a:r>
            <a:rPr lang="ru-RU" sz="1800" kern="1200" dirty="0" err="1"/>
            <a:t>діяльність</a:t>
          </a:r>
          <a:r>
            <a:rPr lang="ru-RU" sz="1800" kern="1200" dirty="0"/>
            <a:t> </a:t>
          </a:r>
          <a:r>
            <a:rPr lang="ru-RU" sz="1800" kern="1200" dirty="0" err="1"/>
            <a:t>осіб</a:t>
          </a:r>
          <a:r>
            <a:rPr lang="ru-RU" sz="1800" kern="1200" dirty="0"/>
            <a:t>, </a:t>
          </a:r>
          <a:r>
            <a:rPr lang="ru-RU" sz="1800" kern="1200" dirty="0" err="1"/>
            <a:t>уповноважених</a:t>
          </a:r>
          <a:r>
            <a:rPr lang="ru-RU" sz="1800" kern="1200" dirty="0"/>
            <a:t> на </a:t>
          </a:r>
          <a:r>
            <a:rPr lang="ru-RU" sz="1800" kern="1200" dirty="0" err="1"/>
            <a:t>виконання</a:t>
          </a:r>
          <a:r>
            <a:rPr lang="ru-RU" sz="1800" kern="1200" dirty="0"/>
            <a:t> </a:t>
          </a:r>
          <a:r>
            <a:rPr lang="ru-RU" sz="1800" kern="1200" dirty="0" err="1"/>
            <a:t>функцій</a:t>
          </a:r>
          <a:r>
            <a:rPr lang="ru-RU" sz="1800" kern="1200" dirty="0"/>
            <a:t> </a:t>
          </a:r>
          <a:r>
            <a:rPr lang="ru-RU" sz="1800" kern="1200" dirty="0" err="1"/>
            <a:t>держави</a:t>
          </a:r>
          <a:r>
            <a:rPr lang="ru-RU" sz="1800" kern="1200" dirty="0"/>
            <a:t>, </a:t>
          </a:r>
          <a:r>
            <a:rPr lang="ru-RU" sz="1800" kern="1200" dirty="0" err="1"/>
            <a:t>спрямована</a:t>
          </a:r>
          <a:r>
            <a:rPr lang="ru-RU" sz="1800" kern="1200" dirty="0"/>
            <a:t> на </a:t>
          </a:r>
          <a:r>
            <a:rPr lang="ru-RU" sz="1800" kern="1200" dirty="0" err="1"/>
            <a:t>протиправне</a:t>
          </a:r>
          <a:r>
            <a:rPr lang="ru-RU" sz="1800" kern="1200" dirty="0"/>
            <a:t> </a:t>
          </a:r>
          <a:r>
            <a:rPr lang="ru-RU" sz="1800" kern="1200" dirty="0" err="1"/>
            <a:t>використання</a:t>
          </a:r>
          <a:r>
            <a:rPr lang="ru-RU" sz="1800" kern="1200" dirty="0"/>
            <a:t> </a:t>
          </a:r>
          <a:r>
            <a:rPr lang="ru-RU" sz="1800" kern="1200" dirty="0" err="1"/>
            <a:t>наданих</a:t>
          </a:r>
          <a:r>
            <a:rPr lang="ru-RU" sz="1800" kern="1200" dirty="0"/>
            <a:t> </a:t>
          </a:r>
          <a:r>
            <a:rPr lang="ru-RU" sz="1800" kern="1200" dirty="0" err="1"/>
            <a:t>їм</a:t>
          </a:r>
          <a:r>
            <a:rPr lang="ru-RU" sz="1800" kern="1200" dirty="0"/>
            <a:t> </a:t>
          </a:r>
          <a:r>
            <a:rPr lang="ru-RU" sz="1800" kern="1200" dirty="0" err="1"/>
            <a:t>повноважень</a:t>
          </a:r>
          <a:r>
            <a:rPr lang="ru-RU" sz="1800" kern="1200" dirty="0"/>
            <a:t> для </a:t>
          </a:r>
          <a:r>
            <a:rPr lang="ru-RU" sz="1800" kern="1200" dirty="0" err="1"/>
            <a:t>одержання</a:t>
          </a:r>
          <a:r>
            <a:rPr lang="ru-RU" sz="1800" kern="1200" dirty="0"/>
            <a:t> </a:t>
          </a:r>
          <a:r>
            <a:rPr lang="ru-RU" sz="1800" kern="1200" dirty="0" err="1"/>
            <a:t>матеріальних</a:t>
          </a:r>
          <a:r>
            <a:rPr lang="ru-RU" sz="1800" kern="1200" dirty="0"/>
            <a:t> благ, </a:t>
          </a:r>
          <a:r>
            <a:rPr lang="ru-RU" sz="1800" kern="1200" dirty="0" err="1"/>
            <a:t>послуг</a:t>
          </a:r>
          <a:r>
            <a:rPr lang="ru-RU" sz="1800" kern="1200" dirty="0"/>
            <a:t>, </a:t>
          </a:r>
          <a:r>
            <a:rPr lang="ru-RU" sz="1800" kern="1200" dirty="0" err="1"/>
            <a:t>пільг</a:t>
          </a:r>
          <a:r>
            <a:rPr lang="ru-RU" sz="1800" kern="1200" dirty="0"/>
            <a:t> </a:t>
          </a:r>
          <a:r>
            <a:rPr lang="ru-RU" sz="1800" kern="1200" dirty="0" err="1"/>
            <a:t>або</a:t>
          </a:r>
          <a:r>
            <a:rPr lang="ru-RU" sz="1800" kern="1200" dirty="0"/>
            <a:t> </a:t>
          </a:r>
          <a:r>
            <a:rPr lang="ru-RU" sz="1800" kern="1200" dirty="0" err="1"/>
            <a:t>інших</a:t>
          </a:r>
          <a:r>
            <a:rPr lang="ru-RU" sz="1800" kern="1200" dirty="0"/>
            <a:t> </a:t>
          </a:r>
          <a:r>
            <a:rPr lang="ru-RU" sz="1800" kern="1200" dirty="0" err="1"/>
            <a:t>переваг</a:t>
          </a:r>
          <a:endParaRPr lang="ru-RU" sz="1800" kern="1200" dirty="0"/>
        </a:p>
      </dsp:txBody>
      <dsp:txXfrm>
        <a:off x="3039282" y="212782"/>
        <a:ext cx="8514360" cy="1276689"/>
      </dsp:txXfrm>
    </dsp:sp>
    <dsp:sp modelId="{547BE1A9-7E7A-4CB9-B42A-A3AEC75C8E52}">
      <dsp:nvSpPr>
        <dsp:cNvPr id="0" name=""/>
        <dsp:cNvSpPr/>
      </dsp:nvSpPr>
      <dsp:spPr>
        <a:xfrm>
          <a:off x="0" y="0"/>
          <a:ext cx="3039270" cy="17022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Закон України </a:t>
          </a:r>
          <a:r>
            <a:rPr lang="ru-RU" sz="2300" kern="1200" dirty="0"/>
            <a:t>«Про </a:t>
          </a:r>
          <a:r>
            <a:rPr lang="ru-RU" sz="2300" kern="1200" dirty="0" err="1"/>
            <a:t>боротьбу</a:t>
          </a:r>
          <a:r>
            <a:rPr lang="ru-RU" sz="2300" kern="1200" dirty="0"/>
            <a:t> з </a:t>
          </a:r>
          <a:r>
            <a:rPr lang="ru-RU" sz="2300" kern="1200" dirty="0" err="1"/>
            <a:t>корупцією</a:t>
          </a:r>
          <a:r>
            <a:rPr lang="ru-RU" sz="2300" kern="1200" dirty="0"/>
            <a:t>» </a:t>
          </a:r>
          <a:r>
            <a:rPr lang="ru-RU" sz="2300" kern="1200" dirty="0" err="1"/>
            <a:t>від</a:t>
          </a:r>
          <a:r>
            <a:rPr lang="ru-RU" sz="2300" kern="1200" dirty="0"/>
            <a:t> 05 </a:t>
          </a:r>
          <a:r>
            <a:rPr lang="ru-RU" sz="2300" kern="1200" dirty="0" err="1"/>
            <a:t>жовтня</a:t>
          </a:r>
          <a:r>
            <a:rPr lang="ru-RU" sz="2300" kern="1200" dirty="0"/>
            <a:t> 1995 р.</a:t>
          </a:r>
        </a:p>
      </dsp:txBody>
      <dsp:txXfrm>
        <a:off x="83097" y="83097"/>
        <a:ext cx="2873076" cy="1536059"/>
      </dsp:txXfrm>
    </dsp:sp>
    <dsp:sp modelId="{D74BF695-AB43-496F-895E-5EA1D82E6D99}">
      <dsp:nvSpPr>
        <dsp:cNvPr id="0" name=""/>
        <dsp:cNvSpPr/>
      </dsp:nvSpPr>
      <dsp:spPr>
        <a:xfrm>
          <a:off x="3039282" y="1872479"/>
          <a:ext cx="9152705" cy="17022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/>
            <a:t>корупція</a:t>
          </a:r>
          <a:r>
            <a:rPr lang="ru-RU" sz="1600" kern="1200" dirty="0"/>
            <a:t> </a:t>
          </a:r>
          <a:r>
            <a:rPr lang="ru-RU" sz="1600" kern="1200" dirty="0" err="1"/>
            <a:t>визначалася</a:t>
          </a:r>
          <a:r>
            <a:rPr lang="ru-RU" sz="1600" kern="1200" dirty="0"/>
            <a:t> як </a:t>
          </a:r>
          <a:r>
            <a:rPr lang="ru-RU" sz="1600" kern="1200" dirty="0" err="1"/>
            <a:t>використання</a:t>
          </a:r>
          <a:r>
            <a:rPr lang="ru-RU" sz="1600" kern="1200" dirty="0"/>
            <a:t> особою </a:t>
          </a:r>
          <a:r>
            <a:rPr lang="ru-RU" sz="1600" kern="1200" dirty="0" err="1"/>
            <a:t>наданих</a:t>
          </a:r>
          <a:r>
            <a:rPr lang="ru-RU" sz="1600" kern="1200" dirty="0"/>
            <a:t> </a:t>
          </a:r>
          <a:r>
            <a:rPr lang="ru-RU" sz="1600" kern="1200" dirty="0" err="1"/>
            <a:t>їй</a:t>
          </a:r>
          <a:r>
            <a:rPr lang="ru-RU" sz="1600" kern="1200" dirty="0"/>
            <a:t> </a:t>
          </a:r>
          <a:r>
            <a:rPr lang="ru-RU" sz="1600" kern="1200" dirty="0" err="1"/>
            <a:t>службових</a:t>
          </a:r>
          <a:r>
            <a:rPr lang="ru-RU" sz="1600" kern="1200" dirty="0"/>
            <a:t> </a:t>
          </a:r>
          <a:r>
            <a:rPr lang="ru-RU" sz="1600" kern="1200" dirty="0" err="1"/>
            <a:t>повноважень</a:t>
          </a:r>
          <a:r>
            <a:rPr lang="ru-RU" sz="1600" kern="1200" dirty="0"/>
            <a:t> та </a:t>
          </a:r>
          <a:r>
            <a:rPr lang="ru-RU" sz="1600" kern="1200" dirty="0" err="1"/>
            <a:t>пов’язаних</a:t>
          </a:r>
          <a:r>
            <a:rPr lang="ru-RU" sz="1600" kern="1200" dirty="0"/>
            <a:t> з </a:t>
          </a:r>
          <a:r>
            <a:rPr lang="ru-RU" sz="1600" kern="1200" dirty="0" err="1"/>
            <a:t>цим</a:t>
          </a:r>
          <a:r>
            <a:rPr lang="ru-RU" sz="1600" kern="1200" dirty="0"/>
            <a:t> </a:t>
          </a:r>
          <a:r>
            <a:rPr lang="ru-RU" sz="1600" kern="1200" dirty="0" err="1"/>
            <a:t>можливостей</a:t>
          </a:r>
          <a:r>
            <a:rPr lang="ru-RU" sz="1600" kern="1200" dirty="0"/>
            <a:t> з метою </a:t>
          </a:r>
          <a:r>
            <a:rPr lang="ru-RU" sz="1600" kern="1200" dirty="0" err="1"/>
            <a:t>одержання</a:t>
          </a:r>
          <a:r>
            <a:rPr lang="ru-RU" sz="1600" kern="1200" dirty="0"/>
            <a:t> </a:t>
          </a:r>
          <a:r>
            <a:rPr lang="ru-RU" sz="1600" kern="1200" dirty="0" err="1"/>
            <a:t>неправомірної</a:t>
          </a:r>
          <a:r>
            <a:rPr lang="ru-RU" sz="1600" kern="1200" dirty="0"/>
            <a:t> </a:t>
          </a:r>
          <a:r>
            <a:rPr lang="ru-RU" sz="1600" kern="1200" dirty="0" err="1"/>
            <a:t>вигоди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прийняття</a:t>
          </a:r>
          <a:r>
            <a:rPr lang="ru-RU" sz="1600" kern="1200" dirty="0"/>
            <a:t> </a:t>
          </a:r>
          <a:r>
            <a:rPr lang="ru-RU" sz="1600" kern="1200" dirty="0" err="1"/>
            <a:t>обіцянки</a:t>
          </a:r>
          <a:r>
            <a:rPr lang="ru-RU" sz="1600" kern="1200" dirty="0"/>
            <a:t>/</a:t>
          </a:r>
          <a:r>
            <a:rPr lang="ru-RU" sz="1600" kern="1200" dirty="0" err="1"/>
            <a:t>пропозиції</a:t>
          </a:r>
          <a:r>
            <a:rPr lang="ru-RU" sz="1600" kern="1200" dirty="0"/>
            <a:t> </a:t>
          </a:r>
          <a:r>
            <a:rPr lang="ru-RU" sz="1600" kern="1200" dirty="0" err="1"/>
            <a:t>такої</a:t>
          </a:r>
          <a:r>
            <a:rPr lang="ru-RU" sz="1600" kern="1200" dirty="0"/>
            <a:t> </a:t>
          </a:r>
          <a:r>
            <a:rPr lang="ru-RU" sz="1600" kern="1200" dirty="0" err="1"/>
            <a:t>вигоди</a:t>
          </a:r>
          <a:r>
            <a:rPr lang="ru-RU" sz="1600" kern="1200" dirty="0"/>
            <a:t> для себе </a:t>
          </a:r>
          <a:r>
            <a:rPr lang="ru-RU" sz="1600" kern="1200" dirty="0" err="1"/>
            <a:t>чи</a:t>
          </a:r>
          <a:r>
            <a:rPr lang="ru-RU" sz="1600" kern="1200" dirty="0"/>
            <a:t> </a:t>
          </a:r>
          <a:r>
            <a:rPr lang="ru-RU" sz="1600" kern="1200" dirty="0" err="1"/>
            <a:t>інших</a:t>
          </a:r>
          <a:r>
            <a:rPr lang="ru-RU" sz="1600" kern="1200" dirty="0"/>
            <a:t> </a:t>
          </a:r>
          <a:r>
            <a:rPr lang="ru-RU" sz="1600" kern="1200" dirty="0" err="1"/>
            <a:t>осіб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відповідно</a:t>
          </a:r>
          <a:r>
            <a:rPr lang="ru-RU" sz="1600" kern="1200" dirty="0"/>
            <a:t> </a:t>
          </a:r>
          <a:r>
            <a:rPr lang="ru-RU" sz="1600" kern="1200" dirty="0" err="1"/>
            <a:t>обіцянка</a:t>
          </a:r>
          <a:r>
            <a:rPr lang="ru-RU" sz="1600" kern="1200" dirty="0"/>
            <a:t>/</a:t>
          </a:r>
          <a:r>
            <a:rPr lang="ru-RU" sz="1600" kern="1200" dirty="0" err="1"/>
            <a:t>пропозиція</a:t>
          </a:r>
          <a:r>
            <a:rPr lang="ru-RU" sz="1600" kern="1200" dirty="0"/>
            <a:t> </a:t>
          </a:r>
          <a:r>
            <a:rPr lang="ru-RU" sz="1600" kern="1200" dirty="0" err="1"/>
            <a:t>чи</a:t>
          </a:r>
          <a:r>
            <a:rPr lang="ru-RU" sz="1600" kern="1200" dirty="0"/>
            <a:t> </a:t>
          </a:r>
          <a:r>
            <a:rPr lang="ru-RU" sz="1600" kern="1200" dirty="0" err="1"/>
            <a:t>надання</a:t>
          </a:r>
          <a:r>
            <a:rPr lang="ru-RU" sz="1600" kern="1200" dirty="0"/>
            <a:t> </a:t>
          </a:r>
          <a:r>
            <a:rPr lang="ru-RU" sz="1600" kern="1200" dirty="0" err="1"/>
            <a:t>неправомірної</a:t>
          </a:r>
          <a:r>
            <a:rPr lang="ru-RU" sz="1600" kern="1200" dirty="0"/>
            <a:t> </a:t>
          </a:r>
          <a:r>
            <a:rPr lang="ru-RU" sz="1600" kern="1200" dirty="0" err="1"/>
            <a:t>вигоди</a:t>
          </a:r>
          <a:r>
            <a:rPr lang="ru-RU" sz="1600" kern="1200" dirty="0"/>
            <a:t> </a:t>
          </a:r>
          <a:r>
            <a:rPr lang="ru-RU" sz="1600" kern="1200" dirty="0" err="1"/>
            <a:t>такій</a:t>
          </a:r>
          <a:r>
            <a:rPr lang="ru-RU" sz="1600" kern="1200" dirty="0"/>
            <a:t> </a:t>
          </a:r>
          <a:r>
            <a:rPr lang="ru-RU" sz="1600" kern="1200" dirty="0" err="1"/>
            <a:t>особі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на </a:t>
          </a:r>
          <a:r>
            <a:rPr lang="ru-RU" sz="1600" kern="1200" dirty="0" err="1"/>
            <a:t>її</a:t>
          </a:r>
          <a:r>
            <a:rPr lang="ru-RU" sz="1600" kern="1200" dirty="0"/>
            <a:t> </a:t>
          </a:r>
          <a:r>
            <a:rPr lang="ru-RU" sz="1600" kern="1200" dirty="0" err="1"/>
            <a:t>вимогу</a:t>
          </a:r>
          <a:r>
            <a:rPr lang="ru-RU" sz="1600" kern="1200" dirty="0"/>
            <a:t> </a:t>
          </a:r>
          <a:r>
            <a:rPr lang="ru-RU" sz="1600" kern="1200" dirty="0" err="1"/>
            <a:t>іншим</a:t>
          </a:r>
          <a:r>
            <a:rPr lang="ru-RU" sz="1600" kern="1200" dirty="0"/>
            <a:t> </a:t>
          </a:r>
          <a:r>
            <a:rPr lang="ru-RU" sz="1600" kern="1200" dirty="0" err="1"/>
            <a:t>фізичним</a:t>
          </a:r>
          <a:r>
            <a:rPr lang="ru-RU" sz="1600" kern="1200" dirty="0"/>
            <a:t> </a:t>
          </a:r>
          <a:r>
            <a:rPr lang="ru-RU" sz="1600" kern="1200" dirty="0" err="1"/>
            <a:t>чи</a:t>
          </a:r>
          <a:r>
            <a:rPr lang="ru-RU" sz="1600" kern="1200" dirty="0"/>
            <a:t> </a:t>
          </a:r>
          <a:r>
            <a:rPr lang="ru-RU" sz="1600" kern="1200" dirty="0" err="1"/>
            <a:t>юридичним</a:t>
          </a:r>
          <a:r>
            <a:rPr lang="ru-RU" sz="1600" kern="1200" dirty="0"/>
            <a:t> особам з метою </a:t>
          </a:r>
          <a:r>
            <a:rPr lang="ru-RU" sz="1600" kern="1200" dirty="0" err="1"/>
            <a:t>схилити</a:t>
          </a:r>
          <a:r>
            <a:rPr lang="ru-RU" sz="1600" kern="1200" dirty="0"/>
            <a:t> </a:t>
          </a:r>
          <a:r>
            <a:rPr lang="ru-RU" sz="1600" kern="1200" dirty="0" err="1"/>
            <a:t>цю</a:t>
          </a:r>
          <a:r>
            <a:rPr lang="ru-RU" sz="1600" kern="1200" dirty="0"/>
            <a:t> особу до </a:t>
          </a:r>
          <a:r>
            <a:rPr lang="ru-RU" sz="1600" kern="1200" dirty="0" err="1"/>
            <a:t>протиправного</a:t>
          </a:r>
          <a:r>
            <a:rPr lang="ru-RU" sz="1600" kern="1200" dirty="0"/>
            <a:t> </a:t>
          </a:r>
          <a:r>
            <a:rPr lang="ru-RU" sz="1600" kern="1200" dirty="0" err="1"/>
            <a:t>використання</a:t>
          </a:r>
          <a:r>
            <a:rPr lang="ru-RU" sz="1600" kern="1200" dirty="0"/>
            <a:t> </a:t>
          </a:r>
          <a:r>
            <a:rPr lang="ru-RU" sz="1600" kern="1200" dirty="0" err="1"/>
            <a:t>наданих</a:t>
          </a:r>
          <a:r>
            <a:rPr lang="ru-RU" sz="1600" kern="1200" dirty="0"/>
            <a:t> </a:t>
          </a:r>
          <a:r>
            <a:rPr lang="ru-RU" sz="1600" kern="1200" dirty="0" err="1"/>
            <a:t>їй</a:t>
          </a:r>
          <a:r>
            <a:rPr lang="ru-RU" sz="1600" kern="1200" dirty="0"/>
            <a:t> </a:t>
          </a:r>
          <a:r>
            <a:rPr lang="ru-RU" sz="1600" kern="1200" dirty="0" err="1"/>
            <a:t>службових</a:t>
          </a:r>
          <a:r>
            <a:rPr lang="ru-RU" sz="1600" kern="1200" dirty="0"/>
            <a:t> </a:t>
          </a:r>
          <a:r>
            <a:rPr lang="ru-RU" sz="1600" kern="1200" dirty="0" err="1"/>
            <a:t>повноважень</a:t>
          </a:r>
          <a:r>
            <a:rPr lang="ru-RU" sz="1600" kern="1200" dirty="0"/>
            <a:t> та </a:t>
          </a:r>
          <a:r>
            <a:rPr lang="ru-RU" sz="1600" kern="1200" dirty="0" err="1"/>
            <a:t>пов’язаних</a:t>
          </a:r>
          <a:r>
            <a:rPr lang="ru-RU" sz="1600" kern="1200" dirty="0"/>
            <a:t> з </a:t>
          </a:r>
          <a:r>
            <a:rPr lang="ru-RU" sz="1600" kern="1200" dirty="0" err="1"/>
            <a:t>цим</a:t>
          </a:r>
          <a:r>
            <a:rPr lang="ru-RU" sz="1600" kern="1200" dirty="0"/>
            <a:t> </a:t>
          </a:r>
          <a:r>
            <a:rPr lang="ru-RU" sz="1600" kern="1200" dirty="0" err="1"/>
            <a:t>можливостей</a:t>
          </a:r>
          <a:r>
            <a:rPr lang="ru-RU" sz="1600" kern="1200" dirty="0"/>
            <a:t>.</a:t>
          </a:r>
        </a:p>
      </dsp:txBody>
      <dsp:txXfrm>
        <a:off x="3039282" y="2085261"/>
        <a:ext cx="8514360" cy="1276689"/>
      </dsp:txXfrm>
    </dsp:sp>
    <dsp:sp modelId="{D3FDF8E1-FD19-40FF-8C90-947C717A3161}">
      <dsp:nvSpPr>
        <dsp:cNvPr id="0" name=""/>
        <dsp:cNvSpPr/>
      </dsp:nvSpPr>
      <dsp:spPr>
        <a:xfrm>
          <a:off x="0" y="1872479"/>
          <a:ext cx="3039270" cy="17022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Закон України </a:t>
          </a:r>
          <a:r>
            <a:rPr lang="ru-RU" sz="2300" kern="1200" dirty="0"/>
            <a:t> «Про засади </a:t>
          </a:r>
          <a:r>
            <a:rPr lang="ru-RU" sz="2300" kern="1200" dirty="0" err="1"/>
            <a:t>запобігання</a:t>
          </a:r>
          <a:r>
            <a:rPr lang="ru-RU" sz="2300" kern="1200" dirty="0"/>
            <a:t> та </a:t>
          </a:r>
          <a:r>
            <a:rPr lang="ru-RU" sz="2300" kern="1200" dirty="0" err="1"/>
            <a:t>протидії</a:t>
          </a:r>
          <a:r>
            <a:rPr lang="ru-RU" sz="2300" kern="1200" dirty="0"/>
            <a:t> </a:t>
          </a:r>
          <a:r>
            <a:rPr lang="ru-RU" sz="2300" kern="1200" dirty="0" err="1"/>
            <a:t>корупції</a:t>
          </a:r>
          <a:r>
            <a:rPr lang="ru-RU" sz="2300" kern="1200" dirty="0"/>
            <a:t>» </a:t>
          </a:r>
          <a:r>
            <a:rPr lang="ru-RU" sz="2300" kern="1200" dirty="0" err="1"/>
            <a:t>від</a:t>
          </a:r>
          <a:r>
            <a:rPr lang="ru-RU" sz="2300" kern="1200" dirty="0"/>
            <a:t> 11 </a:t>
          </a:r>
          <a:r>
            <a:rPr lang="ru-RU" sz="2300" kern="1200" dirty="0" err="1"/>
            <a:t>червня</a:t>
          </a:r>
          <a:r>
            <a:rPr lang="ru-RU" sz="2300" kern="1200" dirty="0"/>
            <a:t> 2009 р. </a:t>
          </a:r>
        </a:p>
      </dsp:txBody>
      <dsp:txXfrm>
        <a:off x="83097" y="1955576"/>
        <a:ext cx="2873076" cy="1536059"/>
      </dsp:txXfrm>
    </dsp:sp>
    <dsp:sp modelId="{F0477B98-CE55-4044-ABA9-52162D64C18E}">
      <dsp:nvSpPr>
        <dsp:cNvPr id="0" name=""/>
        <dsp:cNvSpPr/>
      </dsp:nvSpPr>
      <dsp:spPr>
        <a:xfrm>
          <a:off x="3039282" y="3744958"/>
          <a:ext cx="9152705" cy="17022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 err="1"/>
            <a:t>корупція</a:t>
          </a:r>
          <a:r>
            <a:rPr lang="ru-RU" sz="1500" kern="1200" dirty="0"/>
            <a:t> – </a:t>
          </a:r>
          <a:r>
            <a:rPr lang="ru-RU" sz="1500" kern="1200" dirty="0" err="1"/>
            <a:t>це</a:t>
          </a:r>
          <a:r>
            <a:rPr lang="ru-RU" sz="1500" kern="1200" dirty="0"/>
            <a:t> </a:t>
          </a:r>
          <a:r>
            <a:rPr lang="ru-RU" sz="1500" kern="1200" dirty="0" err="1"/>
            <a:t>вже</a:t>
          </a:r>
          <a:r>
            <a:rPr lang="ru-RU" sz="1500" kern="1200" dirty="0"/>
            <a:t> «</a:t>
          </a:r>
          <a:r>
            <a:rPr lang="ru-RU" sz="1500" kern="1200" dirty="0" err="1"/>
            <a:t>використання</a:t>
          </a:r>
          <a:r>
            <a:rPr lang="ru-RU" sz="1500" kern="1200" dirty="0"/>
            <a:t> особою </a:t>
          </a:r>
          <a:r>
            <a:rPr lang="ru-RU" sz="1500" kern="1200" dirty="0" err="1"/>
            <a:t>наданих</a:t>
          </a:r>
          <a:r>
            <a:rPr lang="ru-RU" sz="1500" kern="1200" dirty="0"/>
            <a:t> </a:t>
          </a:r>
          <a:r>
            <a:rPr lang="ru-RU" sz="1500" kern="1200" dirty="0" err="1"/>
            <a:t>їй</a:t>
          </a:r>
          <a:r>
            <a:rPr lang="ru-RU" sz="1500" kern="1200" dirty="0"/>
            <a:t> </a:t>
          </a:r>
          <a:r>
            <a:rPr lang="ru-RU" sz="1500" kern="1200" dirty="0" err="1"/>
            <a:t>службових</a:t>
          </a:r>
          <a:r>
            <a:rPr lang="ru-RU" sz="1500" kern="1200" dirty="0"/>
            <a:t> </a:t>
          </a:r>
          <a:r>
            <a:rPr lang="ru-RU" sz="1500" kern="1200" dirty="0" err="1"/>
            <a:t>повноважень</a:t>
          </a:r>
          <a:r>
            <a:rPr lang="ru-RU" sz="1500" kern="1200" dirty="0"/>
            <a:t> та </a:t>
          </a:r>
          <a:r>
            <a:rPr lang="ru-RU" sz="1500" kern="1200" dirty="0" err="1"/>
            <a:t>пов’язаних</a:t>
          </a:r>
          <a:r>
            <a:rPr lang="ru-RU" sz="1500" kern="1200" dirty="0"/>
            <a:t> </a:t>
          </a:r>
          <a:r>
            <a:rPr lang="ru-RU" sz="1500" kern="1200" dirty="0" err="1"/>
            <a:t>із</a:t>
          </a:r>
          <a:r>
            <a:rPr lang="ru-RU" sz="1500" kern="1200" dirty="0"/>
            <a:t> </a:t>
          </a:r>
          <a:r>
            <a:rPr lang="ru-RU" sz="1500" kern="1200" dirty="0" err="1"/>
            <a:t>цим</a:t>
          </a:r>
          <a:r>
            <a:rPr lang="ru-RU" sz="1500" kern="1200" dirty="0"/>
            <a:t> </a:t>
          </a:r>
          <a:r>
            <a:rPr lang="ru-RU" sz="1500" kern="1200" dirty="0" err="1"/>
            <a:t>можливостей</a:t>
          </a:r>
          <a:r>
            <a:rPr lang="ru-RU" sz="1500" kern="1200" dirty="0"/>
            <a:t> з метою </a:t>
          </a:r>
          <a:r>
            <a:rPr lang="ru-RU" sz="1500" kern="1200" dirty="0" err="1"/>
            <a:t>одержання</a:t>
          </a:r>
          <a:r>
            <a:rPr lang="ru-RU" sz="1500" kern="1200" dirty="0"/>
            <a:t> </a:t>
          </a:r>
          <a:r>
            <a:rPr lang="ru-RU" sz="1500" kern="1200" dirty="0" err="1"/>
            <a:t>неправомірної</a:t>
          </a:r>
          <a:r>
            <a:rPr lang="ru-RU" sz="1500" kern="1200" dirty="0"/>
            <a:t> </a:t>
          </a:r>
          <a:r>
            <a:rPr lang="ru-RU" sz="1500" kern="1200" dirty="0" err="1"/>
            <a:t>вигоди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прийняття</a:t>
          </a:r>
          <a:r>
            <a:rPr lang="ru-RU" sz="1500" kern="1200" dirty="0"/>
            <a:t> </a:t>
          </a:r>
          <a:r>
            <a:rPr lang="ru-RU" sz="1500" kern="1200" dirty="0" err="1"/>
            <a:t>обіцянки</a:t>
          </a:r>
          <a:r>
            <a:rPr lang="ru-RU" sz="1500" kern="1200" dirty="0"/>
            <a:t>/</a:t>
          </a:r>
          <a:r>
            <a:rPr lang="ru-RU" sz="1500" kern="1200" dirty="0" err="1"/>
            <a:t>пропозиції</a:t>
          </a:r>
          <a:r>
            <a:rPr lang="ru-RU" sz="1500" kern="1200" dirty="0"/>
            <a:t> </a:t>
          </a:r>
          <a:r>
            <a:rPr lang="ru-RU" sz="1500" kern="1200" dirty="0" err="1"/>
            <a:t>такої</a:t>
          </a:r>
          <a:r>
            <a:rPr lang="ru-RU" sz="1500" kern="1200" dirty="0"/>
            <a:t> </a:t>
          </a:r>
          <a:r>
            <a:rPr lang="ru-RU" sz="1500" kern="1200" dirty="0" err="1"/>
            <a:t>вигоди</a:t>
          </a:r>
          <a:r>
            <a:rPr lang="ru-RU" sz="1500" kern="1200" dirty="0"/>
            <a:t> для себе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інших</a:t>
          </a:r>
          <a:r>
            <a:rPr lang="ru-RU" sz="1500" kern="1200" dirty="0"/>
            <a:t> </a:t>
          </a:r>
          <a:r>
            <a:rPr lang="ru-RU" sz="1500" kern="1200" dirty="0" err="1"/>
            <a:t>осіб</a:t>
          </a:r>
          <a:r>
            <a:rPr lang="ru-RU" sz="1500" kern="1200" dirty="0"/>
            <a:t> </a:t>
          </a:r>
          <a:r>
            <a:rPr lang="ru-RU" sz="1500" kern="1200" dirty="0" err="1"/>
            <a:t>або</a:t>
          </a:r>
          <a:r>
            <a:rPr lang="ru-RU" sz="1500" kern="1200" dirty="0"/>
            <a:t> </a:t>
          </a:r>
          <a:r>
            <a:rPr lang="ru-RU" sz="1500" kern="1200" dirty="0" err="1"/>
            <a:t>відповідно</a:t>
          </a:r>
          <a:r>
            <a:rPr lang="ru-RU" sz="1500" kern="1200" dirty="0"/>
            <a:t> </a:t>
          </a:r>
          <a:r>
            <a:rPr lang="ru-RU" sz="1500" kern="1200" dirty="0" err="1"/>
            <a:t>обіцянка</a:t>
          </a:r>
          <a:r>
            <a:rPr lang="ru-RU" sz="1500" kern="1200" dirty="0"/>
            <a:t>/</a:t>
          </a:r>
          <a:r>
            <a:rPr lang="ru-RU" sz="1500" kern="1200" dirty="0" err="1"/>
            <a:t>пропозиція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надання</a:t>
          </a:r>
          <a:r>
            <a:rPr lang="ru-RU" sz="1500" kern="1200" dirty="0"/>
            <a:t> </a:t>
          </a:r>
          <a:r>
            <a:rPr lang="ru-RU" sz="1500" kern="1200" dirty="0" err="1"/>
            <a:t>неправомірної</a:t>
          </a:r>
          <a:r>
            <a:rPr lang="ru-RU" sz="1500" kern="1200" dirty="0"/>
            <a:t> </a:t>
          </a:r>
          <a:r>
            <a:rPr lang="ru-RU" sz="1500" kern="1200" dirty="0" err="1"/>
            <a:t>вигоди</a:t>
          </a:r>
          <a:r>
            <a:rPr lang="ru-RU" sz="1500" kern="1200" dirty="0"/>
            <a:t> </a:t>
          </a:r>
          <a:r>
            <a:rPr lang="ru-RU" sz="1500" kern="1200" dirty="0" err="1"/>
            <a:t>особі</a:t>
          </a:r>
          <a:r>
            <a:rPr lang="ru-RU" sz="1500" kern="1200" dirty="0"/>
            <a:t>, </a:t>
          </a:r>
          <a:r>
            <a:rPr lang="ru-RU" sz="1500" kern="1200" dirty="0" err="1"/>
            <a:t>зазначеній</a:t>
          </a:r>
          <a:r>
            <a:rPr lang="ru-RU" sz="1500" kern="1200" dirty="0"/>
            <a:t> в </a:t>
          </a:r>
          <a:r>
            <a:rPr lang="ru-RU" sz="1500" kern="1200" dirty="0" err="1"/>
            <a:t>Законі</a:t>
          </a:r>
          <a:r>
            <a:rPr lang="ru-RU" sz="1500" kern="1200" dirty="0"/>
            <a:t>, </a:t>
          </a:r>
          <a:r>
            <a:rPr lang="ru-RU" sz="1500" kern="1200" dirty="0" err="1"/>
            <a:t>або</a:t>
          </a:r>
          <a:r>
            <a:rPr lang="ru-RU" sz="1500" kern="1200" dirty="0"/>
            <a:t> на </a:t>
          </a:r>
          <a:r>
            <a:rPr lang="ru-RU" sz="1500" kern="1200" dirty="0" err="1"/>
            <a:t>її</a:t>
          </a:r>
          <a:r>
            <a:rPr lang="ru-RU" sz="1500" kern="1200" dirty="0"/>
            <a:t> </a:t>
          </a:r>
          <a:r>
            <a:rPr lang="ru-RU" sz="1500" kern="1200" dirty="0" err="1"/>
            <a:t>вимогу</a:t>
          </a:r>
          <a:r>
            <a:rPr lang="ru-RU" sz="1500" kern="1200" dirty="0"/>
            <a:t> </a:t>
          </a:r>
          <a:r>
            <a:rPr lang="ru-RU" sz="1500" kern="1200" dirty="0" err="1"/>
            <a:t>іншим</a:t>
          </a:r>
          <a:r>
            <a:rPr lang="ru-RU" sz="1500" kern="1200" dirty="0"/>
            <a:t> </a:t>
          </a:r>
          <a:r>
            <a:rPr lang="ru-RU" sz="1500" kern="1200" dirty="0" err="1"/>
            <a:t>фізичним</a:t>
          </a:r>
          <a:r>
            <a:rPr lang="ru-RU" sz="1500" kern="1200" dirty="0"/>
            <a:t> </a:t>
          </a:r>
          <a:r>
            <a:rPr lang="ru-RU" sz="1500" kern="1200" dirty="0" err="1"/>
            <a:t>чи</a:t>
          </a:r>
          <a:r>
            <a:rPr lang="ru-RU" sz="1500" kern="1200" dirty="0"/>
            <a:t> </a:t>
          </a:r>
          <a:r>
            <a:rPr lang="ru-RU" sz="1500" kern="1200" dirty="0" err="1"/>
            <a:t>юридичним</a:t>
          </a:r>
          <a:r>
            <a:rPr lang="ru-RU" sz="1500" kern="1200" dirty="0"/>
            <a:t> особам з метою </a:t>
          </a:r>
          <a:r>
            <a:rPr lang="ru-RU" sz="1500" kern="1200" dirty="0" err="1"/>
            <a:t>схилити</a:t>
          </a:r>
          <a:r>
            <a:rPr lang="ru-RU" sz="1500" kern="1200" dirty="0"/>
            <a:t> </a:t>
          </a:r>
          <a:r>
            <a:rPr lang="ru-RU" sz="1500" kern="1200" dirty="0" err="1"/>
            <a:t>цю</a:t>
          </a:r>
          <a:r>
            <a:rPr lang="ru-RU" sz="1500" kern="1200" dirty="0"/>
            <a:t> особу до </a:t>
          </a:r>
          <a:r>
            <a:rPr lang="ru-RU" sz="1500" kern="1200" dirty="0" err="1"/>
            <a:t>протиправного</a:t>
          </a:r>
          <a:r>
            <a:rPr lang="ru-RU" sz="1500" kern="1200" dirty="0"/>
            <a:t> </a:t>
          </a:r>
          <a:r>
            <a:rPr lang="ru-RU" sz="1500" kern="1200" dirty="0" err="1"/>
            <a:t>використання</a:t>
          </a:r>
          <a:r>
            <a:rPr lang="ru-RU" sz="1500" kern="1200" dirty="0"/>
            <a:t> </a:t>
          </a:r>
          <a:r>
            <a:rPr lang="ru-RU" sz="1500" kern="1200" dirty="0" err="1"/>
            <a:t>наданих</a:t>
          </a:r>
          <a:r>
            <a:rPr lang="ru-RU" sz="1500" kern="1200" dirty="0"/>
            <a:t> </a:t>
          </a:r>
          <a:r>
            <a:rPr lang="ru-RU" sz="1500" kern="1200" dirty="0" err="1"/>
            <a:t>їй</a:t>
          </a:r>
          <a:r>
            <a:rPr lang="ru-RU" sz="1500" kern="1200" dirty="0"/>
            <a:t> </a:t>
          </a:r>
          <a:r>
            <a:rPr lang="ru-RU" sz="1500" kern="1200" dirty="0" err="1"/>
            <a:t>службових</a:t>
          </a:r>
          <a:r>
            <a:rPr lang="ru-RU" sz="1500" kern="1200" dirty="0"/>
            <a:t> </a:t>
          </a:r>
          <a:r>
            <a:rPr lang="ru-RU" sz="1500" kern="1200" dirty="0" err="1"/>
            <a:t>повноважень</a:t>
          </a:r>
          <a:r>
            <a:rPr lang="ru-RU" sz="1500" kern="1200" dirty="0"/>
            <a:t> та </a:t>
          </a:r>
          <a:r>
            <a:rPr lang="ru-RU" sz="1500" kern="1200" dirty="0" err="1"/>
            <a:t>пов’язаних</a:t>
          </a:r>
          <a:r>
            <a:rPr lang="ru-RU" sz="1500" kern="1200" dirty="0"/>
            <a:t> </a:t>
          </a:r>
          <a:r>
            <a:rPr lang="ru-RU" sz="1500" kern="1200" dirty="0" err="1"/>
            <a:t>із</a:t>
          </a:r>
          <a:r>
            <a:rPr lang="ru-RU" sz="1500" kern="1200" dirty="0"/>
            <a:t> </a:t>
          </a:r>
          <a:r>
            <a:rPr lang="ru-RU" sz="1500" kern="1200" dirty="0" err="1"/>
            <a:t>цим</a:t>
          </a:r>
          <a:r>
            <a:rPr lang="ru-RU" sz="1500" kern="1200" dirty="0"/>
            <a:t> </a:t>
          </a:r>
          <a:r>
            <a:rPr lang="ru-RU" sz="1500" kern="1200" dirty="0" err="1"/>
            <a:t>можливостей</a:t>
          </a:r>
          <a:r>
            <a:rPr lang="ru-RU" sz="1500" kern="1200" dirty="0"/>
            <a:t>»</a:t>
          </a:r>
        </a:p>
      </dsp:txBody>
      <dsp:txXfrm>
        <a:off x="3039282" y="3957740"/>
        <a:ext cx="8514360" cy="1276689"/>
      </dsp:txXfrm>
    </dsp:sp>
    <dsp:sp modelId="{DC36CF52-83FC-46D5-8F74-ADBD2B4C17CB}">
      <dsp:nvSpPr>
        <dsp:cNvPr id="0" name=""/>
        <dsp:cNvSpPr/>
      </dsp:nvSpPr>
      <dsp:spPr>
        <a:xfrm>
          <a:off x="0" y="3744958"/>
          <a:ext cx="3039270" cy="17022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Закон України </a:t>
          </a:r>
          <a:r>
            <a:rPr lang="ru-RU" sz="2300" kern="1200" dirty="0"/>
            <a:t>«Про засади </a:t>
          </a:r>
          <a:r>
            <a:rPr lang="ru-RU" sz="2300" kern="1200" dirty="0" err="1"/>
            <a:t>запобігання</a:t>
          </a:r>
          <a:r>
            <a:rPr lang="ru-RU" sz="2300" kern="1200" dirty="0"/>
            <a:t> і </a:t>
          </a:r>
          <a:r>
            <a:rPr lang="ru-RU" sz="2300" kern="1200" dirty="0" err="1"/>
            <a:t>протидії</a:t>
          </a:r>
          <a:r>
            <a:rPr lang="ru-RU" sz="2300" kern="1200" dirty="0"/>
            <a:t> </a:t>
          </a:r>
          <a:r>
            <a:rPr lang="ru-RU" sz="2300" kern="1200" dirty="0" err="1"/>
            <a:t>корупції</a:t>
          </a:r>
          <a:r>
            <a:rPr lang="ru-RU" sz="2300" kern="1200" dirty="0"/>
            <a:t>» </a:t>
          </a:r>
          <a:r>
            <a:rPr lang="ru-RU" sz="2300" kern="1200" dirty="0" err="1"/>
            <a:t>від</a:t>
          </a:r>
          <a:r>
            <a:rPr lang="ru-RU" sz="2300" kern="1200" dirty="0"/>
            <a:t> 07 </a:t>
          </a:r>
          <a:r>
            <a:rPr lang="ru-RU" sz="2300" kern="1200" dirty="0" err="1"/>
            <a:t>квітня</a:t>
          </a:r>
          <a:r>
            <a:rPr lang="ru-RU" sz="2300" kern="1200" dirty="0"/>
            <a:t> 2011 р. </a:t>
          </a:r>
        </a:p>
      </dsp:txBody>
      <dsp:txXfrm>
        <a:off x="83097" y="3828055"/>
        <a:ext cx="2873076" cy="15360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25C93-C682-45BA-83F4-753E5A0B3FA3}">
      <dsp:nvSpPr>
        <dsp:cNvPr id="0" name=""/>
        <dsp:cNvSpPr/>
      </dsp:nvSpPr>
      <dsp:spPr>
        <a:xfrm>
          <a:off x="1392234" y="1866"/>
          <a:ext cx="4344857" cy="1086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не є </a:t>
          </a:r>
          <a:r>
            <a:rPr lang="ru-RU" sz="2100" kern="1200" dirty="0" err="1"/>
            <a:t>масовим</a:t>
          </a:r>
          <a:r>
            <a:rPr lang="ru-RU" sz="2100" kern="1200" dirty="0"/>
            <a:t> </a:t>
          </a:r>
          <a:r>
            <a:rPr lang="ru-RU" sz="2100" kern="1200" dirty="0" err="1"/>
            <a:t>явищем</a:t>
          </a:r>
          <a:r>
            <a:rPr lang="ru-RU" sz="2100" kern="1200" dirty="0"/>
            <a:t> і не </a:t>
          </a:r>
          <a:r>
            <a:rPr lang="ru-RU" sz="2100" kern="1200" dirty="0" err="1"/>
            <a:t>має</a:t>
          </a:r>
          <a:r>
            <a:rPr lang="ru-RU" sz="2100" kern="1200" dirty="0"/>
            <a:t> системного характеру; </a:t>
          </a:r>
        </a:p>
      </dsp:txBody>
      <dsp:txXfrm>
        <a:off x="1424048" y="33680"/>
        <a:ext cx="4281229" cy="1022586"/>
      </dsp:txXfrm>
    </dsp:sp>
    <dsp:sp modelId="{9CA50BBD-BE14-4BA7-85F6-E03E14FFF77B}">
      <dsp:nvSpPr>
        <dsp:cNvPr id="0" name=""/>
        <dsp:cNvSpPr/>
      </dsp:nvSpPr>
      <dsp:spPr>
        <a:xfrm rot="5400000">
          <a:off x="3469619" y="1183124"/>
          <a:ext cx="190087" cy="1900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9E97D-9047-4E13-8F5F-187D66BAE061}">
      <dsp:nvSpPr>
        <dsp:cNvPr id="0" name=""/>
        <dsp:cNvSpPr/>
      </dsp:nvSpPr>
      <dsp:spPr>
        <a:xfrm>
          <a:off x="1392234" y="1468255"/>
          <a:ext cx="4344857" cy="108621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не </a:t>
          </a:r>
          <a:r>
            <a:rPr lang="ru-RU" sz="1700" kern="1200" dirty="0" err="1"/>
            <a:t>здійснює</a:t>
          </a:r>
          <a:r>
            <a:rPr lang="ru-RU" sz="1700" kern="1200" dirty="0"/>
            <a:t> </a:t>
          </a:r>
          <a:r>
            <a:rPr lang="ru-RU" sz="1700" kern="1200" dirty="0" err="1"/>
            <a:t>істотного</a:t>
          </a:r>
          <a:r>
            <a:rPr lang="ru-RU" sz="1700" kern="1200" dirty="0"/>
            <a:t> </a:t>
          </a:r>
          <a:r>
            <a:rPr lang="ru-RU" sz="1700" kern="1200" dirty="0" err="1"/>
            <a:t>впливу</a:t>
          </a:r>
          <a:r>
            <a:rPr lang="ru-RU" sz="1700" kern="1200" dirty="0"/>
            <a:t> на </a:t>
          </a:r>
          <a:r>
            <a:rPr lang="ru-RU" sz="1700" kern="1200" dirty="0" err="1"/>
            <a:t>політичну</a:t>
          </a:r>
          <a:r>
            <a:rPr lang="ru-RU" sz="1700" kern="1200" dirty="0"/>
            <a:t>, </a:t>
          </a:r>
          <a:r>
            <a:rPr lang="ru-RU" sz="1700" kern="1200" dirty="0" err="1"/>
            <a:t>економічну</a:t>
          </a:r>
          <a:r>
            <a:rPr lang="ru-RU" sz="1700" kern="1200" dirty="0"/>
            <a:t>, </a:t>
          </a:r>
          <a:r>
            <a:rPr lang="ru-RU" sz="1700" kern="1200" dirty="0" err="1"/>
            <a:t>правову</a:t>
          </a:r>
          <a:r>
            <a:rPr lang="ru-RU" sz="1700" kern="1200" dirty="0"/>
            <a:t> </a:t>
          </a:r>
          <a:r>
            <a:rPr lang="ru-RU" sz="1700" kern="1200" dirty="0" err="1"/>
            <a:t>сфери</a:t>
          </a:r>
          <a:r>
            <a:rPr lang="ru-RU" sz="1700" kern="1200" dirty="0"/>
            <a:t> </a:t>
          </a:r>
          <a:r>
            <a:rPr lang="ru-RU" sz="1700" kern="1200" dirty="0" err="1"/>
            <a:t>суспільного</a:t>
          </a:r>
          <a:r>
            <a:rPr lang="ru-RU" sz="1700" kern="1200" dirty="0"/>
            <a:t> </a:t>
          </a:r>
          <a:r>
            <a:rPr lang="ru-RU" sz="1700" kern="1200" dirty="0" err="1"/>
            <a:t>життя</a:t>
          </a:r>
          <a:r>
            <a:rPr lang="ru-RU" sz="1700" kern="1200" dirty="0"/>
            <a:t>; </a:t>
          </a:r>
        </a:p>
      </dsp:txBody>
      <dsp:txXfrm>
        <a:off x="1424048" y="1500069"/>
        <a:ext cx="4281229" cy="1022586"/>
      </dsp:txXfrm>
    </dsp:sp>
    <dsp:sp modelId="{82372E46-74B1-499F-9530-B8CC689BE35B}">
      <dsp:nvSpPr>
        <dsp:cNvPr id="0" name=""/>
        <dsp:cNvSpPr/>
      </dsp:nvSpPr>
      <dsp:spPr>
        <a:xfrm rot="5400000">
          <a:off x="3469619" y="2649513"/>
          <a:ext cx="190087" cy="1900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C1E3E-ADAC-4605-8D7B-24B11B662EAF}">
      <dsp:nvSpPr>
        <dsp:cNvPr id="0" name=""/>
        <dsp:cNvSpPr/>
      </dsp:nvSpPr>
      <dsp:spPr>
        <a:xfrm>
          <a:off x="1392234" y="2934644"/>
          <a:ext cx="4344857" cy="108621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не є </a:t>
          </a:r>
          <a:r>
            <a:rPr lang="ru-RU" sz="1700" kern="1200" dirty="0" err="1"/>
            <a:t>функціональним</a:t>
          </a:r>
          <a:r>
            <a:rPr lang="ru-RU" sz="1700" kern="1200" dirty="0"/>
            <a:t> </a:t>
          </a:r>
          <a:r>
            <a:rPr lang="ru-RU" sz="1700" kern="1200" dirty="0" err="1"/>
            <a:t>елементом</a:t>
          </a:r>
          <a:r>
            <a:rPr lang="ru-RU" sz="1700" kern="1200" dirty="0"/>
            <a:t> </a:t>
          </a:r>
          <a:r>
            <a:rPr lang="ru-RU" sz="1700" kern="1200" dirty="0" err="1"/>
            <a:t>організованої</a:t>
          </a:r>
          <a:r>
            <a:rPr lang="ru-RU" sz="1700" kern="1200" dirty="0"/>
            <a:t> </a:t>
          </a:r>
          <a:r>
            <a:rPr lang="ru-RU" sz="1700" kern="1200" dirty="0" err="1"/>
            <a:t>злочинності</a:t>
          </a:r>
          <a:r>
            <a:rPr lang="ru-RU" sz="1700" kern="1200" dirty="0"/>
            <a:t> та не </a:t>
          </a:r>
          <a:r>
            <a:rPr lang="ru-RU" sz="1700" kern="1200" dirty="0" err="1"/>
            <a:t>використовується</a:t>
          </a:r>
          <a:r>
            <a:rPr lang="ru-RU" sz="1700" kern="1200" dirty="0"/>
            <a:t> для </a:t>
          </a:r>
          <a:r>
            <a:rPr lang="ru-RU" sz="1700" kern="1200" dirty="0" err="1"/>
            <a:t>прикриття</a:t>
          </a:r>
          <a:r>
            <a:rPr lang="ru-RU" sz="1700" kern="1200" dirty="0"/>
            <a:t> </a:t>
          </a:r>
          <a:r>
            <a:rPr lang="ru-RU" sz="1700" kern="1200" dirty="0" err="1"/>
            <a:t>організованої</a:t>
          </a:r>
          <a:r>
            <a:rPr lang="ru-RU" sz="1700" kern="1200" dirty="0"/>
            <a:t> </a:t>
          </a:r>
          <a:r>
            <a:rPr lang="ru-RU" sz="1700" kern="1200" dirty="0" err="1"/>
            <a:t>злочинної</a:t>
          </a:r>
          <a:r>
            <a:rPr lang="ru-RU" sz="1700" kern="1200" dirty="0"/>
            <a:t> </a:t>
          </a:r>
          <a:r>
            <a:rPr lang="ru-RU" sz="1700" kern="1200" dirty="0" err="1"/>
            <a:t>діяльності</a:t>
          </a:r>
          <a:r>
            <a:rPr lang="ru-RU" sz="1700" kern="1200" dirty="0"/>
            <a:t>; </a:t>
          </a:r>
        </a:p>
      </dsp:txBody>
      <dsp:txXfrm>
        <a:off x="1424048" y="2966458"/>
        <a:ext cx="4281229" cy="1022586"/>
      </dsp:txXfrm>
    </dsp:sp>
    <dsp:sp modelId="{858F3039-574B-4D99-AD51-FB635A437923}">
      <dsp:nvSpPr>
        <dsp:cNvPr id="0" name=""/>
        <dsp:cNvSpPr/>
      </dsp:nvSpPr>
      <dsp:spPr>
        <a:xfrm>
          <a:off x="6345372" y="1866"/>
          <a:ext cx="4344857" cy="1086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 err="1"/>
            <a:t>відсутня</a:t>
          </a:r>
          <a:r>
            <a:rPr lang="ru-RU" sz="2100" kern="1200" dirty="0"/>
            <a:t> на </a:t>
          </a:r>
          <a:r>
            <a:rPr lang="ru-RU" sz="2100" kern="1200" dirty="0" err="1"/>
            <a:t>найвищому</a:t>
          </a:r>
          <a:r>
            <a:rPr lang="ru-RU" sz="2100" kern="1200" dirty="0"/>
            <a:t> </a:t>
          </a:r>
          <a:r>
            <a:rPr lang="ru-RU" sz="2100" kern="1200" dirty="0" err="1"/>
            <a:t>політичному</a:t>
          </a:r>
          <a:r>
            <a:rPr lang="ru-RU" sz="2100" kern="1200" dirty="0"/>
            <a:t> </a:t>
          </a:r>
          <a:r>
            <a:rPr lang="ru-RU" sz="2100" kern="1200" dirty="0" err="1"/>
            <a:t>рівні</a:t>
          </a:r>
          <a:r>
            <a:rPr lang="ru-RU" sz="2100" kern="1200" dirty="0"/>
            <a:t> і є </a:t>
          </a:r>
          <a:r>
            <a:rPr lang="ru-RU" sz="2100" kern="1200" dirty="0" err="1"/>
            <a:t>малопоширеною</a:t>
          </a:r>
          <a:r>
            <a:rPr lang="ru-RU" sz="2100" kern="1200" dirty="0"/>
            <a:t> у </a:t>
          </a:r>
          <a:r>
            <a:rPr lang="ru-RU" sz="2100" kern="1200" dirty="0" err="1"/>
            <a:t>судовій</a:t>
          </a:r>
          <a:r>
            <a:rPr lang="ru-RU" sz="2100" kern="1200" dirty="0"/>
            <a:t> </a:t>
          </a:r>
          <a:r>
            <a:rPr lang="ru-RU" sz="2100" kern="1200" dirty="0" err="1"/>
            <a:t>системі</a:t>
          </a:r>
          <a:r>
            <a:rPr lang="ru-RU" sz="2100" kern="1200" dirty="0"/>
            <a:t> та органах правопорядку; </a:t>
          </a:r>
        </a:p>
      </dsp:txBody>
      <dsp:txXfrm>
        <a:off x="6377186" y="33680"/>
        <a:ext cx="4281229" cy="1022586"/>
      </dsp:txXfrm>
    </dsp:sp>
    <dsp:sp modelId="{958C972F-7F01-441B-A05C-F2836965FA46}">
      <dsp:nvSpPr>
        <dsp:cNvPr id="0" name=""/>
        <dsp:cNvSpPr/>
      </dsp:nvSpPr>
      <dsp:spPr>
        <a:xfrm rot="5400000">
          <a:off x="8422756" y="1183124"/>
          <a:ext cx="190087" cy="1900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B2D9B-2DB5-482B-B149-E1364025DAF9}">
      <dsp:nvSpPr>
        <dsp:cNvPr id="0" name=""/>
        <dsp:cNvSpPr/>
      </dsp:nvSpPr>
      <dsp:spPr>
        <a:xfrm>
          <a:off x="6345372" y="1468255"/>
          <a:ext cx="4344857" cy="108621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Характеризується</a:t>
          </a:r>
          <a:r>
            <a:rPr lang="ru-RU" sz="1700" kern="1200" dirty="0"/>
            <a:t> </a:t>
          </a:r>
          <a:r>
            <a:rPr lang="ru-RU" sz="1700" kern="1200" dirty="0" err="1"/>
            <a:t>неприйнятним</a:t>
          </a:r>
          <a:r>
            <a:rPr lang="ru-RU" sz="1700" kern="1200" dirty="0"/>
            <a:t> </a:t>
          </a:r>
          <a:r>
            <a:rPr lang="ru-RU" sz="1700" kern="1200" dirty="0" err="1"/>
            <a:t>ставленням</a:t>
          </a:r>
          <a:r>
            <a:rPr lang="ru-RU" sz="1700" kern="1200" dirty="0"/>
            <a:t> з боку </a:t>
          </a:r>
          <a:r>
            <a:rPr lang="ru-RU" sz="1700" kern="1200" dirty="0" err="1"/>
            <a:t>більшості</a:t>
          </a:r>
          <a:r>
            <a:rPr lang="ru-RU" sz="1700" kern="1200" dirty="0"/>
            <a:t> </a:t>
          </a:r>
          <a:r>
            <a:rPr lang="ru-RU" sz="1700" kern="1200" dirty="0" err="1"/>
            <a:t>населення</a:t>
          </a:r>
          <a:r>
            <a:rPr lang="ru-RU" sz="1700" kern="1200" dirty="0"/>
            <a:t>. </a:t>
          </a:r>
        </a:p>
      </dsp:txBody>
      <dsp:txXfrm>
        <a:off x="6377186" y="1500069"/>
        <a:ext cx="4281229" cy="102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4B9FE-953B-417D-8F31-0232F3EFC839}">
      <dsp:nvSpPr>
        <dsp:cNvPr id="0" name=""/>
        <dsp:cNvSpPr/>
      </dsp:nvSpPr>
      <dsp:spPr>
        <a:xfrm>
          <a:off x="-5331647" y="-816498"/>
          <a:ext cx="6348688" cy="6348688"/>
        </a:xfrm>
        <a:prstGeom prst="blockArc">
          <a:avLst>
            <a:gd name="adj1" fmla="val 18900000"/>
            <a:gd name="adj2" fmla="val 2700000"/>
            <a:gd name="adj3" fmla="val 340"/>
          </a:avLst>
        </a:pr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68CB9-5606-4089-9486-A84A5AFA3920}">
      <dsp:nvSpPr>
        <dsp:cNvPr id="0" name=""/>
        <dsp:cNvSpPr/>
      </dsp:nvSpPr>
      <dsp:spPr>
        <a:xfrm>
          <a:off x="532470" y="362542"/>
          <a:ext cx="11594050" cy="725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835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1) </a:t>
          </a:r>
          <a:r>
            <a:rPr lang="ru-RU" sz="2100" kern="1200" dirty="0" err="1"/>
            <a:t>Неякісне</a:t>
          </a:r>
          <a:r>
            <a:rPr lang="ru-RU" sz="2100" kern="1200" dirty="0"/>
            <a:t> </a:t>
          </a:r>
          <a:r>
            <a:rPr lang="ru-RU" sz="2100" kern="1200" dirty="0" err="1"/>
            <a:t>матеріальне</a:t>
          </a:r>
          <a:r>
            <a:rPr lang="ru-RU" sz="2100" kern="1200" dirty="0"/>
            <a:t> </a:t>
          </a:r>
          <a:r>
            <a:rPr lang="ru-RU" sz="2100" kern="1200" dirty="0" err="1"/>
            <a:t>законодавство</a:t>
          </a:r>
          <a:r>
            <a:rPr lang="ru-RU" sz="2100" kern="1200" dirty="0"/>
            <a:t>, яке не </a:t>
          </a:r>
          <a:r>
            <a:rPr lang="ru-RU" sz="2100" kern="1200" dirty="0" err="1"/>
            <a:t>наділене</a:t>
          </a:r>
          <a:r>
            <a:rPr lang="ru-RU" sz="2100" kern="1200" dirty="0"/>
            <a:t> </a:t>
          </a:r>
          <a:r>
            <a:rPr lang="ru-RU" sz="2100" kern="1200" dirty="0" err="1"/>
            <a:t>необхідного</a:t>
          </a:r>
          <a:r>
            <a:rPr lang="ru-RU" sz="2100" kern="1200" dirty="0"/>
            <a:t> </a:t>
          </a:r>
          <a:r>
            <a:rPr lang="ru-RU" sz="2100" kern="1200" dirty="0" err="1"/>
            <a:t>ступеню</a:t>
          </a:r>
          <a:r>
            <a:rPr lang="ru-RU" sz="2100" kern="1200" dirty="0"/>
            <a:t> </a:t>
          </a:r>
          <a:r>
            <a:rPr lang="ru-RU" sz="2100" kern="1200" dirty="0" err="1"/>
            <a:t>суспільної</a:t>
          </a:r>
          <a:r>
            <a:rPr lang="ru-RU" sz="2100" kern="1200" dirty="0"/>
            <a:t> </a:t>
          </a:r>
          <a:r>
            <a:rPr lang="ru-RU" sz="2100" kern="1200" dirty="0" err="1"/>
            <a:t>легітимності</a:t>
          </a:r>
          <a:r>
            <a:rPr lang="ru-RU" sz="2100" kern="1200" dirty="0"/>
            <a:t>; </a:t>
          </a:r>
        </a:p>
      </dsp:txBody>
      <dsp:txXfrm>
        <a:off x="532470" y="362542"/>
        <a:ext cx="11594050" cy="725461"/>
      </dsp:txXfrm>
    </dsp:sp>
    <dsp:sp modelId="{43A8ED31-6A54-47F4-99E2-F3D1510D512D}">
      <dsp:nvSpPr>
        <dsp:cNvPr id="0" name=""/>
        <dsp:cNvSpPr/>
      </dsp:nvSpPr>
      <dsp:spPr>
        <a:xfrm>
          <a:off x="79056" y="271859"/>
          <a:ext cx="906827" cy="9068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EFC16-0922-42C4-B7E0-190162D5F6CB}">
      <dsp:nvSpPr>
        <dsp:cNvPr id="0" name=""/>
        <dsp:cNvSpPr/>
      </dsp:nvSpPr>
      <dsp:spPr>
        <a:xfrm>
          <a:off x="948394" y="1450923"/>
          <a:ext cx="11178126" cy="725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835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2) </a:t>
          </a:r>
          <a:r>
            <a:rPr lang="ru-RU" sz="2100" kern="1200" dirty="0" err="1"/>
            <a:t>громіздке</a:t>
          </a:r>
          <a:r>
            <a:rPr lang="ru-RU" sz="2100" kern="1200" dirty="0"/>
            <a:t> </a:t>
          </a:r>
          <a:r>
            <a:rPr lang="ru-RU" sz="2100" kern="1200" dirty="0" err="1"/>
            <a:t>процесуальне</a:t>
          </a:r>
          <a:r>
            <a:rPr lang="ru-RU" sz="2100" kern="1200" dirty="0"/>
            <a:t> </a:t>
          </a:r>
          <a:r>
            <a:rPr lang="ru-RU" sz="2100" kern="1200" dirty="0" err="1"/>
            <a:t>законодавство</a:t>
          </a:r>
          <a:r>
            <a:rPr lang="ru-RU" sz="2100" kern="1200" dirty="0"/>
            <a:t>, </a:t>
          </a:r>
          <a:r>
            <a:rPr lang="ru-RU" sz="2100" kern="1200" dirty="0" err="1"/>
            <a:t>що</a:t>
          </a:r>
          <a:r>
            <a:rPr lang="ru-RU" sz="2100" kern="1200" dirty="0"/>
            <a:t> </a:t>
          </a:r>
          <a:r>
            <a:rPr lang="ru-RU" sz="2100" kern="1200" dirty="0" err="1"/>
            <a:t>встановлює</a:t>
          </a:r>
          <a:r>
            <a:rPr lang="ru-RU" sz="2100" kern="1200" dirty="0"/>
            <a:t> </a:t>
          </a:r>
          <a:r>
            <a:rPr lang="ru-RU" sz="2100" kern="1200" dirty="0" err="1"/>
            <a:t>забюрократизовані</a:t>
          </a:r>
          <a:r>
            <a:rPr lang="ru-RU" sz="2100" kern="1200" dirty="0"/>
            <a:t> </a:t>
          </a:r>
          <a:r>
            <a:rPr lang="ru-RU" sz="2100" kern="1200" dirty="0" err="1"/>
            <a:t>адміністративні</a:t>
          </a:r>
          <a:r>
            <a:rPr lang="ru-RU" sz="2100" kern="1200" dirty="0"/>
            <a:t> та </a:t>
          </a:r>
          <a:r>
            <a:rPr lang="ru-RU" sz="2100" kern="1200" dirty="0" err="1"/>
            <a:t>інші</a:t>
          </a:r>
          <a:r>
            <a:rPr lang="ru-RU" sz="2100" kern="1200" dirty="0"/>
            <a:t> </a:t>
          </a:r>
          <a:r>
            <a:rPr lang="ru-RU" sz="2100" kern="1200" dirty="0" err="1"/>
            <a:t>процедури</a:t>
          </a:r>
          <a:r>
            <a:rPr lang="ru-RU" sz="2100" kern="1200" dirty="0"/>
            <a:t>; </a:t>
          </a:r>
        </a:p>
      </dsp:txBody>
      <dsp:txXfrm>
        <a:off x="948394" y="1450923"/>
        <a:ext cx="11178126" cy="725461"/>
      </dsp:txXfrm>
    </dsp:sp>
    <dsp:sp modelId="{CC08E751-8A63-447C-9236-10DE95D7A770}">
      <dsp:nvSpPr>
        <dsp:cNvPr id="0" name=""/>
        <dsp:cNvSpPr/>
      </dsp:nvSpPr>
      <dsp:spPr>
        <a:xfrm>
          <a:off x="494980" y="1360241"/>
          <a:ext cx="906827" cy="9068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119D8-8131-4232-B7F1-5C4934FBD837}">
      <dsp:nvSpPr>
        <dsp:cNvPr id="0" name=""/>
        <dsp:cNvSpPr/>
      </dsp:nvSpPr>
      <dsp:spPr>
        <a:xfrm>
          <a:off x="948394" y="2539305"/>
          <a:ext cx="11178126" cy="725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835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3) </a:t>
          </a:r>
          <a:r>
            <a:rPr lang="ru-RU" sz="2100" kern="1200" dirty="0" err="1"/>
            <a:t>неефективність</a:t>
          </a:r>
          <a:r>
            <a:rPr lang="ru-RU" sz="2100" kern="1200" dirty="0"/>
            <a:t> </a:t>
          </a:r>
          <a:r>
            <a:rPr lang="ru-RU" sz="2100" kern="1200" dirty="0" err="1"/>
            <a:t>органів</a:t>
          </a:r>
          <a:r>
            <a:rPr lang="ru-RU" sz="2100" kern="1200" dirty="0"/>
            <a:t> </a:t>
          </a:r>
          <a:r>
            <a:rPr lang="ru-RU" sz="2100" kern="1200" dirty="0" err="1"/>
            <a:t>державної</a:t>
          </a:r>
          <a:r>
            <a:rPr lang="ru-RU" sz="2100" kern="1200" dirty="0"/>
            <a:t> </a:t>
          </a:r>
          <a:r>
            <a:rPr lang="ru-RU" sz="2100" kern="1200" dirty="0" err="1"/>
            <a:t>влади</a:t>
          </a:r>
          <a:r>
            <a:rPr lang="ru-RU" sz="2100" kern="1200" dirty="0"/>
            <a:t> у </a:t>
          </a:r>
          <a:r>
            <a:rPr lang="ru-RU" sz="2100" kern="1200" dirty="0" err="1"/>
            <a:t>вирішенні</a:t>
          </a:r>
          <a:r>
            <a:rPr lang="ru-RU" sz="2100" kern="1200" dirty="0"/>
            <a:t> </a:t>
          </a:r>
          <a:r>
            <a:rPr lang="ru-RU" sz="2100" kern="1200" dirty="0" err="1"/>
            <a:t>питань</a:t>
          </a:r>
          <a:r>
            <a:rPr lang="ru-RU" sz="2100" kern="1200" dirty="0"/>
            <a:t> </a:t>
          </a:r>
          <a:r>
            <a:rPr lang="ru-RU" sz="2100" kern="1200" dirty="0" err="1"/>
            <a:t>суспільного</a:t>
          </a:r>
          <a:r>
            <a:rPr lang="ru-RU" sz="2100" kern="1200" dirty="0"/>
            <a:t> </a:t>
          </a:r>
          <a:r>
            <a:rPr lang="ru-RU" sz="2100" kern="1200" dirty="0" err="1"/>
            <a:t>життя</a:t>
          </a:r>
          <a:r>
            <a:rPr lang="ru-RU" sz="2100" kern="1200" dirty="0"/>
            <a:t>; </a:t>
          </a:r>
        </a:p>
      </dsp:txBody>
      <dsp:txXfrm>
        <a:off x="948394" y="2539305"/>
        <a:ext cx="11178126" cy="725461"/>
      </dsp:txXfrm>
    </dsp:sp>
    <dsp:sp modelId="{FCFC3088-AB5B-4D1C-98FA-F7741C6002D1}">
      <dsp:nvSpPr>
        <dsp:cNvPr id="0" name=""/>
        <dsp:cNvSpPr/>
      </dsp:nvSpPr>
      <dsp:spPr>
        <a:xfrm>
          <a:off x="494980" y="2448622"/>
          <a:ext cx="906827" cy="9068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853D0-8A6F-4624-BCA1-F42193FFFC0B}">
      <dsp:nvSpPr>
        <dsp:cNvPr id="0" name=""/>
        <dsp:cNvSpPr/>
      </dsp:nvSpPr>
      <dsp:spPr>
        <a:xfrm>
          <a:off x="532470" y="3627686"/>
          <a:ext cx="11594050" cy="725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835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4) </a:t>
          </a:r>
          <a:r>
            <a:rPr lang="ru-RU" sz="2100" kern="1200" dirty="0" err="1"/>
            <a:t>відсутність</a:t>
          </a:r>
          <a:r>
            <a:rPr lang="ru-RU" sz="2100" kern="1200" dirty="0"/>
            <a:t> </a:t>
          </a:r>
          <a:r>
            <a:rPr lang="ru-RU" sz="2100" kern="1200" dirty="0" err="1"/>
            <a:t>дієвої</a:t>
          </a:r>
          <a:r>
            <a:rPr lang="ru-RU" sz="2100" kern="1200" dirty="0"/>
            <a:t> </a:t>
          </a:r>
          <a:r>
            <a:rPr lang="ru-RU" sz="2100" kern="1200" dirty="0" err="1"/>
            <a:t>державної</a:t>
          </a:r>
          <a:r>
            <a:rPr lang="ru-RU" sz="2100" kern="1200" dirty="0"/>
            <a:t> </a:t>
          </a:r>
          <a:r>
            <a:rPr lang="ru-RU" sz="2100" kern="1200" dirty="0" err="1"/>
            <a:t>системи</a:t>
          </a:r>
          <a:r>
            <a:rPr lang="ru-RU" sz="2100" kern="1200" dirty="0"/>
            <a:t> </a:t>
          </a:r>
          <a:r>
            <a:rPr lang="ru-RU" sz="2100" kern="1200" dirty="0" err="1"/>
            <a:t>забезпечення</a:t>
          </a:r>
          <a:r>
            <a:rPr lang="ru-RU" sz="2100" kern="1200" dirty="0"/>
            <a:t> прав, свобод та </a:t>
          </a:r>
          <a:r>
            <a:rPr lang="ru-RU" sz="2100" kern="1200" dirty="0" err="1"/>
            <a:t>інтересів</a:t>
          </a:r>
          <a:r>
            <a:rPr lang="ru-RU" sz="2100" kern="1200" dirty="0"/>
            <a:t> </a:t>
          </a:r>
          <a:r>
            <a:rPr lang="ru-RU" sz="2100" kern="1200" dirty="0" err="1"/>
            <a:t>людини</a:t>
          </a:r>
          <a:r>
            <a:rPr lang="ru-RU" sz="2100" kern="1200" dirty="0"/>
            <a:t> і </a:t>
          </a:r>
          <a:r>
            <a:rPr lang="ru-RU" sz="2100" kern="1200" dirty="0" err="1"/>
            <a:t>громадянина</a:t>
          </a:r>
          <a:r>
            <a:rPr lang="ru-RU" sz="2100" kern="1200" dirty="0"/>
            <a:t>.</a:t>
          </a:r>
        </a:p>
      </dsp:txBody>
      <dsp:txXfrm>
        <a:off x="532470" y="3627686"/>
        <a:ext cx="11594050" cy="725461"/>
      </dsp:txXfrm>
    </dsp:sp>
    <dsp:sp modelId="{140BAE36-A889-4C60-BEAA-9F45757191D5}">
      <dsp:nvSpPr>
        <dsp:cNvPr id="0" name=""/>
        <dsp:cNvSpPr/>
      </dsp:nvSpPr>
      <dsp:spPr>
        <a:xfrm>
          <a:off x="79056" y="3537004"/>
          <a:ext cx="906827" cy="9068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666BC-C3BF-4397-9E16-7A1D7A61955C}">
      <dsp:nvSpPr>
        <dsp:cNvPr id="0" name=""/>
        <dsp:cNvSpPr/>
      </dsp:nvSpPr>
      <dsp:spPr>
        <a:xfrm rot="16200000">
          <a:off x="2848768" y="-2848768"/>
          <a:ext cx="4022725" cy="9720262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68672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 err="1"/>
            <a:t>Обов’язкові</a:t>
          </a:r>
          <a:r>
            <a:rPr lang="ru-RU" sz="2700" kern="1200" dirty="0"/>
            <a:t> </a:t>
          </a:r>
          <a:r>
            <a:rPr lang="ru-RU" sz="2700" kern="1200" dirty="0" err="1"/>
            <a:t>нормативні</a:t>
          </a:r>
          <a:r>
            <a:rPr lang="ru-RU" sz="2700" kern="1200" dirty="0"/>
            <a:t> </a:t>
          </a:r>
          <a:r>
            <a:rPr lang="ru-RU" sz="2700" kern="1200" dirty="0" err="1"/>
            <a:t>ознаки</a:t>
          </a:r>
          <a:r>
            <a:rPr lang="ru-RU" sz="2700" kern="1200" dirty="0"/>
            <a:t> </a:t>
          </a:r>
          <a:r>
            <a:rPr lang="ru-RU" sz="2700" kern="1200" dirty="0" err="1"/>
            <a:t>корупційного</a:t>
          </a:r>
          <a:r>
            <a:rPr lang="ru-RU" sz="2700" kern="1200" dirty="0"/>
            <a:t> </a:t>
          </a:r>
          <a:r>
            <a:rPr lang="ru-RU" sz="2700" kern="1200" dirty="0" err="1"/>
            <a:t>правопорушення</a:t>
          </a:r>
          <a:endParaRPr lang="ru-RU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1) </a:t>
          </a:r>
          <a:r>
            <a:rPr lang="ru-RU" sz="2100" kern="1200" dirty="0" err="1"/>
            <a:t>наявність</a:t>
          </a:r>
          <a:r>
            <a:rPr lang="ru-RU" sz="2100" kern="1200" dirty="0"/>
            <a:t> у </a:t>
          </a:r>
          <a:r>
            <a:rPr lang="ru-RU" sz="2100" kern="1200" dirty="0" err="1"/>
            <a:t>діянні</a:t>
          </a:r>
          <a:r>
            <a:rPr lang="ru-RU" sz="2100" kern="1200" dirty="0"/>
            <a:t> </a:t>
          </a:r>
          <a:r>
            <a:rPr lang="ru-RU" sz="2100" kern="1200" dirty="0" err="1"/>
            <a:t>ознак</a:t>
          </a:r>
          <a:r>
            <a:rPr lang="ru-RU" sz="2100" kern="1200" dirty="0"/>
            <a:t> </a:t>
          </a:r>
          <a:r>
            <a:rPr lang="ru-RU" sz="2100" kern="1200" dirty="0" err="1"/>
            <a:t>корупції</a:t>
          </a:r>
          <a:r>
            <a:rPr lang="ru-RU" sz="2100" kern="1200" dirty="0"/>
            <a:t>;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2) </a:t>
          </a:r>
          <a:r>
            <a:rPr lang="ru-RU" sz="2100" kern="1200" dirty="0" err="1"/>
            <a:t>вчинення</a:t>
          </a:r>
          <a:r>
            <a:rPr lang="ru-RU" sz="2100" kern="1200" dirty="0"/>
            <a:t> </a:t>
          </a:r>
          <a:r>
            <a:rPr lang="ru-RU" sz="2100" kern="1200" dirty="0" err="1"/>
            <a:t>його</a:t>
          </a:r>
          <a:r>
            <a:rPr lang="ru-RU" sz="2100" kern="1200" dirty="0"/>
            <a:t> </a:t>
          </a:r>
          <a:r>
            <a:rPr lang="ru-RU" sz="2100" kern="1200" dirty="0" err="1"/>
            <a:t>спеціальним</a:t>
          </a:r>
          <a:r>
            <a:rPr lang="ru-RU" sz="2100" kern="1200" dirty="0"/>
            <a:t> </a:t>
          </a:r>
          <a:r>
            <a:rPr lang="ru-RU" sz="2100" kern="1200" dirty="0" err="1"/>
            <a:t>суб’єктом</a:t>
          </a:r>
          <a:r>
            <a:rPr lang="ru-RU" sz="2100" kern="1200" dirty="0"/>
            <a:t> – особою, </a:t>
          </a:r>
          <a:r>
            <a:rPr lang="ru-RU" sz="2100" kern="1200" dirty="0" err="1"/>
            <a:t>зазначеною</a:t>
          </a:r>
          <a:r>
            <a:rPr lang="ru-RU" sz="2100" kern="1200" dirty="0"/>
            <a:t> в </a:t>
          </a:r>
          <a:r>
            <a:rPr lang="ru-RU" sz="2100" kern="1200" dirty="0" err="1"/>
            <a:t>частині</a:t>
          </a:r>
          <a:r>
            <a:rPr lang="ru-RU" sz="2100" kern="1200" dirty="0"/>
            <a:t> </a:t>
          </a:r>
          <a:r>
            <a:rPr lang="ru-RU" sz="2100" kern="1200" dirty="0" err="1"/>
            <a:t>першій</a:t>
          </a:r>
          <a:r>
            <a:rPr lang="ru-RU" sz="2100" kern="1200" dirty="0"/>
            <a:t> </a:t>
          </a:r>
          <a:r>
            <a:rPr lang="ru-RU" sz="2100" kern="1200" dirty="0" err="1"/>
            <a:t>статті</a:t>
          </a:r>
          <a:r>
            <a:rPr lang="ru-RU" sz="2100" kern="1200" dirty="0"/>
            <a:t> 3 Закону;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/>
            <a:t>3</a:t>
          </a:r>
          <a:r>
            <a:rPr lang="ru-RU" sz="2100" kern="1200" dirty="0"/>
            <a:t>) </a:t>
          </a:r>
          <a:r>
            <a:rPr lang="ru-RU" sz="2100" kern="1200" dirty="0" err="1"/>
            <a:t>встановлення</a:t>
          </a:r>
          <a:r>
            <a:rPr lang="ru-RU" sz="2100" kern="1200" dirty="0"/>
            <a:t> законом </a:t>
          </a:r>
          <a:r>
            <a:rPr lang="ru-RU" sz="2100" kern="1200" dirty="0" err="1"/>
            <a:t>кримінальної</a:t>
          </a:r>
          <a:r>
            <a:rPr lang="ru-RU" sz="2100" kern="1200" dirty="0"/>
            <a:t>, </a:t>
          </a:r>
          <a:r>
            <a:rPr lang="ru-RU" sz="2100" kern="1200" dirty="0" err="1"/>
            <a:t>дисциплінарної</a:t>
          </a:r>
          <a:r>
            <a:rPr lang="ru-RU" sz="2100" kern="1200" dirty="0"/>
            <a:t> та/</a:t>
          </a:r>
          <a:r>
            <a:rPr lang="ru-RU" sz="2100" kern="1200" dirty="0" err="1"/>
            <a:t>або</a:t>
          </a:r>
          <a:r>
            <a:rPr lang="ru-RU" sz="2100" kern="1200" dirty="0"/>
            <a:t> </a:t>
          </a:r>
          <a:r>
            <a:rPr lang="ru-RU" sz="2100" kern="1200" dirty="0" err="1"/>
            <a:t>цивільноправової</a:t>
          </a:r>
          <a:r>
            <a:rPr lang="ru-RU" sz="2100" kern="1200" dirty="0"/>
            <a:t> </a:t>
          </a:r>
          <a:r>
            <a:rPr lang="ru-RU" sz="2100" kern="1200" dirty="0" err="1"/>
            <a:t>відповідальності</a:t>
          </a:r>
          <a:r>
            <a:rPr lang="ru-RU" sz="2100" kern="1200" dirty="0"/>
            <a:t> за </a:t>
          </a:r>
          <a:r>
            <a:rPr lang="ru-RU" sz="2100" kern="1200" dirty="0" err="1"/>
            <a:t>відповідне</a:t>
          </a:r>
          <a:r>
            <a:rPr lang="ru-RU" sz="2100" kern="1200" dirty="0"/>
            <a:t> </a:t>
          </a:r>
          <a:r>
            <a:rPr lang="ru-RU" sz="2100" kern="1200" dirty="0" err="1"/>
            <a:t>правопорушення</a:t>
          </a:r>
          <a:r>
            <a:rPr lang="ru-RU" sz="2100" kern="1200" dirty="0"/>
            <a:t>.</a:t>
          </a:r>
        </a:p>
      </dsp:txBody>
      <dsp:txXfrm rot="5400000">
        <a:off x="0" y="804545"/>
        <a:ext cx="9720262" cy="24136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82577-C4F6-45C2-BC4E-9BF05201BE0F}">
      <dsp:nvSpPr>
        <dsp:cNvPr id="0" name=""/>
        <dsp:cNvSpPr/>
      </dsp:nvSpPr>
      <dsp:spPr>
        <a:xfrm>
          <a:off x="285659" y="0"/>
          <a:ext cx="10056812" cy="4022725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793CB-F6DD-4E9D-9F42-BEADD7FEF246}">
      <dsp:nvSpPr>
        <dsp:cNvPr id="0" name=""/>
        <dsp:cNvSpPr/>
      </dsp:nvSpPr>
      <dsp:spPr>
        <a:xfrm>
          <a:off x="1492476" y="703976"/>
          <a:ext cx="3318748" cy="197113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За </a:t>
          </a:r>
          <a:r>
            <a:rPr lang="ru-RU" sz="1800" kern="1200" dirty="0" err="1"/>
            <a:t>вчинення</a:t>
          </a:r>
          <a:r>
            <a:rPr lang="ru-RU" sz="1800" kern="1200" dirty="0"/>
            <a:t> </a:t>
          </a:r>
          <a:r>
            <a:rPr lang="ru-RU" sz="1800" kern="1200" dirty="0" err="1"/>
            <a:t>корупційних</a:t>
          </a:r>
          <a:r>
            <a:rPr lang="ru-RU" sz="1800" kern="1200" dirty="0"/>
            <a:t> </a:t>
          </a:r>
          <a:r>
            <a:rPr lang="ru-RU" sz="1800" kern="1200" dirty="0" err="1"/>
            <a:t>правопорушень</a:t>
          </a:r>
          <a:r>
            <a:rPr lang="ru-RU" sz="1800" kern="1200" dirty="0"/>
            <a:t> </a:t>
          </a:r>
          <a:r>
            <a:rPr lang="ru-RU" sz="1800" kern="1200" dirty="0" err="1"/>
            <a:t>передбачається</a:t>
          </a:r>
          <a:r>
            <a:rPr lang="ru-RU" sz="1800" kern="1200" dirty="0"/>
            <a:t> </a:t>
          </a:r>
          <a:r>
            <a:rPr lang="ru-RU" sz="1800" kern="1200" dirty="0" err="1"/>
            <a:t>дисциплінарна</a:t>
          </a:r>
          <a:r>
            <a:rPr lang="ru-RU" sz="1800" kern="1200" dirty="0"/>
            <a:t>, а </a:t>
          </a:r>
          <a:r>
            <a:rPr lang="ru-RU" sz="1800" kern="1200" dirty="0" err="1"/>
            <a:t>також</a:t>
          </a:r>
          <a:r>
            <a:rPr lang="ru-RU" sz="1800" kern="1200" dirty="0"/>
            <a:t> </a:t>
          </a:r>
          <a:r>
            <a:rPr lang="ru-RU" sz="1800" kern="1200" dirty="0" err="1"/>
            <a:t>кримінальна</a:t>
          </a:r>
          <a:r>
            <a:rPr lang="ru-RU" sz="1800" kern="1200" dirty="0"/>
            <a:t> та </a:t>
          </a:r>
          <a:r>
            <a:rPr lang="ru-RU" sz="1800" kern="1200" dirty="0" err="1"/>
            <a:t>цивільно-правова</a:t>
          </a:r>
          <a:r>
            <a:rPr lang="ru-RU" sz="1800" kern="1200" dirty="0"/>
            <a:t> ретроспективна </a:t>
          </a:r>
          <a:r>
            <a:rPr lang="ru-RU" sz="1800" kern="1200" dirty="0" err="1"/>
            <a:t>відповідальність</a:t>
          </a:r>
          <a:r>
            <a:rPr lang="ru-RU" sz="1800" kern="1200" dirty="0"/>
            <a:t>, але не </a:t>
          </a:r>
          <a:r>
            <a:rPr lang="ru-RU" sz="1800" kern="1200" dirty="0" err="1"/>
            <a:t>адміністративна</a:t>
          </a:r>
          <a:r>
            <a:rPr lang="ru-RU" sz="1800" kern="1200" dirty="0"/>
            <a:t>. </a:t>
          </a:r>
        </a:p>
      </dsp:txBody>
      <dsp:txXfrm>
        <a:off x="1492476" y="703976"/>
        <a:ext cx="3318748" cy="1971135"/>
      </dsp:txXfrm>
    </dsp:sp>
    <dsp:sp modelId="{60ED3C5E-4C2E-4161-BFF9-AFB3A688E236}">
      <dsp:nvSpPr>
        <dsp:cNvPr id="0" name=""/>
        <dsp:cNvSpPr/>
      </dsp:nvSpPr>
      <dsp:spPr>
        <a:xfrm>
          <a:off x="5314065" y="1347612"/>
          <a:ext cx="3922156" cy="197113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Вичерпний</a:t>
          </a:r>
          <a:r>
            <a:rPr lang="ru-RU" sz="1800" kern="1200" dirty="0"/>
            <a:t> </a:t>
          </a:r>
          <a:r>
            <a:rPr lang="ru-RU" sz="1800" kern="1200" dirty="0" err="1"/>
            <a:t>перелік</a:t>
          </a:r>
          <a:r>
            <a:rPr lang="ru-RU" sz="1800" kern="1200" dirty="0"/>
            <a:t> </a:t>
          </a:r>
          <a:r>
            <a:rPr lang="ru-RU" sz="1800" kern="1200" dirty="0" err="1"/>
            <a:t>корупційних</a:t>
          </a:r>
          <a:r>
            <a:rPr lang="ru-RU" sz="1800" kern="1200" dirty="0"/>
            <a:t> </a:t>
          </a:r>
          <a:r>
            <a:rPr lang="ru-RU" sz="1800" kern="1200" dirty="0" err="1"/>
            <a:t>кримінальних</a:t>
          </a:r>
          <a:r>
            <a:rPr lang="ru-RU" sz="1800" kern="1200" dirty="0"/>
            <a:t> </a:t>
          </a:r>
          <a:r>
            <a:rPr lang="ru-RU" sz="1800" kern="1200" dirty="0" err="1"/>
            <a:t>правопорушень</a:t>
          </a:r>
          <a:r>
            <a:rPr lang="ru-RU" sz="1800" kern="1200" dirty="0"/>
            <a:t> </a:t>
          </a:r>
          <a:r>
            <a:rPr lang="ru-RU" sz="1800" kern="1200" dirty="0" err="1"/>
            <a:t>встановлено</a:t>
          </a:r>
          <a:r>
            <a:rPr lang="ru-RU" sz="1800" kern="1200" dirty="0"/>
            <a:t> в ст. 45 КК, </a:t>
          </a:r>
          <a:r>
            <a:rPr lang="ru-RU" sz="1800" kern="1200" dirty="0" err="1"/>
            <a:t>адміністративних</a:t>
          </a:r>
          <a:r>
            <a:rPr lang="ru-RU" sz="1800" kern="1200" dirty="0"/>
            <a:t> </a:t>
          </a:r>
          <a:r>
            <a:rPr lang="ru-RU" sz="1800" kern="1200" dirty="0" err="1"/>
            <a:t>правопорушень</a:t>
          </a:r>
          <a:r>
            <a:rPr lang="ru-RU" sz="1800" kern="1200" dirty="0"/>
            <a:t>, </a:t>
          </a:r>
          <a:r>
            <a:rPr lang="ru-RU" sz="1800" kern="1200" dirty="0" err="1"/>
            <a:t>пов’язаних</a:t>
          </a:r>
          <a:r>
            <a:rPr lang="ru-RU" sz="1800" kern="1200" dirty="0"/>
            <a:t> з </a:t>
          </a:r>
          <a:r>
            <a:rPr lang="ru-RU" sz="1800" kern="1200" dirty="0" err="1"/>
            <a:t>корупцією</a:t>
          </a:r>
          <a:r>
            <a:rPr lang="ru-RU" sz="1800" kern="1200" dirty="0"/>
            <a:t> – у </a:t>
          </a:r>
          <a:r>
            <a:rPr lang="ru-RU" sz="1800" kern="1200" dirty="0" err="1"/>
            <a:t>главі</a:t>
          </a:r>
          <a:r>
            <a:rPr lang="ru-RU" sz="1800" kern="1200" dirty="0"/>
            <a:t> 13-А </a:t>
          </a:r>
          <a:r>
            <a:rPr lang="ru-RU" sz="1800" kern="1200" dirty="0" err="1"/>
            <a:t>КУпАП</a:t>
          </a:r>
          <a:r>
            <a:rPr lang="ru-RU" sz="1800" kern="1200" dirty="0"/>
            <a:t>.</a:t>
          </a:r>
        </a:p>
      </dsp:txBody>
      <dsp:txXfrm>
        <a:off x="5314065" y="1347612"/>
        <a:ext cx="3922156" cy="19711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1A6C6-CC36-4359-9C06-3FB2F01F6EE8}">
      <dsp:nvSpPr>
        <dsp:cNvPr id="0" name=""/>
        <dsp:cNvSpPr/>
      </dsp:nvSpPr>
      <dsp:spPr>
        <a:xfrm>
          <a:off x="0" y="0"/>
          <a:ext cx="1219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B116E-F7EC-4F95-AE4B-EBBD7FD5E2A8}">
      <dsp:nvSpPr>
        <dsp:cNvPr id="0" name=""/>
        <dsp:cNvSpPr/>
      </dsp:nvSpPr>
      <dsp:spPr>
        <a:xfrm>
          <a:off x="0" y="0"/>
          <a:ext cx="2438400" cy="551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Глава 13-А «</a:t>
          </a:r>
          <a:r>
            <a:rPr lang="ru-RU" sz="2200" kern="1200" dirty="0" err="1"/>
            <a:t>Адміністративні</a:t>
          </a:r>
          <a:r>
            <a:rPr lang="ru-RU" sz="2200" kern="1200" dirty="0"/>
            <a:t> </a:t>
          </a:r>
          <a:r>
            <a:rPr lang="ru-RU" sz="2200" kern="1200" dirty="0" err="1"/>
            <a:t>корупційні</a:t>
          </a:r>
          <a:r>
            <a:rPr lang="ru-RU" sz="2200" kern="1200" dirty="0"/>
            <a:t> </a:t>
          </a:r>
          <a:r>
            <a:rPr lang="ru-RU" sz="2200" kern="1200" dirty="0" err="1"/>
            <a:t>правопорушення</a:t>
          </a:r>
          <a:r>
            <a:rPr lang="ru-RU" sz="2200" kern="1200" dirty="0"/>
            <a:t>», </a:t>
          </a:r>
          <a:r>
            <a:rPr lang="ru-RU" sz="2200" kern="1200" dirty="0" err="1"/>
            <a:t>що</a:t>
          </a:r>
          <a:r>
            <a:rPr lang="ru-RU" sz="2200" kern="1200" dirty="0"/>
            <a:t> </a:t>
          </a:r>
          <a:r>
            <a:rPr lang="ru-RU" sz="2200" kern="1200" dirty="0" err="1"/>
            <a:t>передбачала</a:t>
          </a:r>
          <a:r>
            <a:rPr lang="ru-RU" sz="2200" kern="1200" dirty="0"/>
            <a:t> </a:t>
          </a:r>
          <a:r>
            <a:rPr lang="ru-RU" sz="2200" kern="1200" dirty="0" err="1"/>
            <a:t>адміністративну</a:t>
          </a:r>
          <a:r>
            <a:rPr lang="ru-RU" sz="2200" kern="1200" dirty="0"/>
            <a:t> </a:t>
          </a:r>
          <a:r>
            <a:rPr lang="ru-RU" sz="2200" kern="1200" dirty="0" err="1"/>
            <a:t>відповідальність</a:t>
          </a:r>
          <a:r>
            <a:rPr lang="ru-RU" sz="2200" kern="1200" dirty="0"/>
            <a:t> за </a:t>
          </a:r>
          <a:r>
            <a:rPr lang="ru-RU" sz="2200" kern="1200" dirty="0" err="1"/>
            <a:t>такі</a:t>
          </a:r>
          <a:r>
            <a:rPr lang="ru-RU" sz="2200" kern="1200" dirty="0"/>
            <a:t> </a:t>
          </a:r>
          <a:r>
            <a:rPr lang="ru-RU" sz="2200" kern="1200" dirty="0" err="1"/>
            <a:t>діяння</a:t>
          </a:r>
          <a:r>
            <a:rPr lang="ru-RU" sz="2200" kern="1200" dirty="0"/>
            <a:t>:</a:t>
          </a:r>
        </a:p>
      </dsp:txBody>
      <dsp:txXfrm>
        <a:off x="0" y="0"/>
        <a:ext cx="2438400" cy="5512525"/>
      </dsp:txXfrm>
    </dsp:sp>
    <dsp:sp modelId="{57F95554-68D3-4DCF-B57E-87233C11FC7F}">
      <dsp:nvSpPr>
        <dsp:cNvPr id="0" name=""/>
        <dsp:cNvSpPr/>
      </dsp:nvSpPr>
      <dsp:spPr>
        <a:xfrm>
          <a:off x="2621280" y="32602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порушення</a:t>
          </a:r>
          <a:r>
            <a:rPr lang="ru-RU" sz="1800" kern="1200" dirty="0"/>
            <a:t> </a:t>
          </a:r>
          <a:r>
            <a:rPr lang="ru-RU" sz="1800" kern="1200" dirty="0" err="1"/>
            <a:t>обмежень</a:t>
          </a:r>
          <a:r>
            <a:rPr lang="ru-RU" sz="1800" kern="1200" dirty="0"/>
            <a:t> </a:t>
          </a:r>
          <a:r>
            <a:rPr lang="ru-RU" sz="1800" kern="1200" dirty="0" err="1"/>
            <a:t>щодо</a:t>
          </a:r>
          <a:r>
            <a:rPr lang="ru-RU" sz="1800" kern="1200" dirty="0"/>
            <a:t> </a:t>
          </a:r>
          <a:r>
            <a:rPr lang="ru-RU" sz="1800" kern="1200" dirty="0" err="1"/>
            <a:t>використання</a:t>
          </a:r>
          <a:r>
            <a:rPr lang="ru-RU" sz="1800" kern="1200" dirty="0"/>
            <a:t> </a:t>
          </a:r>
          <a:r>
            <a:rPr lang="ru-RU" sz="1800" kern="1200" dirty="0" err="1"/>
            <a:t>службового</a:t>
          </a:r>
          <a:r>
            <a:rPr lang="ru-RU" sz="1800" kern="1200" dirty="0"/>
            <a:t> становища (ст. 1722 ); </a:t>
          </a:r>
        </a:p>
      </dsp:txBody>
      <dsp:txXfrm>
        <a:off x="2621280" y="32602"/>
        <a:ext cx="9570720" cy="652055"/>
      </dsp:txXfrm>
    </dsp:sp>
    <dsp:sp modelId="{744868F3-E94F-49A1-8621-DE488BF69D22}">
      <dsp:nvSpPr>
        <dsp:cNvPr id="0" name=""/>
        <dsp:cNvSpPr/>
      </dsp:nvSpPr>
      <dsp:spPr>
        <a:xfrm>
          <a:off x="2438400" y="684658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35D4C7-2027-4212-AA4D-58242D3CAE9D}">
      <dsp:nvSpPr>
        <dsp:cNvPr id="0" name=""/>
        <dsp:cNvSpPr/>
      </dsp:nvSpPr>
      <dsp:spPr>
        <a:xfrm>
          <a:off x="2621280" y="717260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пропозиція</a:t>
          </a:r>
          <a:r>
            <a:rPr lang="ru-RU" sz="1800" kern="1200" dirty="0"/>
            <a:t> </a:t>
          </a:r>
          <a:r>
            <a:rPr lang="ru-RU" sz="1800" kern="1200" dirty="0" err="1"/>
            <a:t>або</a:t>
          </a:r>
          <a:r>
            <a:rPr lang="ru-RU" sz="1800" kern="1200" dirty="0"/>
            <a:t> </a:t>
          </a:r>
          <a:r>
            <a:rPr lang="ru-RU" sz="1800" kern="1200" dirty="0" err="1"/>
            <a:t>надання</a:t>
          </a:r>
          <a:r>
            <a:rPr lang="ru-RU" sz="1800" kern="1200" dirty="0"/>
            <a:t> </a:t>
          </a:r>
          <a:r>
            <a:rPr lang="ru-RU" sz="1800" kern="1200" dirty="0" err="1"/>
            <a:t>неправомірної</a:t>
          </a:r>
          <a:r>
            <a:rPr lang="ru-RU" sz="1800" kern="1200" dirty="0"/>
            <a:t> </a:t>
          </a:r>
          <a:r>
            <a:rPr lang="ru-RU" sz="1800" kern="1200" dirty="0" err="1"/>
            <a:t>вигоди</a:t>
          </a:r>
          <a:r>
            <a:rPr lang="ru-RU" sz="1800" kern="1200" dirty="0"/>
            <a:t> (ст. 1723 ); </a:t>
          </a:r>
        </a:p>
      </dsp:txBody>
      <dsp:txXfrm>
        <a:off x="2621280" y="717260"/>
        <a:ext cx="9570720" cy="652055"/>
      </dsp:txXfrm>
    </dsp:sp>
    <dsp:sp modelId="{38419B8C-9DF2-4554-9255-47799E82FA91}">
      <dsp:nvSpPr>
        <dsp:cNvPr id="0" name=""/>
        <dsp:cNvSpPr/>
      </dsp:nvSpPr>
      <dsp:spPr>
        <a:xfrm>
          <a:off x="2438400" y="1369316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6FC68-6086-4FF6-B6B2-318EF67B1C0A}">
      <dsp:nvSpPr>
        <dsp:cNvPr id="0" name=""/>
        <dsp:cNvSpPr/>
      </dsp:nvSpPr>
      <dsp:spPr>
        <a:xfrm>
          <a:off x="2621280" y="1401919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порушення</a:t>
          </a:r>
          <a:r>
            <a:rPr lang="ru-RU" sz="1800" kern="1200" dirty="0"/>
            <a:t> </a:t>
          </a:r>
          <a:r>
            <a:rPr lang="ru-RU" sz="1800" kern="1200" dirty="0" err="1"/>
            <a:t>обмежень</a:t>
          </a:r>
          <a:r>
            <a:rPr lang="ru-RU" sz="1800" kern="1200" dirty="0"/>
            <a:t> </a:t>
          </a:r>
          <a:r>
            <a:rPr lang="ru-RU" sz="1800" kern="1200" dirty="0" err="1"/>
            <a:t>щодо</a:t>
          </a:r>
          <a:r>
            <a:rPr lang="ru-RU" sz="1800" kern="1200" dirty="0"/>
            <a:t> </a:t>
          </a:r>
          <a:r>
            <a:rPr lang="ru-RU" sz="1800" kern="1200" dirty="0" err="1"/>
            <a:t>сумісництва</a:t>
          </a:r>
          <a:r>
            <a:rPr lang="ru-RU" sz="1800" kern="1200" dirty="0"/>
            <a:t> та </a:t>
          </a:r>
          <a:r>
            <a:rPr lang="ru-RU" sz="1800" kern="1200" dirty="0" err="1"/>
            <a:t>суміщення</a:t>
          </a:r>
          <a:r>
            <a:rPr lang="ru-RU" sz="1800" kern="1200" dirty="0"/>
            <a:t> з </a:t>
          </a:r>
          <a:r>
            <a:rPr lang="ru-RU" sz="1800" kern="1200" dirty="0" err="1"/>
            <a:t>іншими</a:t>
          </a:r>
          <a:r>
            <a:rPr lang="ru-RU" sz="1800" kern="1200" dirty="0"/>
            <a:t> видами </a:t>
          </a:r>
          <a:r>
            <a:rPr lang="ru-RU" sz="1800" kern="1200" dirty="0" err="1"/>
            <a:t>діяльності</a:t>
          </a:r>
          <a:r>
            <a:rPr lang="ru-RU" sz="1800" kern="1200" dirty="0"/>
            <a:t> (ст. 1724 ); </a:t>
          </a:r>
        </a:p>
      </dsp:txBody>
      <dsp:txXfrm>
        <a:off x="2621280" y="1401919"/>
        <a:ext cx="9570720" cy="652055"/>
      </dsp:txXfrm>
    </dsp:sp>
    <dsp:sp modelId="{AD336B75-8D34-4F1A-9154-27E8BA57D0D7}">
      <dsp:nvSpPr>
        <dsp:cNvPr id="0" name=""/>
        <dsp:cNvSpPr/>
      </dsp:nvSpPr>
      <dsp:spPr>
        <a:xfrm>
          <a:off x="2438400" y="2053974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16544-3BA8-4C87-856F-1E79091462AC}">
      <dsp:nvSpPr>
        <dsp:cNvPr id="0" name=""/>
        <dsp:cNvSpPr/>
      </dsp:nvSpPr>
      <dsp:spPr>
        <a:xfrm>
          <a:off x="2621280" y="2086577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порушення</a:t>
          </a:r>
          <a:r>
            <a:rPr lang="ru-RU" sz="1800" kern="1200" dirty="0"/>
            <a:t> </a:t>
          </a:r>
          <a:r>
            <a:rPr lang="ru-RU" sz="1800" kern="1200" dirty="0" err="1"/>
            <a:t>встановлених</a:t>
          </a:r>
          <a:r>
            <a:rPr lang="ru-RU" sz="1800" kern="1200" dirty="0"/>
            <a:t> законом </a:t>
          </a:r>
          <a:r>
            <a:rPr lang="ru-RU" sz="1800" kern="1200" dirty="0" err="1"/>
            <a:t>обмежень</a:t>
          </a:r>
          <a:r>
            <a:rPr lang="ru-RU" sz="1800" kern="1200" dirty="0"/>
            <a:t> </a:t>
          </a:r>
          <a:r>
            <a:rPr lang="ru-RU" sz="1800" kern="1200" dirty="0" err="1"/>
            <a:t>щодо</a:t>
          </a:r>
          <a:r>
            <a:rPr lang="ru-RU" sz="1800" kern="1200" dirty="0"/>
            <a:t> </a:t>
          </a:r>
          <a:r>
            <a:rPr lang="ru-RU" sz="1800" kern="1200" dirty="0" err="1"/>
            <a:t>одержання</a:t>
          </a:r>
          <a:r>
            <a:rPr lang="ru-RU" sz="1800" kern="1200" dirty="0"/>
            <a:t> </a:t>
          </a:r>
          <a:r>
            <a:rPr lang="ru-RU" sz="1800" kern="1200" dirty="0" err="1"/>
            <a:t>дарунка</a:t>
          </a:r>
          <a:r>
            <a:rPr lang="ru-RU" sz="1800" kern="1200" dirty="0"/>
            <a:t> (</a:t>
          </a:r>
          <a:r>
            <a:rPr lang="ru-RU" sz="1800" kern="1200" dirty="0" err="1"/>
            <a:t>пожертви</a:t>
          </a:r>
          <a:r>
            <a:rPr lang="ru-RU" sz="1800" kern="1200" dirty="0"/>
            <a:t>) (ст. 1725 ); </a:t>
          </a:r>
        </a:p>
      </dsp:txBody>
      <dsp:txXfrm>
        <a:off x="2621280" y="2086577"/>
        <a:ext cx="9570720" cy="652055"/>
      </dsp:txXfrm>
    </dsp:sp>
    <dsp:sp modelId="{F5C43689-E4DC-4E5C-AE7A-753BA94E2299}">
      <dsp:nvSpPr>
        <dsp:cNvPr id="0" name=""/>
        <dsp:cNvSpPr/>
      </dsp:nvSpPr>
      <dsp:spPr>
        <a:xfrm>
          <a:off x="2438400" y="2738632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BA376-575D-429C-B920-41636CF247AA}">
      <dsp:nvSpPr>
        <dsp:cNvPr id="0" name=""/>
        <dsp:cNvSpPr/>
      </dsp:nvSpPr>
      <dsp:spPr>
        <a:xfrm>
          <a:off x="2621280" y="2771235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порушення</a:t>
          </a:r>
          <a:r>
            <a:rPr lang="ru-RU" sz="1800" kern="1200" dirty="0"/>
            <a:t> </a:t>
          </a:r>
          <a:r>
            <a:rPr lang="ru-RU" sz="1800" kern="1200" dirty="0" err="1"/>
            <a:t>вимог</a:t>
          </a:r>
          <a:r>
            <a:rPr lang="ru-RU" sz="1800" kern="1200" dirty="0"/>
            <a:t> </a:t>
          </a:r>
          <a:r>
            <a:rPr lang="ru-RU" sz="1800" kern="1200" dirty="0" err="1"/>
            <a:t>фінансового</a:t>
          </a:r>
          <a:r>
            <a:rPr lang="ru-RU" sz="1800" kern="1200" dirty="0"/>
            <a:t> контролю (ст. 1726 ); </a:t>
          </a:r>
        </a:p>
      </dsp:txBody>
      <dsp:txXfrm>
        <a:off x="2621280" y="2771235"/>
        <a:ext cx="9570720" cy="652055"/>
      </dsp:txXfrm>
    </dsp:sp>
    <dsp:sp modelId="{FBA1E674-8C3D-4D4E-A8DD-0C04DEF0C360}">
      <dsp:nvSpPr>
        <dsp:cNvPr id="0" name=""/>
        <dsp:cNvSpPr/>
      </dsp:nvSpPr>
      <dsp:spPr>
        <a:xfrm>
          <a:off x="2438400" y="3423290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EB01C-3FB8-41CD-AF38-119A3E91896A}">
      <dsp:nvSpPr>
        <dsp:cNvPr id="0" name=""/>
        <dsp:cNvSpPr/>
      </dsp:nvSpPr>
      <dsp:spPr>
        <a:xfrm>
          <a:off x="2621280" y="3455893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порушення</a:t>
          </a:r>
          <a:r>
            <a:rPr lang="ru-RU" sz="1800" kern="1200" dirty="0"/>
            <a:t> </a:t>
          </a:r>
          <a:r>
            <a:rPr lang="ru-RU" sz="1800" kern="1200" dirty="0" err="1"/>
            <a:t>вимог</a:t>
          </a:r>
          <a:r>
            <a:rPr lang="ru-RU" sz="1800" kern="1200" dirty="0"/>
            <a:t> </a:t>
          </a:r>
          <a:r>
            <a:rPr lang="ru-RU" sz="1800" kern="1200" dirty="0" err="1"/>
            <a:t>щодо</a:t>
          </a:r>
          <a:r>
            <a:rPr lang="ru-RU" sz="1800" kern="1200" dirty="0"/>
            <a:t> </a:t>
          </a:r>
          <a:r>
            <a:rPr lang="ru-RU" sz="1800" kern="1200" dirty="0" err="1"/>
            <a:t>повідомлення</a:t>
          </a:r>
          <a:r>
            <a:rPr lang="ru-RU" sz="1800" kern="1200" dirty="0"/>
            <a:t> про </a:t>
          </a:r>
          <a:r>
            <a:rPr lang="ru-RU" sz="1800" kern="1200" dirty="0" err="1"/>
            <a:t>конфлікт</a:t>
          </a:r>
          <a:r>
            <a:rPr lang="ru-RU" sz="1800" kern="1200" dirty="0"/>
            <a:t> </a:t>
          </a:r>
          <a:r>
            <a:rPr lang="ru-RU" sz="1800" kern="1200" dirty="0" err="1"/>
            <a:t>інтересів</a:t>
          </a:r>
          <a:r>
            <a:rPr lang="ru-RU" sz="1800" kern="1200" dirty="0"/>
            <a:t> (ст. 1727 ); </a:t>
          </a:r>
        </a:p>
      </dsp:txBody>
      <dsp:txXfrm>
        <a:off x="2621280" y="3455893"/>
        <a:ext cx="9570720" cy="652055"/>
      </dsp:txXfrm>
    </dsp:sp>
    <dsp:sp modelId="{2782E0FF-FEFD-4FFC-A569-BA354B6A6CCA}">
      <dsp:nvSpPr>
        <dsp:cNvPr id="0" name=""/>
        <dsp:cNvSpPr/>
      </dsp:nvSpPr>
      <dsp:spPr>
        <a:xfrm>
          <a:off x="2438400" y="4107948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C78D5-DB4C-442E-947F-36E064473610}">
      <dsp:nvSpPr>
        <dsp:cNvPr id="0" name=""/>
        <dsp:cNvSpPr/>
      </dsp:nvSpPr>
      <dsp:spPr>
        <a:xfrm>
          <a:off x="2621280" y="4140551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незаконне</a:t>
          </a:r>
          <a:r>
            <a:rPr lang="ru-RU" sz="1800" kern="1200" dirty="0"/>
            <a:t> </a:t>
          </a:r>
          <a:r>
            <a:rPr lang="ru-RU" sz="1800" kern="1200" dirty="0" err="1"/>
            <a:t>використання</a:t>
          </a:r>
          <a:r>
            <a:rPr lang="ru-RU" sz="1800" kern="1200" dirty="0"/>
            <a:t> </a:t>
          </a:r>
          <a:r>
            <a:rPr lang="ru-RU" sz="1800" kern="1200" dirty="0" err="1"/>
            <a:t>інформації</a:t>
          </a:r>
          <a:r>
            <a:rPr lang="ru-RU" sz="1800" kern="1200" dirty="0"/>
            <a:t>, </a:t>
          </a:r>
          <a:r>
            <a:rPr lang="ru-RU" sz="1800" kern="1200" dirty="0" err="1"/>
            <a:t>що</a:t>
          </a:r>
          <a:r>
            <a:rPr lang="ru-RU" sz="1800" kern="1200" dirty="0"/>
            <a:t> стала </a:t>
          </a:r>
          <a:r>
            <a:rPr lang="ru-RU" sz="1800" kern="1200" dirty="0" err="1"/>
            <a:t>відома</a:t>
          </a:r>
          <a:r>
            <a:rPr lang="ru-RU" sz="1800" kern="1200" dirty="0"/>
            <a:t> </a:t>
          </a:r>
          <a:r>
            <a:rPr lang="ru-RU" sz="1800" kern="1200" dirty="0" err="1"/>
            <a:t>особі</a:t>
          </a:r>
          <a:r>
            <a:rPr lang="ru-RU" sz="1800" kern="1200" dirty="0"/>
            <a:t> у </a:t>
          </a:r>
          <a:r>
            <a:rPr lang="ru-RU" sz="1800" kern="1200" dirty="0" err="1"/>
            <a:t>зв’язку</a:t>
          </a:r>
          <a:r>
            <a:rPr lang="ru-RU" sz="1800" kern="1200" dirty="0"/>
            <a:t> з </a:t>
          </a:r>
          <a:r>
            <a:rPr lang="ru-RU" sz="1800" kern="1200" dirty="0" err="1"/>
            <a:t>виконанням</a:t>
          </a:r>
          <a:r>
            <a:rPr lang="ru-RU" sz="1800" kern="1200" dirty="0"/>
            <a:t> </a:t>
          </a:r>
          <a:r>
            <a:rPr lang="ru-RU" sz="1800" kern="1200" dirty="0" err="1"/>
            <a:t>службових</a:t>
          </a:r>
          <a:r>
            <a:rPr lang="ru-RU" sz="1800" kern="1200" dirty="0"/>
            <a:t> </a:t>
          </a:r>
          <a:r>
            <a:rPr lang="ru-RU" sz="1800" kern="1200" dirty="0" err="1"/>
            <a:t>повноважень</a:t>
          </a:r>
          <a:r>
            <a:rPr lang="ru-RU" sz="1800" kern="1200" dirty="0"/>
            <a:t> (ст. 1728 ); </a:t>
          </a:r>
        </a:p>
      </dsp:txBody>
      <dsp:txXfrm>
        <a:off x="2621280" y="4140551"/>
        <a:ext cx="9570720" cy="652055"/>
      </dsp:txXfrm>
    </dsp:sp>
    <dsp:sp modelId="{6B0CF132-E17A-454F-87B9-3370482CB175}">
      <dsp:nvSpPr>
        <dsp:cNvPr id="0" name=""/>
        <dsp:cNvSpPr/>
      </dsp:nvSpPr>
      <dsp:spPr>
        <a:xfrm>
          <a:off x="2438400" y="4792607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F4C1C-8C42-4965-866B-4A2AFBC248BA}">
      <dsp:nvSpPr>
        <dsp:cNvPr id="0" name=""/>
        <dsp:cNvSpPr/>
      </dsp:nvSpPr>
      <dsp:spPr>
        <a:xfrm>
          <a:off x="2621280" y="4825209"/>
          <a:ext cx="9570720" cy="652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невжиття </a:t>
          </a:r>
          <a:r>
            <a:rPr lang="ru-RU" sz="1800" kern="1200" dirty="0" err="1"/>
            <a:t>заходів</a:t>
          </a:r>
          <a:r>
            <a:rPr lang="ru-RU" sz="1800" kern="1200" dirty="0"/>
            <a:t> </a:t>
          </a:r>
          <a:r>
            <a:rPr lang="ru-RU" sz="1800" kern="1200" dirty="0" err="1"/>
            <a:t>щодо</a:t>
          </a:r>
          <a:r>
            <a:rPr lang="ru-RU" sz="1800" kern="1200" dirty="0"/>
            <a:t> </a:t>
          </a:r>
          <a:r>
            <a:rPr lang="ru-RU" sz="1800" kern="1200" dirty="0" err="1"/>
            <a:t>протидії</a:t>
          </a:r>
          <a:r>
            <a:rPr lang="ru-RU" sz="1800" kern="1200" dirty="0"/>
            <a:t> </a:t>
          </a:r>
          <a:r>
            <a:rPr lang="ru-RU" sz="1800" kern="1200" dirty="0" err="1"/>
            <a:t>корупції</a:t>
          </a:r>
          <a:r>
            <a:rPr lang="ru-RU" sz="1800" kern="1200" dirty="0"/>
            <a:t> (ст. 1729 ).</a:t>
          </a:r>
        </a:p>
      </dsp:txBody>
      <dsp:txXfrm>
        <a:off x="2621280" y="4825209"/>
        <a:ext cx="9570720" cy="652055"/>
      </dsp:txXfrm>
    </dsp:sp>
    <dsp:sp modelId="{9CC560E9-8544-4F78-B94A-6EF0C4AD0CE7}">
      <dsp:nvSpPr>
        <dsp:cNvPr id="0" name=""/>
        <dsp:cNvSpPr/>
      </dsp:nvSpPr>
      <dsp:spPr>
        <a:xfrm>
          <a:off x="2438400" y="5477265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C8EC5-C164-4E7D-A36B-A92B73A86CAB}">
      <dsp:nvSpPr>
        <dsp:cNvPr id="0" name=""/>
        <dsp:cNvSpPr/>
      </dsp:nvSpPr>
      <dsp:spPr>
        <a:xfrm>
          <a:off x="354951" y="899"/>
          <a:ext cx="10245870" cy="931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Як </a:t>
          </a:r>
          <a:r>
            <a:rPr lang="ru-RU" sz="2400" kern="1200" dirty="0" err="1"/>
            <a:t>передбачено</a:t>
          </a:r>
          <a:r>
            <a:rPr lang="ru-RU" sz="2400" kern="1200" dirty="0"/>
            <a:t> в ст. 15 ЦК </a:t>
          </a:r>
          <a:r>
            <a:rPr lang="ru-RU" sz="2400" kern="1200" dirty="0" err="1"/>
            <a:t>кожна</a:t>
          </a:r>
          <a:r>
            <a:rPr lang="ru-RU" sz="2400" kern="1200" dirty="0"/>
            <a:t> особа </a:t>
          </a:r>
          <a:r>
            <a:rPr lang="ru-RU" sz="2400" kern="1200" dirty="0" err="1"/>
            <a:t>має</a:t>
          </a:r>
          <a:r>
            <a:rPr lang="ru-RU" sz="2400" kern="1200" dirty="0"/>
            <a:t> право на </a:t>
          </a:r>
          <a:r>
            <a:rPr lang="ru-RU" sz="2400" kern="1200" dirty="0" err="1"/>
            <a:t>захист</a:t>
          </a:r>
          <a:r>
            <a:rPr lang="ru-RU" sz="2400" kern="1200" dirty="0"/>
            <a:t> </a:t>
          </a:r>
          <a:r>
            <a:rPr lang="ru-RU" sz="2400" kern="1200" dirty="0" err="1"/>
            <a:t>свого</a:t>
          </a:r>
          <a:r>
            <a:rPr lang="ru-RU" sz="2400" kern="1200" dirty="0"/>
            <a:t> </a:t>
          </a:r>
          <a:r>
            <a:rPr lang="ru-RU" sz="2400" kern="1200" dirty="0" err="1"/>
            <a:t>цивільного</a:t>
          </a:r>
          <a:r>
            <a:rPr lang="ru-RU" sz="2400" kern="1200" dirty="0"/>
            <a:t> права у </a:t>
          </a:r>
          <a:r>
            <a:rPr lang="ru-RU" sz="2400" kern="1200" dirty="0" err="1"/>
            <a:t>разі</a:t>
          </a:r>
          <a:r>
            <a:rPr lang="ru-RU" sz="2400" kern="1200" dirty="0"/>
            <a:t> </a:t>
          </a:r>
          <a:r>
            <a:rPr lang="ru-RU" sz="2400" kern="1200" dirty="0" err="1"/>
            <a:t>його</a:t>
          </a:r>
          <a:r>
            <a:rPr lang="ru-RU" sz="2400" kern="1200" dirty="0"/>
            <a:t> </a:t>
          </a:r>
          <a:r>
            <a:rPr lang="ru-RU" sz="2400" kern="1200" dirty="0" err="1"/>
            <a:t>порушення</a:t>
          </a:r>
          <a:r>
            <a:rPr lang="ru-RU" sz="2400" kern="1200" dirty="0"/>
            <a:t>. </a:t>
          </a:r>
        </a:p>
      </dsp:txBody>
      <dsp:txXfrm>
        <a:off x="354951" y="899"/>
        <a:ext cx="10245870" cy="931442"/>
      </dsp:txXfrm>
    </dsp:sp>
    <dsp:sp modelId="{12A33A42-63E9-41B1-A875-A7338357B80E}">
      <dsp:nvSpPr>
        <dsp:cNvPr id="0" name=""/>
        <dsp:cNvSpPr/>
      </dsp:nvSpPr>
      <dsp:spPr>
        <a:xfrm>
          <a:off x="354951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D6C35-3E71-4C29-BAE3-B13B1F6BD6EF}">
      <dsp:nvSpPr>
        <dsp:cNvPr id="0" name=""/>
        <dsp:cNvSpPr/>
      </dsp:nvSpPr>
      <dsp:spPr>
        <a:xfrm>
          <a:off x="1795065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7AB02-A2A7-484E-849F-9160155AF0DB}">
      <dsp:nvSpPr>
        <dsp:cNvPr id="0" name=""/>
        <dsp:cNvSpPr/>
      </dsp:nvSpPr>
      <dsp:spPr>
        <a:xfrm>
          <a:off x="3236317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EE04A-08D4-47B4-94A4-4171C68A5440}">
      <dsp:nvSpPr>
        <dsp:cNvPr id="0" name=""/>
        <dsp:cNvSpPr/>
      </dsp:nvSpPr>
      <dsp:spPr>
        <a:xfrm>
          <a:off x="4676431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F288C-C423-4062-A2AF-10CADF587890}">
      <dsp:nvSpPr>
        <dsp:cNvPr id="0" name=""/>
        <dsp:cNvSpPr/>
      </dsp:nvSpPr>
      <dsp:spPr>
        <a:xfrm>
          <a:off x="6117684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A1E09-7E68-4B57-928A-01323E5B391A}">
      <dsp:nvSpPr>
        <dsp:cNvPr id="0" name=""/>
        <dsp:cNvSpPr/>
      </dsp:nvSpPr>
      <dsp:spPr>
        <a:xfrm>
          <a:off x="7557798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E004-7EA9-4463-80C9-2769440172AF}">
      <dsp:nvSpPr>
        <dsp:cNvPr id="0" name=""/>
        <dsp:cNvSpPr/>
      </dsp:nvSpPr>
      <dsp:spPr>
        <a:xfrm>
          <a:off x="8999050" y="932342"/>
          <a:ext cx="2397533" cy="189738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474F6-762E-4037-B34F-EAD8CB27C17D}">
      <dsp:nvSpPr>
        <dsp:cNvPr id="0" name=""/>
        <dsp:cNvSpPr/>
      </dsp:nvSpPr>
      <dsp:spPr>
        <a:xfrm>
          <a:off x="354951" y="1122080"/>
          <a:ext cx="10379066" cy="1517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При </a:t>
          </a:r>
          <a:r>
            <a:rPr lang="ru-RU" sz="2400" kern="1200" dirty="0" err="1"/>
            <a:t>цьому</a:t>
          </a:r>
          <a:r>
            <a:rPr lang="ru-RU" sz="2400" kern="1200" dirty="0"/>
            <a:t>, </a:t>
          </a:r>
          <a:r>
            <a:rPr lang="ru-RU" sz="2400" kern="1200" dirty="0" err="1"/>
            <a:t>кожна</a:t>
          </a:r>
          <a:r>
            <a:rPr lang="ru-RU" sz="2400" kern="1200" dirty="0"/>
            <a:t> особа </a:t>
          </a:r>
          <a:r>
            <a:rPr lang="ru-RU" sz="2400" kern="1200" dirty="0" err="1"/>
            <a:t>має</a:t>
          </a:r>
          <a:r>
            <a:rPr lang="ru-RU" sz="2400" kern="1200" dirty="0"/>
            <a:t> право </a:t>
          </a:r>
          <a:r>
            <a:rPr lang="ru-RU" sz="2400" kern="1200" dirty="0" err="1"/>
            <a:t>звернутися</a:t>
          </a:r>
          <a:r>
            <a:rPr lang="ru-RU" sz="2400" kern="1200" dirty="0"/>
            <a:t> до суду за </a:t>
          </a:r>
          <a:r>
            <a:rPr lang="ru-RU" sz="2400" kern="1200" dirty="0" err="1"/>
            <a:t>захистом</a:t>
          </a:r>
          <a:r>
            <a:rPr lang="ru-RU" sz="2400" kern="1200" dirty="0"/>
            <a:t> </a:t>
          </a:r>
          <a:r>
            <a:rPr lang="ru-RU" sz="2400" kern="1200" dirty="0" err="1"/>
            <a:t>свого</a:t>
          </a:r>
          <a:r>
            <a:rPr lang="ru-RU" sz="2400" kern="1200" dirty="0"/>
            <a:t> </a:t>
          </a:r>
          <a:r>
            <a:rPr lang="ru-RU" sz="2400" kern="1200" dirty="0" err="1"/>
            <a:t>особистого</a:t>
          </a:r>
          <a:r>
            <a:rPr lang="ru-RU" sz="2400" kern="1200" dirty="0"/>
            <a:t> </a:t>
          </a:r>
          <a:r>
            <a:rPr lang="ru-RU" sz="2400" kern="1200" dirty="0" err="1"/>
            <a:t>немайнового</a:t>
          </a:r>
          <a:r>
            <a:rPr lang="ru-RU" sz="2400" kern="1200" dirty="0"/>
            <a:t> </a:t>
          </a:r>
          <a:r>
            <a:rPr lang="ru-RU" sz="2400" kern="1200" dirty="0" err="1"/>
            <a:t>або</a:t>
          </a:r>
          <a:r>
            <a:rPr lang="ru-RU" sz="2400" kern="1200" dirty="0"/>
            <a:t> </a:t>
          </a:r>
          <a:r>
            <a:rPr lang="ru-RU" sz="2400" kern="1200" dirty="0" err="1"/>
            <a:t>майнового</a:t>
          </a:r>
          <a:r>
            <a:rPr lang="ru-RU" sz="2400" kern="1200" dirty="0"/>
            <a:t> права та </a:t>
          </a:r>
          <a:r>
            <a:rPr lang="ru-RU" sz="2400" kern="1200" dirty="0" err="1"/>
            <a:t>інтересу</a:t>
          </a:r>
          <a:r>
            <a:rPr lang="ru-RU" sz="2400" kern="1200" dirty="0"/>
            <a:t>. </a:t>
          </a:r>
        </a:p>
      </dsp:txBody>
      <dsp:txXfrm>
        <a:off x="354951" y="1122080"/>
        <a:ext cx="10379066" cy="1517906"/>
      </dsp:txXfrm>
    </dsp:sp>
    <dsp:sp modelId="{9DF5E2D7-8CFE-446E-92A6-F536D542E106}">
      <dsp:nvSpPr>
        <dsp:cNvPr id="0" name=""/>
        <dsp:cNvSpPr/>
      </dsp:nvSpPr>
      <dsp:spPr>
        <a:xfrm>
          <a:off x="354951" y="2923104"/>
          <a:ext cx="10245870" cy="1667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Способами </a:t>
          </a:r>
          <a:r>
            <a:rPr lang="ru-RU" sz="2000" kern="1200" dirty="0" err="1"/>
            <a:t>захисту</a:t>
          </a:r>
          <a:r>
            <a:rPr lang="ru-RU" sz="2000" kern="1200" dirty="0"/>
            <a:t> </a:t>
          </a:r>
          <a:r>
            <a:rPr lang="ru-RU" sz="2000" kern="1200" dirty="0" err="1"/>
            <a:t>цивільних</a:t>
          </a:r>
          <a:r>
            <a:rPr lang="ru-RU" sz="2000" kern="1200" dirty="0"/>
            <a:t> прав та </a:t>
          </a:r>
          <a:r>
            <a:rPr lang="ru-RU" sz="2000" kern="1200" dirty="0" err="1"/>
            <a:t>інтересів</a:t>
          </a:r>
          <a:r>
            <a:rPr lang="ru-RU" sz="2000" kern="1200" dirty="0"/>
            <a:t> </a:t>
          </a:r>
          <a:r>
            <a:rPr lang="ru-RU" sz="2000" kern="1200" dirty="0" err="1"/>
            <a:t>можуть</a:t>
          </a:r>
          <a:r>
            <a:rPr lang="ru-RU" sz="2000" kern="1200" dirty="0"/>
            <a:t> бути: </a:t>
          </a:r>
          <a:r>
            <a:rPr lang="ru-RU" sz="2000" kern="1200" dirty="0" err="1"/>
            <a:t>визнання</a:t>
          </a:r>
          <a:r>
            <a:rPr lang="ru-RU" sz="2000" kern="1200" dirty="0"/>
            <a:t> права; </a:t>
          </a:r>
          <a:r>
            <a:rPr lang="ru-RU" sz="2000" kern="1200" dirty="0" err="1"/>
            <a:t>припинення</a:t>
          </a:r>
          <a:r>
            <a:rPr lang="ru-RU" sz="2000" kern="1200" dirty="0"/>
            <a:t> </a:t>
          </a:r>
          <a:r>
            <a:rPr lang="ru-RU" sz="2000" kern="1200" dirty="0" err="1"/>
            <a:t>дії</a:t>
          </a:r>
          <a:r>
            <a:rPr lang="ru-RU" sz="2000" kern="1200" dirty="0"/>
            <a:t>, яка </a:t>
          </a:r>
          <a:r>
            <a:rPr lang="ru-RU" sz="2000" kern="1200" dirty="0" err="1"/>
            <a:t>порушує</a:t>
          </a:r>
          <a:r>
            <a:rPr lang="ru-RU" sz="2000" kern="1200" dirty="0"/>
            <a:t> право; </a:t>
          </a:r>
          <a:r>
            <a:rPr lang="ru-RU" sz="2000" kern="1200" dirty="0" err="1"/>
            <a:t>відновлення</a:t>
          </a:r>
          <a:r>
            <a:rPr lang="ru-RU" sz="2000" kern="1200" dirty="0"/>
            <a:t> становища, яке </a:t>
          </a:r>
          <a:r>
            <a:rPr lang="ru-RU" sz="2000" kern="1200" dirty="0" err="1"/>
            <a:t>існувало</a:t>
          </a:r>
          <a:r>
            <a:rPr lang="ru-RU" sz="2000" kern="1200" dirty="0"/>
            <a:t> до </a:t>
          </a:r>
          <a:r>
            <a:rPr lang="ru-RU" sz="2000" kern="1200" dirty="0" err="1"/>
            <a:t>порушення</a:t>
          </a:r>
          <a:r>
            <a:rPr lang="ru-RU" sz="2000" kern="1200" dirty="0"/>
            <a:t>; </a:t>
          </a:r>
          <a:r>
            <a:rPr lang="ru-RU" sz="2000" kern="1200" dirty="0" err="1"/>
            <a:t>відшкодування</a:t>
          </a:r>
          <a:r>
            <a:rPr lang="ru-RU" sz="2000" kern="1200" dirty="0"/>
            <a:t> </a:t>
          </a:r>
          <a:r>
            <a:rPr lang="ru-RU" sz="2000" kern="1200" dirty="0" err="1"/>
            <a:t>збитків</a:t>
          </a:r>
          <a:r>
            <a:rPr lang="ru-RU" sz="2000" kern="1200" dirty="0"/>
            <a:t> та </a:t>
          </a:r>
          <a:r>
            <a:rPr lang="ru-RU" sz="2000" kern="1200" dirty="0" err="1"/>
            <a:t>інші</a:t>
          </a:r>
          <a:r>
            <a:rPr lang="ru-RU" sz="2000" kern="1200" dirty="0"/>
            <a:t> </a:t>
          </a:r>
          <a:r>
            <a:rPr lang="ru-RU" sz="2000" kern="1200" dirty="0" err="1"/>
            <a:t>способи</a:t>
          </a:r>
          <a:r>
            <a:rPr lang="ru-RU" sz="2000" kern="1200" dirty="0"/>
            <a:t> </a:t>
          </a:r>
          <a:r>
            <a:rPr lang="ru-RU" sz="2000" kern="1200" dirty="0" err="1"/>
            <a:t>відшкодування</a:t>
          </a:r>
          <a:r>
            <a:rPr lang="ru-RU" sz="2000" kern="1200" dirty="0"/>
            <a:t> </a:t>
          </a:r>
          <a:r>
            <a:rPr lang="ru-RU" sz="2000" kern="1200" dirty="0" err="1"/>
            <a:t>майнової</a:t>
          </a:r>
          <a:r>
            <a:rPr lang="ru-RU" sz="2000" kern="1200" dirty="0"/>
            <a:t> </a:t>
          </a:r>
          <a:r>
            <a:rPr lang="ru-RU" sz="2000" kern="1200" dirty="0" err="1"/>
            <a:t>шкоди</a:t>
          </a:r>
          <a:r>
            <a:rPr lang="ru-RU" sz="2000" kern="1200" dirty="0"/>
            <a:t>; </a:t>
          </a:r>
          <a:r>
            <a:rPr lang="ru-RU" sz="2000" kern="1200" dirty="0" err="1"/>
            <a:t>відшкодування</a:t>
          </a:r>
          <a:r>
            <a:rPr lang="ru-RU" sz="2000" kern="1200" dirty="0"/>
            <a:t> </a:t>
          </a:r>
          <a:r>
            <a:rPr lang="ru-RU" sz="2000" kern="1200" dirty="0" err="1"/>
            <a:t>моральної</a:t>
          </a:r>
          <a:r>
            <a:rPr lang="ru-RU" sz="2000" kern="1200" dirty="0"/>
            <a:t> (</a:t>
          </a:r>
          <a:r>
            <a:rPr lang="ru-RU" sz="2000" kern="1200" dirty="0" err="1"/>
            <a:t>немайнової</a:t>
          </a:r>
          <a:r>
            <a:rPr lang="ru-RU" sz="2000" kern="1200" dirty="0"/>
            <a:t>) </a:t>
          </a:r>
          <a:r>
            <a:rPr lang="ru-RU" sz="2000" kern="1200" dirty="0" err="1"/>
            <a:t>шкоди</a:t>
          </a:r>
          <a:r>
            <a:rPr lang="ru-RU" sz="2000" kern="1200" dirty="0"/>
            <a:t>; </a:t>
          </a:r>
          <a:r>
            <a:rPr lang="ru-RU" sz="2000" kern="1200" dirty="0" err="1"/>
            <a:t>визнання</a:t>
          </a:r>
          <a:r>
            <a:rPr lang="ru-RU" sz="2000" kern="1200" dirty="0"/>
            <a:t> </a:t>
          </a:r>
          <a:r>
            <a:rPr lang="ru-RU" sz="2000" kern="1200" dirty="0" err="1"/>
            <a:t>незаконними</a:t>
          </a:r>
          <a:r>
            <a:rPr lang="ru-RU" sz="2000" kern="1200" dirty="0"/>
            <a:t> </a:t>
          </a:r>
          <a:r>
            <a:rPr lang="ru-RU" sz="2000" kern="1200" dirty="0" err="1"/>
            <a:t>рішення</a:t>
          </a:r>
          <a:r>
            <a:rPr lang="ru-RU" sz="2000" kern="1200" dirty="0"/>
            <a:t>, </a:t>
          </a:r>
          <a:r>
            <a:rPr lang="ru-RU" sz="2000" kern="1200" dirty="0" err="1"/>
            <a:t>дій</a:t>
          </a:r>
          <a:r>
            <a:rPr lang="ru-RU" sz="2000" kern="1200" dirty="0"/>
            <a:t> </a:t>
          </a:r>
          <a:r>
            <a:rPr lang="ru-RU" sz="2000" kern="1200" dirty="0" err="1"/>
            <a:t>чи</a:t>
          </a:r>
          <a:r>
            <a:rPr lang="ru-RU" sz="2000" kern="1200" dirty="0"/>
            <a:t> </a:t>
          </a:r>
          <a:r>
            <a:rPr lang="ru-RU" sz="2000" kern="1200" dirty="0" err="1"/>
            <a:t>бездіяльності</a:t>
          </a:r>
          <a:r>
            <a:rPr lang="ru-RU" sz="2000" kern="1200" dirty="0"/>
            <a:t> органу </a:t>
          </a:r>
          <a:r>
            <a:rPr lang="ru-RU" sz="2000" kern="1200" dirty="0" err="1"/>
            <a:t>державної</a:t>
          </a:r>
          <a:r>
            <a:rPr lang="ru-RU" sz="2000" kern="1200" dirty="0"/>
            <a:t> </a:t>
          </a:r>
          <a:r>
            <a:rPr lang="ru-RU" sz="2000" kern="1200" dirty="0" err="1"/>
            <a:t>влади</a:t>
          </a:r>
          <a:r>
            <a:rPr lang="ru-RU" sz="2000" kern="1200" dirty="0"/>
            <a:t>, органу </a:t>
          </a:r>
          <a:r>
            <a:rPr lang="ru-RU" sz="2000" kern="1200" dirty="0" err="1"/>
            <a:t>влади</a:t>
          </a:r>
          <a:r>
            <a:rPr lang="ru-RU" sz="2000" kern="1200" dirty="0"/>
            <a:t> </a:t>
          </a:r>
          <a:r>
            <a:rPr lang="ru-RU" sz="2000" kern="1200" dirty="0" err="1"/>
            <a:t>Автономної</a:t>
          </a:r>
          <a:r>
            <a:rPr lang="ru-RU" sz="2000" kern="1200" dirty="0"/>
            <a:t> </a:t>
          </a:r>
          <a:r>
            <a:rPr lang="ru-RU" sz="2000" kern="1200" dirty="0" err="1"/>
            <a:t>Республіки</a:t>
          </a:r>
          <a:r>
            <a:rPr lang="ru-RU" sz="2000" kern="1200" dirty="0"/>
            <a:t> </a:t>
          </a:r>
          <a:r>
            <a:rPr lang="ru-RU" sz="2000" kern="1200" dirty="0" err="1"/>
            <a:t>Крим</a:t>
          </a:r>
          <a:r>
            <a:rPr lang="ru-RU" sz="2000" kern="1200" dirty="0"/>
            <a:t> </a:t>
          </a:r>
          <a:r>
            <a:rPr lang="ru-RU" sz="2000" kern="1200" dirty="0" err="1"/>
            <a:t>або</a:t>
          </a:r>
          <a:r>
            <a:rPr lang="ru-RU" sz="2000" kern="1200" dirty="0"/>
            <a:t> органу </a:t>
          </a:r>
          <a:r>
            <a:rPr lang="ru-RU" sz="2000" kern="1200" dirty="0" err="1"/>
            <a:t>місцевого</a:t>
          </a:r>
          <a:r>
            <a:rPr lang="ru-RU" sz="2000" kern="1200" dirty="0"/>
            <a:t> </a:t>
          </a:r>
          <a:r>
            <a:rPr lang="ru-RU" sz="2000" kern="1200" dirty="0" err="1"/>
            <a:t>самоврядування</a:t>
          </a:r>
          <a:r>
            <a:rPr lang="ru-RU" sz="2000" kern="1200" dirty="0"/>
            <a:t>, </a:t>
          </a:r>
          <a:r>
            <a:rPr lang="ru-RU" sz="2000" kern="1200" dirty="0" err="1"/>
            <a:t>їхніх</a:t>
          </a:r>
          <a:r>
            <a:rPr lang="ru-RU" sz="2000" kern="1200" dirty="0"/>
            <a:t> </a:t>
          </a:r>
          <a:r>
            <a:rPr lang="ru-RU" sz="2000" kern="1200" dirty="0" err="1"/>
            <a:t>посадових</a:t>
          </a:r>
          <a:r>
            <a:rPr lang="ru-RU" sz="2000" kern="1200" dirty="0"/>
            <a:t> і </a:t>
          </a:r>
          <a:r>
            <a:rPr lang="ru-RU" sz="2000" kern="1200" dirty="0" err="1"/>
            <a:t>службових</a:t>
          </a:r>
          <a:r>
            <a:rPr lang="ru-RU" sz="2000" kern="1200" dirty="0"/>
            <a:t> </a:t>
          </a:r>
          <a:r>
            <a:rPr lang="ru-RU" sz="2000" kern="1200" dirty="0" err="1"/>
            <a:t>осіб</a:t>
          </a:r>
          <a:r>
            <a:rPr lang="ru-RU" sz="2000" kern="1200" dirty="0"/>
            <a:t> </a:t>
          </a:r>
          <a:r>
            <a:rPr lang="ru-RU" sz="2000" kern="1200" dirty="0" err="1"/>
            <a:t>тощо</a:t>
          </a:r>
          <a:r>
            <a:rPr lang="ru-RU" sz="2000" kern="1200" dirty="0"/>
            <a:t> (ст. 16 ЦК) </a:t>
          </a:r>
        </a:p>
      </dsp:txBody>
      <dsp:txXfrm>
        <a:off x="354951" y="2923104"/>
        <a:ext cx="10245870" cy="1667869"/>
      </dsp:txXfrm>
    </dsp:sp>
    <dsp:sp modelId="{19B81AAE-8C0A-4433-AE10-17B72E7F86FF}">
      <dsp:nvSpPr>
        <dsp:cNvPr id="0" name=""/>
        <dsp:cNvSpPr/>
      </dsp:nvSpPr>
      <dsp:spPr>
        <a:xfrm>
          <a:off x="354951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FA5DF-0B79-4A5D-ADF5-BF64C5E6AFF4}">
      <dsp:nvSpPr>
        <dsp:cNvPr id="0" name=""/>
        <dsp:cNvSpPr/>
      </dsp:nvSpPr>
      <dsp:spPr>
        <a:xfrm>
          <a:off x="1800757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09E6A-9688-498D-99DC-39800F133D5C}">
      <dsp:nvSpPr>
        <dsp:cNvPr id="0" name=""/>
        <dsp:cNvSpPr/>
      </dsp:nvSpPr>
      <dsp:spPr>
        <a:xfrm>
          <a:off x="3246563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EDCEF-89BB-4795-8E13-45845B00EBA3}">
      <dsp:nvSpPr>
        <dsp:cNvPr id="0" name=""/>
        <dsp:cNvSpPr/>
      </dsp:nvSpPr>
      <dsp:spPr>
        <a:xfrm>
          <a:off x="4692369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61E6D-9F91-44C4-9CD6-9FCEE33BD7C1}">
      <dsp:nvSpPr>
        <dsp:cNvPr id="0" name=""/>
        <dsp:cNvSpPr/>
      </dsp:nvSpPr>
      <dsp:spPr>
        <a:xfrm>
          <a:off x="6138176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008D2-C7B4-4F55-8141-DB7F1C62F048}">
      <dsp:nvSpPr>
        <dsp:cNvPr id="0" name=""/>
        <dsp:cNvSpPr/>
      </dsp:nvSpPr>
      <dsp:spPr>
        <a:xfrm>
          <a:off x="7583982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07ED2-3509-4793-97B5-EAB923AFB8F9}">
      <dsp:nvSpPr>
        <dsp:cNvPr id="0" name=""/>
        <dsp:cNvSpPr/>
      </dsp:nvSpPr>
      <dsp:spPr>
        <a:xfrm>
          <a:off x="9029788" y="4590973"/>
          <a:ext cx="1366116" cy="227686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5385B-1D56-4159-BFBD-09A73F25C0ED}" type="datetimeFigureOut">
              <a:rPr lang="ru-UA" smtClean="0"/>
              <a:t>28.10.2022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6BA94-2445-4DAD-AFDE-65B95848B41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511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0204ECD-A08B-4999-B9D3-30957779A6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2588" y="695325"/>
            <a:ext cx="6092825" cy="3427413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FB3FB3C-7B3C-4364-B979-4CFFACCD692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0204ECD-A08B-4999-B9D3-30957779A6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2588" y="695325"/>
            <a:ext cx="6092825" cy="3427413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FB3FB3C-7B3C-4364-B979-4CFFACCD692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995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71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8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7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1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06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59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0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5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97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B9C8B2-56BA-4EA1-A588-4B7807D0C246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01F6F6-F5DB-4E52-8C2C-E0ED1DE6273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87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8C9212D-ADBC-41EC-8BA5-09AEAFFB95EA}"/>
              </a:ext>
            </a:extLst>
          </p:cNvPr>
          <p:cNvSpPr txBox="1">
            <a:spLocks/>
          </p:cNvSpPr>
          <p:nvPr/>
        </p:nvSpPr>
        <p:spPr>
          <a:xfrm>
            <a:off x="207819" y="3602182"/>
            <a:ext cx="12178144" cy="1463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Порівняльно-правовий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AF6511-167A-4563-BAA9-8FE3D1241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375" y="445562"/>
            <a:ext cx="5852160" cy="28102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Корупційні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 </a:t>
            </a:r>
            <a:r>
              <a:rPr lang="ru-RU" dirty="0" err="1"/>
              <a:t>некримінального</a:t>
            </a:r>
            <a:r>
              <a:rPr lang="ru-RU" dirty="0"/>
              <a:t> характеру та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095653"/>
              </p:ext>
            </p:extLst>
          </p:nvPr>
        </p:nvGraphicFramePr>
        <p:xfrm>
          <a:off x="570098" y="2364377"/>
          <a:ext cx="10628131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74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739" y="7838"/>
            <a:ext cx="10941449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744965"/>
              </p:ext>
            </p:extLst>
          </p:nvPr>
        </p:nvGraphicFramePr>
        <p:xfrm>
          <a:off x="0" y="1345474"/>
          <a:ext cx="12192000" cy="5512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217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59" y="219456"/>
            <a:ext cx="10889198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Цивільно-правова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корупційні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196889"/>
              </p:ext>
            </p:extLst>
          </p:nvPr>
        </p:nvGraphicFramePr>
        <p:xfrm>
          <a:off x="161790" y="1476103"/>
          <a:ext cx="11751536" cy="4819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301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453166"/>
              </p:ext>
            </p:extLst>
          </p:nvPr>
        </p:nvGraphicFramePr>
        <p:xfrm>
          <a:off x="109538" y="1"/>
          <a:ext cx="1208246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48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675525"/>
              </p:ext>
            </p:extLst>
          </p:nvPr>
        </p:nvGraphicFramePr>
        <p:xfrm>
          <a:off x="1023938" y="418012"/>
          <a:ext cx="10197056" cy="5890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3901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Дисциплінарна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корупційні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895261"/>
              </p:ext>
            </p:extLst>
          </p:nvPr>
        </p:nvGraphicFramePr>
        <p:xfrm>
          <a:off x="0" y="2084832"/>
          <a:ext cx="12192000" cy="4773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486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93343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427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0709" y="0"/>
            <a:ext cx="11273245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Конституційно-правова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корупційні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247001"/>
              </p:ext>
            </p:extLst>
          </p:nvPr>
        </p:nvGraphicFramePr>
        <p:xfrm>
          <a:off x="0" y="1499616"/>
          <a:ext cx="12043954" cy="535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4343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до </a:t>
            </a:r>
            <a:r>
              <a:rPr lang="ru-RU" dirty="0" err="1"/>
              <a:t>конституційних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198153"/>
              </p:ext>
            </p:extLst>
          </p:nvPr>
        </p:nvGraphicFramePr>
        <p:xfrm>
          <a:off x="240167" y="2306901"/>
          <a:ext cx="11699284" cy="4223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10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7B994B15-519A-4EA1-8EB2-43503EDD0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1382"/>
            <a:ext cx="11434916" cy="60236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8C9212D-ADBC-41EC-8BA5-09AEAFFB95EA}"/>
              </a:ext>
            </a:extLst>
          </p:cNvPr>
          <p:cNvSpPr txBox="1">
            <a:spLocks/>
          </p:cNvSpPr>
          <p:nvPr/>
        </p:nvSpPr>
        <p:spPr>
          <a:xfrm>
            <a:off x="-110835" y="0"/>
            <a:ext cx="12178144" cy="1463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Порівняльно-правовий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корупційниМ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19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160E87A-94B3-4336-BC39-1DEB23C1E85E}"/>
              </a:ext>
            </a:extLst>
          </p:cNvPr>
          <p:cNvSpPr/>
          <p:nvPr/>
        </p:nvSpPr>
        <p:spPr>
          <a:xfrm>
            <a:off x="346363" y="0"/>
            <a:ext cx="1184563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kern="0" dirty="0">
                <a:latin typeface="Calibri"/>
              </a:rPr>
              <a:t>У 2014 р. (142 місце у світі, 26 балів) населення України сприймало корупцію не набагато менше, ніж у 2020 р. (117 місце, 33 бали), що свідчить про наявність хиткої антикорупційної тенденції</a:t>
            </a:r>
          </a:p>
          <a:p>
            <a:pPr lvl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2021 – 122 місце, 32 бали; </a:t>
            </a:r>
          </a:p>
          <a:p>
            <a:pPr lvl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2019 </a:t>
            </a: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Україна здобула 3</a:t>
            </a:r>
            <a:r>
              <a:rPr lang="en-US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0</a:t>
            </a: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 балів зі 100 можливих і посіла 12</a:t>
            </a:r>
            <a:r>
              <a:rPr lang="en-US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6</a:t>
            </a: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 місце у рейтингу (зі </a:t>
            </a: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highlight>
                  <a:srgbClr val="FFFF00"/>
                </a:highlight>
                <a:latin typeface="Times New Roman" pitchFamily="18"/>
                <a:ea typeface="Microsoft YaHei" pitchFamily="2"/>
                <a:cs typeface="Mangal" pitchFamily="2"/>
              </a:rPr>
              <a:t>1</a:t>
            </a:r>
            <a:r>
              <a:rPr lang="en-US" sz="3200" b="1" kern="0" dirty="0">
                <a:effectLst>
                  <a:outerShdw dist="17962" dir="2700000">
                    <a:srgbClr val="000000"/>
                  </a:outerShdw>
                </a:effectLst>
                <a:highlight>
                  <a:srgbClr val="FFFF00"/>
                </a:highlight>
                <a:latin typeface="Times New Roman" pitchFamily="18"/>
                <a:ea typeface="Microsoft YaHei" pitchFamily="2"/>
                <a:cs typeface="Mangal" pitchFamily="2"/>
              </a:rPr>
              <a:t>98</a:t>
            </a: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 країн світу) разом з Республікою Азербайджан, Республікою Джибуті та Республікою Киргизстан. </a:t>
            </a:r>
            <a:endParaRPr lang="en-US" sz="3200" b="1" kern="0" dirty="0">
              <a:effectLst>
                <a:outerShdw dist="17962" dir="2700000">
                  <a:srgbClr val="000000"/>
                </a:outerShdw>
              </a:effectLst>
              <a:latin typeface="Times New Roman" pitchFamily="18"/>
              <a:ea typeface="Microsoft YaHei" pitchFamily="2"/>
              <a:cs typeface="Mangal" pitchFamily="2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b="1" kern="0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У 2018 р. - 32 бали, 120 місце; 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2017 р. - 30 балів і 130 (зі </a:t>
            </a: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highlight>
                  <a:srgbClr val="FFFF00"/>
                </a:highlight>
                <a:latin typeface="Times New Roman" pitchFamily="18"/>
                <a:ea typeface="Microsoft YaHei" pitchFamily="2"/>
                <a:cs typeface="Mangal" pitchFamily="2"/>
              </a:rPr>
              <a:t>180</a:t>
            </a: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 країн світу);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2016 р. - 29 балів і 131 (зі </a:t>
            </a: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highlight>
                  <a:srgbClr val="FFFF00"/>
                </a:highlight>
                <a:latin typeface="Times New Roman" pitchFamily="18"/>
                <a:ea typeface="Microsoft YaHei" pitchFamily="2"/>
                <a:cs typeface="Mangal" pitchFamily="2"/>
              </a:rPr>
              <a:t>176</a:t>
            </a:r>
            <a:r>
              <a:rPr lang="uk-UA" sz="3200" b="1" dirty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ea typeface="Microsoft YaHei" pitchFamily="2"/>
                <a:cs typeface="Mangal" pitchFamily="2"/>
              </a:rPr>
              <a:t> країн) разом з Казахстаном, РФ, Непалом та Іраном.</a:t>
            </a:r>
          </a:p>
        </p:txBody>
      </p:sp>
    </p:spTree>
    <p:extLst>
      <p:ext uri="{BB962C8B-B14F-4D97-AF65-F5344CB8AC3E}">
        <p14:creationId xmlns:p14="http://schemas.microsoft.com/office/powerpoint/2010/main" val="307060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232519"/>
            <a:ext cx="9720072" cy="1499616"/>
          </a:xfrm>
        </p:spPr>
        <p:txBody>
          <a:bodyPr/>
          <a:lstStyle/>
          <a:p>
            <a:pPr algn="ctr"/>
            <a:r>
              <a:rPr lang="uk-UA" dirty="0"/>
              <a:t>Міжнародне визначення корупції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500334"/>
              </p:ext>
            </p:extLst>
          </p:nvPr>
        </p:nvGraphicFramePr>
        <p:xfrm>
          <a:off x="0" y="1476104"/>
          <a:ext cx="12192000" cy="5381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5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Масовість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як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780777"/>
              </p:ext>
            </p:extLst>
          </p:nvPr>
        </p:nvGraphicFramePr>
        <p:xfrm>
          <a:off x="775744" y="2312126"/>
          <a:ext cx="1095470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653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8631" y="167205"/>
            <a:ext cx="9720072" cy="1499616"/>
          </a:xfrm>
        </p:spPr>
        <p:txBody>
          <a:bodyPr/>
          <a:lstStyle/>
          <a:p>
            <a:pPr algn="ctr"/>
            <a:r>
              <a:rPr lang="uk-UA" dirty="0"/>
              <a:t>Еволюція нормативного визначення поняття корупція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755393"/>
              </p:ext>
            </p:extLst>
          </p:nvPr>
        </p:nvGraphicFramePr>
        <p:xfrm>
          <a:off x="0" y="1410788"/>
          <a:ext cx="12192000" cy="544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862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19" y="585216"/>
            <a:ext cx="11234057" cy="1499616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/>
              <a:t>Суспільно</a:t>
            </a:r>
            <a:r>
              <a:rPr lang="ru-RU" sz="4000" dirty="0"/>
              <a:t> </a:t>
            </a:r>
            <a:r>
              <a:rPr lang="ru-RU" sz="4000" dirty="0" err="1"/>
              <a:t>допустимим</a:t>
            </a:r>
            <a:r>
              <a:rPr lang="ru-RU" sz="4000" dirty="0"/>
              <a:t> </a:t>
            </a:r>
            <a:r>
              <a:rPr lang="ru-RU" sz="4000" dirty="0" err="1"/>
              <a:t>рівнем</a:t>
            </a:r>
            <a:r>
              <a:rPr lang="ru-RU" sz="4000" dirty="0"/>
              <a:t> </a:t>
            </a:r>
            <a:r>
              <a:rPr lang="ru-RU" sz="4000" dirty="0" err="1"/>
              <a:t>корупції</a:t>
            </a:r>
            <a:r>
              <a:rPr lang="ru-RU" sz="4000" dirty="0"/>
              <a:t> (як </a:t>
            </a:r>
            <a:r>
              <a:rPr lang="ru-RU" sz="4000" dirty="0" err="1"/>
              <a:t>реалістичною</a:t>
            </a:r>
            <a:r>
              <a:rPr lang="ru-RU" sz="4000" dirty="0"/>
              <a:t> метою та</a:t>
            </a:r>
            <a:br>
              <a:rPr lang="ru-RU" sz="4000" dirty="0"/>
            </a:br>
            <a:r>
              <a:rPr lang="ru-RU" sz="4000" dirty="0" err="1"/>
              <a:t>очікуваним</a:t>
            </a:r>
            <a:r>
              <a:rPr lang="ru-RU" sz="4000" dirty="0"/>
              <a:t> результатом </a:t>
            </a:r>
            <a:r>
              <a:rPr lang="ru-RU" sz="4000" dirty="0" err="1"/>
              <a:t>протидії</a:t>
            </a:r>
            <a:r>
              <a:rPr lang="ru-RU" sz="4000" dirty="0"/>
              <a:t> </a:t>
            </a:r>
            <a:r>
              <a:rPr lang="ru-RU" sz="4000" dirty="0" err="1"/>
              <a:t>їй</a:t>
            </a:r>
            <a:r>
              <a:rPr lang="ru-RU" sz="4000" dirty="0"/>
              <a:t>), треба </a:t>
            </a:r>
            <a:r>
              <a:rPr lang="ru-RU" sz="4000" dirty="0" err="1"/>
              <a:t>вважати</a:t>
            </a:r>
            <a:r>
              <a:rPr lang="ru-RU" sz="4000" dirty="0"/>
              <a:t> </a:t>
            </a:r>
            <a:r>
              <a:rPr lang="ru-RU" sz="4000" dirty="0" err="1"/>
              <a:t>такий</a:t>
            </a:r>
            <a:r>
              <a:rPr lang="ru-RU" sz="4000" dirty="0"/>
              <a:t>, за </a:t>
            </a:r>
            <a:r>
              <a:rPr lang="ru-RU" sz="4000" dirty="0" err="1"/>
              <a:t>якого</a:t>
            </a:r>
            <a:r>
              <a:rPr lang="ru-RU" sz="4000" dirty="0"/>
              <a:t> </a:t>
            </a:r>
            <a:r>
              <a:rPr lang="ru-RU" sz="4000" dirty="0" err="1"/>
              <a:t>корупція</a:t>
            </a:r>
            <a:r>
              <a:rPr lang="ru-RU" sz="4000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748967"/>
              </p:ext>
            </p:extLst>
          </p:nvPr>
        </p:nvGraphicFramePr>
        <p:xfrm>
          <a:off x="109536" y="2677885"/>
          <a:ext cx="12082464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27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9273"/>
            <a:ext cx="12192000" cy="1499616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/>
              <a:t>Основними</a:t>
            </a:r>
            <a:r>
              <a:rPr lang="ru-RU" sz="4000" dirty="0"/>
              <a:t> причинами, </a:t>
            </a:r>
            <a:r>
              <a:rPr lang="ru-RU" sz="4000" dirty="0" err="1"/>
              <a:t>які</a:t>
            </a:r>
            <a:r>
              <a:rPr lang="ru-RU" sz="4000" dirty="0"/>
              <a:t> </a:t>
            </a:r>
            <a:r>
              <a:rPr lang="ru-RU" sz="4000" dirty="0" err="1"/>
              <a:t>формують</a:t>
            </a:r>
            <a:r>
              <a:rPr lang="ru-RU" sz="4000" dirty="0"/>
              <a:t> </a:t>
            </a:r>
            <a:r>
              <a:rPr lang="ru-RU" sz="4000" dirty="0" err="1"/>
              <a:t>суспільне</a:t>
            </a:r>
            <a:r>
              <a:rPr lang="ru-RU" sz="4000" dirty="0"/>
              <a:t> </a:t>
            </a:r>
            <a:r>
              <a:rPr lang="ru-RU" sz="4000" dirty="0" err="1"/>
              <a:t>уявлення</a:t>
            </a:r>
            <a:r>
              <a:rPr lang="ru-RU" sz="4000" dirty="0"/>
              <a:t> про </a:t>
            </a:r>
            <a:r>
              <a:rPr lang="ru-RU" sz="4000" dirty="0" err="1"/>
              <a:t>допустимість</a:t>
            </a:r>
            <a:r>
              <a:rPr lang="ru-RU" sz="4000" dirty="0"/>
              <a:t> </a:t>
            </a:r>
            <a:r>
              <a:rPr lang="ru-RU" sz="4000" dirty="0" err="1"/>
              <a:t>корупції</a:t>
            </a:r>
            <a:r>
              <a:rPr lang="ru-RU" sz="4000" dirty="0"/>
              <a:t> на </a:t>
            </a:r>
            <a:r>
              <a:rPr lang="ru-RU" sz="4000" dirty="0" err="1"/>
              <a:t>побутовому</a:t>
            </a:r>
            <a:r>
              <a:rPr lang="ru-RU" sz="4000" dirty="0"/>
              <a:t> </a:t>
            </a:r>
            <a:r>
              <a:rPr lang="ru-RU" sz="4000" dirty="0" err="1"/>
              <a:t>рівні</a:t>
            </a:r>
            <a:r>
              <a:rPr lang="ru-RU" sz="4000" dirty="0"/>
              <a:t> та </a:t>
            </a:r>
            <a:r>
              <a:rPr lang="ru-RU" sz="4000" dirty="0" err="1"/>
              <a:t>провокують</a:t>
            </a:r>
            <a:r>
              <a:rPr lang="ru-RU" sz="4000" dirty="0"/>
              <a:t>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масове</a:t>
            </a:r>
            <a:r>
              <a:rPr lang="ru-RU" sz="4000" dirty="0"/>
              <a:t> </a:t>
            </a:r>
            <a:r>
              <a:rPr lang="ru-RU" sz="4000" dirty="0" err="1"/>
              <a:t>поширення</a:t>
            </a:r>
            <a:r>
              <a:rPr lang="ru-RU" sz="4000" dirty="0"/>
              <a:t>, є: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115885"/>
              </p:ext>
            </p:extLst>
          </p:nvPr>
        </p:nvGraphicFramePr>
        <p:xfrm>
          <a:off x="0" y="2142309"/>
          <a:ext cx="12192000" cy="4715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28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кримінальних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097771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374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1134</TotalTime>
  <Words>1935</Words>
  <Application>Microsoft Office PowerPoint</Application>
  <PresentationFormat>Широкоэкранный</PresentationFormat>
  <Paragraphs>103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Міжнародне визначення корупції</vt:lpstr>
      <vt:lpstr>Масовість корупції як загроза національній безпеці України</vt:lpstr>
      <vt:lpstr>Еволюція нормативного визначення поняття корупція</vt:lpstr>
      <vt:lpstr>Суспільно допустимим рівнем корупції (як реалістичною метою та очікуваним результатом протидії їй), треба вважати такий, за якого корупція:</vt:lpstr>
      <vt:lpstr>Основними причинами, які формують суспільне уявлення про допустимість корупції на побутовому рівні та провокують її масове поширення, є:</vt:lpstr>
      <vt:lpstr>Поняття Корупційних кримінальних правопорушень</vt:lpstr>
      <vt:lpstr>Корупційні правопорушення некримінального характеру та правопорушення, пов’язані з корупцією</vt:lpstr>
      <vt:lpstr>Адміністративні правопорушення, пов’язані з корупцією</vt:lpstr>
      <vt:lpstr>Цивільно-правова відповідальність за корупційні діяння </vt:lpstr>
      <vt:lpstr>Презентация PowerPoint</vt:lpstr>
      <vt:lpstr>Презентация PowerPoint</vt:lpstr>
      <vt:lpstr>Дисциплінарна відповідальність за корупційні діяння.</vt:lpstr>
      <vt:lpstr>Презентация PowerPoint</vt:lpstr>
      <vt:lpstr>Конституційно-правова відповідальність за корупційні діяння</vt:lpstr>
      <vt:lpstr>до конституційних корупційних правопорушень відносять, зокрема, такі діяння: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Asus</cp:lastModifiedBy>
  <cp:revision>65</cp:revision>
  <dcterms:created xsi:type="dcterms:W3CDTF">2022-05-15T08:14:08Z</dcterms:created>
  <dcterms:modified xsi:type="dcterms:W3CDTF">2022-10-28T14:26:39Z</dcterms:modified>
</cp:coreProperties>
</file>