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tags/tag7.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4"/>
  </p:notesMasterIdLst>
  <p:sldIdLst>
    <p:sldId id="256" r:id="rId2"/>
    <p:sldId id="257" r:id="rId3"/>
    <p:sldId id="259" r:id="rId4"/>
    <p:sldId id="258" r:id="rId5"/>
    <p:sldId id="262" r:id="rId6"/>
    <p:sldId id="261" r:id="rId7"/>
    <p:sldId id="263" r:id="rId8"/>
    <p:sldId id="265" r:id="rId9"/>
    <p:sldId id="266" r:id="rId10"/>
    <p:sldId id="264" r:id="rId11"/>
    <p:sldId id="269" r:id="rId12"/>
    <p:sldId id="267" r:id="rId13"/>
    <p:sldId id="268" r:id="rId14"/>
    <p:sldId id="270" r:id="rId15"/>
    <p:sldId id="260" r:id="rId16"/>
    <p:sldId id="271" r:id="rId17"/>
    <p:sldId id="274" r:id="rId18"/>
    <p:sldId id="272" r:id="rId19"/>
    <p:sldId id="276" r:id="rId20"/>
    <p:sldId id="273" r:id="rId21"/>
    <p:sldId id="275" r:id="rId22"/>
    <p:sldId id="277"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549"/>
    <a:srgbClr val="FA3600"/>
    <a:srgbClr val="600000"/>
    <a:srgbClr val="719DFF"/>
    <a:srgbClr val="81BDFF"/>
    <a:srgbClr val="5DD5FF"/>
    <a:srgbClr val="FF9933"/>
    <a:srgbClr val="9EFF29"/>
    <a:srgbClr val="003635"/>
    <a:srgbClr val="0021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20" y="40"/>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ED3178-DB72-4306-87B8-CF514C05E35B}" type="doc">
      <dgm:prSet loTypeId="urn:microsoft.com/office/officeart/2005/8/layout/hProcess9" loCatId="process" qsTypeId="urn:microsoft.com/office/officeart/2005/8/quickstyle/simple1" qsCatId="simple" csTypeId="urn:microsoft.com/office/officeart/2005/8/colors/accent1_2" csCatId="accent1" phldr="1"/>
      <dgm:spPr/>
    </dgm:pt>
    <dgm:pt modelId="{E882D6C0-A3EF-48AE-8AE7-18FE7CB202AD}">
      <dgm:prSet phldrT="[Текст]"/>
      <dgm:spPr/>
      <dgm:t>
        <a:bodyPr/>
        <a:lstStyle/>
        <a:p>
          <a:r>
            <a:rPr lang="en-US" dirty="0" smtClean="0"/>
            <a:t>Real (historical) author</a:t>
          </a:r>
          <a:endParaRPr lang="ru-RU" dirty="0"/>
        </a:p>
      </dgm:t>
    </dgm:pt>
    <dgm:pt modelId="{5957AA6E-2138-41DC-B075-1B2D0EB77BDC}" type="parTrans" cxnId="{35D00DF1-3BDC-41FC-A1EC-D9091F31C644}">
      <dgm:prSet/>
      <dgm:spPr/>
      <dgm:t>
        <a:bodyPr/>
        <a:lstStyle/>
        <a:p>
          <a:endParaRPr lang="ru-RU"/>
        </a:p>
      </dgm:t>
    </dgm:pt>
    <dgm:pt modelId="{C387E2FD-A0DF-4C0E-A9EF-8D026AA00D59}" type="sibTrans" cxnId="{35D00DF1-3BDC-41FC-A1EC-D9091F31C644}">
      <dgm:prSet/>
      <dgm:spPr/>
      <dgm:t>
        <a:bodyPr/>
        <a:lstStyle/>
        <a:p>
          <a:endParaRPr lang="ru-RU"/>
        </a:p>
      </dgm:t>
    </dgm:pt>
    <dgm:pt modelId="{ED63DE4E-610B-4CFE-8AF0-097489F5DCD7}">
      <dgm:prSet phldrT="[Текст]"/>
      <dgm:spPr/>
      <dgm:t>
        <a:bodyPr/>
        <a:lstStyle/>
        <a:p>
          <a:r>
            <a:rPr lang="en-US" dirty="0" err="1" smtClean="0"/>
            <a:t>Intratextual</a:t>
          </a:r>
          <a:r>
            <a:rPr lang="en-US" dirty="0" smtClean="0"/>
            <a:t> level=poem</a:t>
          </a:r>
          <a:endParaRPr lang="ru-RU" dirty="0"/>
        </a:p>
      </dgm:t>
    </dgm:pt>
    <dgm:pt modelId="{4A8D8033-96BE-432A-B83D-B956D1E85732}" type="parTrans" cxnId="{11BA202B-B204-48E8-B3DE-A9EFCAC49C11}">
      <dgm:prSet/>
      <dgm:spPr/>
      <dgm:t>
        <a:bodyPr/>
        <a:lstStyle/>
        <a:p>
          <a:endParaRPr lang="ru-RU"/>
        </a:p>
      </dgm:t>
    </dgm:pt>
    <dgm:pt modelId="{B2242553-D8C8-47B1-91B6-34B3A0DE33C2}" type="sibTrans" cxnId="{11BA202B-B204-48E8-B3DE-A9EFCAC49C11}">
      <dgm:prSet/>
      <dgm:spPr/>
      <dgm:t>
        <a:bodyPr/>
        <a:lstStyle/>
        <a:p>
          <a:endParaRPr lang="ru-RU"/>
        </a:p>
      </dgm:t>
    </dgm:pt>
    <dgm:pt modelId="{13406A4F-A40A-43AE-B62F-173A4CC975A0}">
      <dgm:prSet phldrT="[Текст]"/>
      <dgm:spPr/>
      <dgm:t>
        <a:bodyPr/>
        <a:lstStyle/>
        <a:p>
          <a:r>
            <a:rPr lang="en-US" dirty="0" smtClean="0"/>
            <a:t>Real reader</a:t>
          </a:r>
          <a:endParaRPr lang="ru-RU" dirty="0"/>
        </a:p>
      </dgm:t>
    </dgm:pt>
    <dgm:pt modelId="{73DB5228-B7F5-4D6A-84AC-590AFDB0D7EB}" type="parTrans" cxnId="{7E005B3D-8195-4301-8144-42F626C3FFFB}">
      <dgm:prSet/>
      <dgm:spPr/>
      <dgm:t>
        <a:bodyPr/>
        <a:lstStyle/>
        <a:p>
          <a:endParaRPr lang="ru-RU"/>
        </a:p>
      </dgm:t>
    </dgm:pt>
    <dgm:pt modelId="{43A3D749-92BA-45C9-93C9-26DEC9715E3E}" type="sibTrans" cxnId="{7E005B3D-8195-4301-8144-42F626C3FFFB}">
      <dgm:prSet/>
      <dgm:spPr/>
      <dgm:t>
        <a:bodyPr/>
        <a:lstStyle/>
        <a:p>
          <a:endParaRPr lang="ru-RU"/>
        </a:p>
      </dgm:t>
    </dgm:pt>
    <dgm:pt modelId="{1A36198B-BF00-447A-9F1F-20F4C87BFB11}" type="pres">
      <dgm:prSet presAssocID="{06ED3178-DB72-4306-87B8-CF514C05E35B}" presName="CompostProcess" presStyleCnt="0">
        <dgm:presLayoutVars>
          <dgm:dir/>
          <dgm:resizeHandles val="exact"/>
        </dgm:presLayoutVars>
      </dgm:prSet>
      <dgm:spPr/>
    </dgm:pt>
    <dgm:pt modelId="{A33F642C-2ADE-4F67-9937-9BDFBEF0D625}" type="pres">
      <dgm:prSet presAssocID="{06ED3178-DB72-4306-87B8-CF514C05E35B}" presName="arrow" presStyleLbl="bgShp" presStyleIdx="0" presStyleCnt="1" custLinFactNeighborX="144" custLinFactNeighborY="8476"/>
      <dgm:spPr/>
    </dgm:pt>
    <dgm:pt modelId="{B3605842-A531-4BC8-81D1-34AAEF7A5149}" type="pres">
      <dgm:prSet presAssocID="{06ED3178-DB72-4306-87B8-CF514C05E35B}" presName="linearProcess" presStyleCnt="0"/>
      <dgm:spPr/>
    </dgm:pt>
    <dgm:pt modelId="{E1A09184-1D38-48EE-9D67-9F2968E6C8BA}" type="pres">
      <dgm:prSet presAssocID="{E882D6C0-A3EF-48AE-8AE7-18FE7CB202AD}" presName="textNode" presStyleLbl="node1" presStyleIdx="0" presStyleCnt="3">
        <dgm:presLayoutVars>
          <dgm:bulletEnabled val="1"/>
        </dgm:presLayoutVars>
      </dgm:prSet>
      <dgm:spPr/>
      <dgm:t>
        <a:bodyPr/>
        <a:lstStyle/>
        <a:p>
          <a:endParaRPr lang="ru-RU"/>
        </a:p>
      </dgm:t>
    </dgm:pt>
    <dgm:pt modelId="{E7C94798-89FD-4DA2-8BC2-B0EDEEBC3960}" type="pres">
      <dgm:prSet presAssocID="{C387E2FD-A0DF-4C0E-A9EF-8D026AA00D59}" presName="sibTrans" presStyleCnt="0"/>
      <dgm:spPr/>
    </dgm:pt>
    <dgm:pt modelId="{A56D80C8-33D4-4A2A-A560-968121F3621E}" type="pres">
      <dgm:prSet presAssocID="{ED63DE4E-610B-4CFE-8AF0-097489F5DCD7}" presName="textNode" presStyleLbl="node1" presStyleIdx="1" presStyleCnt="3">
        <dgm:presLayoutVars>
          <dgm:bulletEnabled val="1"/>
        </dgm:presLayoutVars>
      </dgm:prSet>
      <dgm:spPr/>
      <dgm:t>
        <a:bodyPr/>
        <a:lstStyle/>
        <a:p>
          <a:endParaRPr lang="ru-RU"/>
        </a:p>
      </dgm:t>
    </dgm:pt>
    <dgm:pt modelId="{0D15E8A8-6477-4302-9DBD-8E819FF9FFC7}" type="pres">
      <dgm:prSet presAssocID="{B2242553-D8C8-47B1-91B6-34B3A0DE33C2}" presName="sibTrans" presStyleCnt="0"/>
      <dgm:spPr/>
    </dgm:pt>
    <dgm:pt modelId="{9C1F4F17-D6FB-43A6-A4FD-A20215C9C1A5}" type="pres">
      <dgm:prSet presAssocID="{13406A4F-A40A-43AE-B62F-173A4CC975A0}" presName="textNode" presStyleLbl="node1" presStyleIdx="2" presStyleCnt="3">
        <dgm:presLayoutVars>
          <dgm:bulletEnabled val="1"/>
        </dgm:presLayoutVars>
      </dgm:prSet>
      <dgm:spPr/>
      <dgm:t>
        <a:bodyPr/>
        <a:lstStyle/>
        <a:p>
          <a:endParaRPr lang="ru-RU"/>
        </a:p>
      </dgm:t>
    </dgm:pt>
  </dgm:ptLst>
  <dgm:cxnLst>
    <dgm:cxn modelId="{11BA202B-B204-48E8-B3DE-A9EFCAC49C11}" srcId="{06ED3178-DB72-4306-87B8-CF514C05E35B}" destId="{ED63DE4E-610B-4CFE-8AF0-097489F5DCD7}" srcOrd="1" destOrd="0" parTransId="{4A8D8033-96BE-432A-B83D-B956D1E85732}" sibTransId="{B2242553-D8C8-47B1-91B6-34B3A0DE33C2}"/>
    <dgm:cxn modelId="{47AAB243-B43E-453A-93C1-B54EB48EECEE}" type="presOf" srcId="{13406A4F-A40A-43AE-B62F-173A4CC975A0}" destId="{9C1F4F17-D6FB-43A6-A4FD-A20215C9C1A5}" srcOrd="0" destOrd="0" presId="urn:microsoft.com/office/officeart/2005/8/layout/hProcess9"/>
    <dgm:cxn modelId="{7E005B3D-8195-4301-8144-42F626C3FFFB}" srcId="{06ED3178-DB72-4306-87B8-CF514C05E35B}" destId="{13406A4F-A40A-43AE-B62F-173A4CC975A0}" srcOrd="2" destOrd="0" parTransId="{73DB5228-B7F5-4D6A-84AC-590AFDB0D7EB}" sibTransId="{43A3D749-92BA-45C9-93C9-26DEC9715E3E}"/>
    <dgm:cxn modelId="{A49B0171-54C0-43E7-AC81-D3C90C47E72E}" type="presOf" srcId="{ED63DE4E-610B-4CFE-8AF0-097489F5DCD7}" destId="{A56D80C8-33D4-4A2A-A560-968121F3621E}" srcOrd="0" destOrd="0" presId="urn:microsoft.com/office/officeart/2005/8/layout/hProcess9"/>
    <dgm:cxn modelId="{15A15123-8963-4C51-9D5C-2284F0DDD889}" type="presOf" srcId="{06ED3178-DB72-4306-87B8-CF514C05E35B}" destId="{1A36198B-BF00-447A-9F1F-20F4C87BFB11}" srcOrd="0" destOrd="0" presId="urn:microsoft.com/office/officeart/2005/8/layout/hProcess9"/>
    <dgm:cxn modelId="{C0E5A0BE-81BE-4717-AA52-C758D8681896}" type="presOf" srcId="{E882D6C0-A3EF-48AE-8AE7-18FE7CB202AD}" destId="{E1A09184-1D38-48EE-9D67-9F2968E6C8BA}" srcOrd="0" destOrd="0" presId="urn:microsoft.com/office/officeart/2005/8/layout/hProcess9"/>
    <dgm:cxn modelId="{35D00DF1-3BDC-41FC-A1EC-D9091F31C644}" srcId="{06ED3178-DB72-4306-87B8-CF514C05E35B}" destId="{E882D6C0-A3EF-48AE-8AE7-18FE7CB202AD}" srcOrd="0" destOrd="0" parTransId="{5957AA6E-2138-41DC-B075-1B2D0EB77BDC}" sibTransId="{C387E2FD-A0DF-4C0E-A9EF-8D026AA00D59}"/>
    <dgm:cxn modelId="{6C111797-A74E-42C3-BA0E-788AA502A1F3}" type="presParOf" srcId="{1A36198B-BF00-447A-9F1F-20F4C87BFB11}" destId="{A33F642C-2ADE-4F67-9937-9BDFBEF0D625}" srcOrd="0" destOrd="0" presId="urn:microsoft.com/office/officeart/2005/8/layout/hProcess9"/>
    <dgm:cxn modelId="{8DD50FCC-34D8-4EAA-B074-FA8537EF541E}" type="presParOf" srcId="{1A36198B-BF00-447A-9F1F-20F4C87BFB11}" destId="{B3605842-A531-4BC8-81D1-34AAEF7A5149}" srcOrd="1" destOrd="0" presId="urn:microsoft.com/office/officeart/2005/8/layout/hProcess9"/>
    <dgm:cxn modelId="{A7EAC85B-6085-4370-9606-924D15764A86}" type="presParOf" srcId="{B3605842-A531-4BC8-81D1-34AAEF7A5149}" destId="{E1A09184-1D38-48EE-9D67-9F2968E6C8BA}" srcOrd="0" destOrd="0" presId="urn:microsoft.com/office/officeart/2005/8/layout/hProcess9"/>
    <dgm:cxn modelId="{CEC75219-10B8-4A47-B067-491F3377B99C}" type="presParOf" srcId="{B3605842-A531-4BC8-81D1-34AAEF7A5149}" destId="{E7C94798-89FD-4DA2-8BC2-B0EDEEBC3960}" srcOrd="1" destOrd="0" presId="urn:microsoft.com/office/officeart/2005/8/layout/hProcess9"/>
    <dgm:cxn modelId="{BA02133A-3D94-4668-A814-C71F0BE8E0D8}" type="presParOf" srcId="{B3605842-A531-4BC8-81D1-34AAEF7A5149}" destId="{A56D80C8-33D4-4A2A-A560-968121F3621E}" srcOrd="2" destOrd="0" presId="urn:microsoft.com/office/officeart/2005/8/layout/hProcess9"/>
    <dgm:cxn modelId="{F0A3CC0B-39E9-4845-9C6A-2844E617471D}" type="presParOf" srcId="{B3605842-A531-4BC8-81D1-34AAEF7A5149}" destId="{0D15E8A8-6477-4302-9DBD-8E819FF9FFC7}" srcOrd="3" destOrd="0" presId="urn:microsoft.com/office/officeart/2005/8/layout/hProcess9"/>
    <dgm:cxn modelId="{BC87DB52-6C06-4D58-945E-C3A515100E0E}" type="presParOf" srcId="{B3605842-A531-4BC8-81D1-34AAEF7A5149}" destId="{9C1F4F17-D6FB-43A6-A4FD-A20215C9C1A5}"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ED3178-DB72-4306-87B8-CF514C05E35B}" type="doc">
      <dgm:prSet loTypeId="urn:microsoft.com/office/officeart/2005/8/layout/hProcess9" loCatId="process" qsTypeId="urn:microsoft.com/office/officeart/2005/8/quickstyle/simple1" qsCatId="simple" csTypeId="urn:microsoft.com/office/officeart/2005/8/colors/accent1_2" csCatId="accent1" phldr="1"/>
      <dgm:spPr/>
    </dgm:pt>
    <dgm:pt modelId="{E882D6C0-A3EF-48AE-8AE7-18FE7CB202AD}">
      <dgm:prSet phldrT="[Текст]"/>
      <dgm:spPr/>
      <dgm:t>
        <a:bodyPr/>
        <a:lstStyle/>
        <a:p>
          <a:r>
            <a:rPr lang="en-US" dirty="0" smtClean="0"/>
            <a:t>Fictive Speaker</a:t>
          </a:r>
          <a:endParaRPr lang="ru-RU" dirty="0"/>
        </a:p>
      </dgm:t>
    </dgm:pt>
    <dgm:pt modelId="{5957AA6E-2138-41DC-B075-1B2D0EB77BDC}" type="parTrans" cxnId="{35D00DF1-3BDC-41FC-A1EC-D9091F31C644}">
      <dgm:prSet/>
      <dgm:spPr/>
      <dgm:t>
        <a:bodyPr/>
        <a:lstStyle/>
        <a:p>
          <a:endParaRPr lang="ru-RU"/>
        </a:p>
      </dgm:t>
    </dgm:pt>
    <dgm:pt modelId="{C387E2FD-A0DF-4C0E-A9EF-8D026AA00D59}" type="sibTrans" cxnId="{35D00DF1-3BDC-41FC-A1EC-D9091F31C644}">
      <dgm:prSet/>
      <dgm:spPr/>
      <dgm:t>
        <a:bodyPr/>
        <a:lstStyle/>
        <a:p>
          <a:endParaRPr lang="ru-RU"/>
        </a:p>
      </dgm:t>
    </dgm:pt>
    <dgm:pt modelId="{ED63DE4E-610B-4CFE-8AF0-097489F5DCD7}">
      <dgm:prSet phldrT="[Текст]"/>
      <dgm:spPr/>
      <dgm:t>
        <a:bodyPr/>
        <a:lstStyle/>
        <a:p>
          <a:r>
            <a:rPr lang="en-US" dirty="0" smtClean="0"/>
            <a:t>Subject-matter</a:t>
          </a:r>
          <a:endParaRPr lang="ru-RU" dirty="0"/>
        </a:p>
      </dgm:t>
    </dgm:pt>
    <dgm:pt modelId="{4A8D8033-96BE-432A-B83D-B956D1E85732}" type="parTrans" cxnId="{11BA202B-B204-48E8-B3DE-A9EFCAC49C11}">
      <dgm:prSet/>
      <dgm:spPr/>
      <dgm:t>
        <a:bodyPr/>
        <a:lstStyle/>
        <a:p>
          <a:endParaRPr lang="ru-RU"/>
        </a:p>
      </dgm:t>
    </dgm:pt>
    <dgm:pt modelId="{B2242553-D8C8-47B1-91B6-34B3A0DE33C2}" type="sibTrans" cxnId="{11BA202B-B204-48E8-B3DE-A9EFCAC49C11}">
      <dgm:prSet/>
      <dgm:spPr/>
      <dgm:t>
        <a:bodyPr/>
        <a:lstStyle/>
        <a:p>
          <a:endParaRPr lang="ru-RU"/>
        </a:p>
      </dgm:t>
    </dgm:pt>
    <dgm:pt modelId="{13406A4F-A40A-43AE-B62F-173A4CC975A0}">
      <dgm:prSet phldrT="[Текст]"/>
      <dgm:spPr/>
      <dgm:t>
        <a:bodyPr/>
        <a:lstStyle/>
        <a:p>
          <a:r>
            <a:rPr lang="en-US" dirty="0" smtClean="0"/>
            <a:t>Fictive Addressee</a:t>
          </a:r>
          <a:endParaRPr lang="ru-RU" dirty="0"/>
        </a:p>
      </dgm:t>
    </dgm:pt>
    <dgm:pt modelId="{73DB5228-B7F5-4D6A-84AC-590AFDB0D7EB}" type="parTrans" cxnId="{7E005B3D-8195-4301-8144-42F626C3FFFB}">
      <dgm:prSet/>
      <dgm:spPr/>
      <dgm:t>
        <a:bodyPr/>
        <a:lstStyle/>
        <a:p>
          <a:endParaRPr lang="ru-RU"/>
        </a:p>
      </dgm:t>
    </dgm:pt>
    <dgm:pt modelId="{43A3D749-92BA-45C9-93C9-26DEC9715E3E}" type="sibTrans" cxnId="{7E005B3D-8195-4301-8144-42F626C3FFFB}">
      <dgm:prSet/>
      <dgm:spPr/>
      <dgm:t>
        <a:bodyPr/>
        <a:lstStyle/>
        <a:p>
          <a:endParaRPr lang="ru-RU"/>
        </a:p>
      </dgm:t>
    </dgm:pt>
    <dgm:pt modelId="{1A36198B-BF00-447A-9F1F-20F4C87BFB11}" type="pres">
      <dgm:prSet presAssocID="{06ED3178-DB72-4306-87B8-CF514C05E35B}" presName="CompostProcess" presStyleCnt="0">
        <dgm:presLayoutVars>
          <dgm:dir/>
          <dgm:resizeHandles val="exact"/>
        </dgm:presLayoutVars>
      </dgm:prSet>
      <dgm:spPr/>
    </dgm:pt>
    <dgm:pt modelId="{A33F642C-2ADE-4F67-9937-9BDFBEF0D625}" type="pres">
      <dgm:prSet presAssocID="{06ED3178-DB72-4306-87B8-CF514C05E35B}" presName="arrow" presStyleLbl="bgShp" presStyleIdx="0" presStyleCnt="1" custLinFactNeighborX="144" custLinFactNeighborY="8476"/>
      <dgm:spPr/>
    </dgm:pt>
    <dgm:pt modelId="{B3605842-A531-4BC8-81D1-34AAEF7A5149}" type="pres">
      <dgm:prSet presAssocID="{06ED3178-DB72-4306-87B8-CF514C05E35B}" presName="linearProcess" presStyleCnt="0"/>
      <dgm:spPr/>
    </dgm:pt>
    <dgm:pt modelId="{E1A09184-1D38-48EE-9D67-9F2968E6C8BA}" type="pres">
      <dgm:prSet presAssocID="{E882D6C0-A3EF-48AE-8AE7-18FE7CB202AD}" presName="textNode" presStyleLbl="node1" presStyleIdx="0" presStyleCnt="3">
        <dgm:presLayoutVars>
          <dgm:bulletEnabled val="1"/>
        </dgm:presLayoutVars>
      </dgm:prSet>
      <dgm:spPr/>
      <dgm:t>
        <a:bodyPr/>
        <a:lstStyle/>
        <a:p>
          <a:endParaRPr lang="ru-RU"/>
        </a:p>
      </dgm:t>
    </dgm:pt>
    <dgm:pt modelId="{E7C94798-89FD-4DA2-8BC2-B0EDEEBC3960}" type="pres">
      <dgm:prSet presAssocID="{C387E2FD-A0DF-4C0E-A9EF-8D026AA00D59}" presName="sibTrans" presStyleCnt="0"/>
      <dgm:spPr/>
    </dgm:pt>
    <dgm:pt modelId="{A56D80C8-33D4-4A2A-A560-968121F3621E}" type="pres">
      <dgm:prSet presAssocID="{ED63DE4E-610B-4CFE-8AF0-097489F5DCD7}" presName="textNode" presStyleLbl="node1" presStyleIdx="1" presStyleCnt="3">
        <dgm:presLayoutVars>
          <dgm:bulletEnabled val="1"/>
        </dgm:presLayoutVars>
      </dgm:prSet>
      <dgm:spPr/>
      <dgm:t>
        <a:bodyPr/>
        <a:lstStyle/>
        <a:p>
          <a:endParaRPr lang="ru-RU"/>
        </a:p>
      </dgm:t>
    </dgm:pt>
    <dgm:pt modelId="{0D15E8A8-6477-4302-9DBD-8E819FF9FFC7}" type="pres">
      <dgm:prSet presAssocID="{B2242553-D8C8-47B1-91B6-34B3A0DE33C2}" presName="sibTrans" presStyleCnt="0"/>
      <dgm:spPr/>
    </dgm:pt>
    <dgm:pt modelId="{9C1F4F17-D6FB-43A6-A4FD-A20215C9C1A5}" type="pres">
      <dgm:prSet presAssocID="{13406A4F-A40A-43AE-B62F-173A4CC975A0}" presName="textNode" presStyleLbl="node1" presStyleIdx="2" presStyleCnt="3">
        <dgm:presLayoutVars>
          <dgm:bulletEnabled val="1"/>
        </dgm:presLayoutVars>
      </dgm:prSet>
      <dgm:spPr/>
      <dgm:t>
        <a:bodyPr/>
        <a:lstStyle/>
        <a:p>
          <a:endParaRPr lang="ru-RU"/>
        </a:p>
      </dgm:t>
    </dgm:pt>
  </dgm:ptLst>
  <dgm:cxnLst>
    <dgm:cxn modelId="{11BA202B-B204-48E8-B3DE-A9EFCAC49C11}" srcId="{06ED3178-DB72-4306-87B8-CF514C05E35B}" destId="{ED63DE4E-610B-4CFE-8AF0-097489F5DCD7}" srcOrd="1" destOrd="0" parTransId="{4A8D8033-96BE-432A-B83D-B956D1E85732}" sibTransId="{B2242553-D8C8-47B1-91B6-34B3A0DE33C2}"/>
    <dgm:cxn modelId="{47AAB243-B43E-453A-93C1-B54EB48EECEE}" type="presOf" srcId="{13406A4F-A40A-43AE-B62F-173A4CC975A0}" destId="{9C1F4F17-D6FB-43A6-A4FD-A20215C9C1A5}" srcOrd="0" destOrd="0" presId="urn:microsoft.com/office/officeart/2005/8/layout/hProcess9"/>
    <dgm:cxn modelId="{7E005B3D-8195-4301-8144-42F626C3FFFB}" srcId="{06ED3178-DB72-4306-87B8-CF514C05E35B}" destId="{13406A4F-A40A-43AE-B62F-173A4CC975A0}" srcOrd="2" destOrd="0" parTransId="{73DB5228-B7F5-4D6A-84AC-590AFDB0D7EB}" sibTransId="{43A3D749-92BA-45C9-93C9-26DEC9715E3E}"/>
    <dgm:cxn modelId="{A49B0171-54C0-43E7-AC81-D3C90C47E72E}" type="presOf" srcId="{ED63DE4E-610B-4CFE-8AF0-097489F5DCD7}" destId="{A56D80C8-33D4-4A2A-A560-968121F3621E}" srcOrd="0" destOrd="0" presId="urn:microsoft.com/office/officeart/2005/8/layout/hProcess9"/>
    <dgm:cxn modelId="{15A15123-8963-4C51-9D5C-2284F0DDD889}" type="presOf" srcId="{06ED3178-DB72-4306-87B8-CF514C05E35B}" destId="{1A36198B-BF00-447A-9F1F-20F4C87BFB11}" srcOrd="0" destOrd="0" presId="urn:microsoft.com/office/officeart/2005/8/layout/hProcess9"/>
    <dgm:cxn modelId="{C0E5A0BE-81BE-4717-AA52-C758D8681896}" type="presOf" srcId="{E882D6C0-A3EF-48AE-8AE7-18FE7CB202AD}" destId="{E1A09184-1D38-48EE-9D67-9F2968E6C8BA}" srcOrd="0" destOrd="0" presId="urn:microsoft.com/office/officeart/2005/8/layout/hProcess9"/>
    <dgm:cxn modelId="{35D00DF1-3BDC-41FC-A1EC-D9091F31C644}" srcId="{06ED3178-DB72-4306-87B8-CF514C05E35B}" destId="{E882D6C0-A3EF-48AE-8AE7-18FE7CB202AD}" srcOrd="0" destOrd="0" parTransId="{5957AA6E-2138-41DC-B075-1B2D0EB77BDC}" sibTransId="{C387E2FD-A0DF-4C0E-A9EF-8D026AA00D59}"/>
    <dgm:cxn modelId="{6C111797-A74E-42C3-BA0E-788AA502A1F3}" type="presParOf" srcId="{1A36198B-BF00-447A-9F1F-20F4C87BFB11}" destId="{A33F642C-2ADE-4F67-9937-9BDFBEF0D625}" srcOrd="0" destOrd="0" presId="urn:microsoft.com/office/officeart/2005/8/layout/hProcess9"/>
    <dgm:cxn modelId="{8DD50FCC-34D8-4EAA-B074-FA8537EF541E}" type="presParOf" srcId="{1A36198B-BF00-447A-9F1F-20F4C87BFB11}" destId="{B3605842-A531-4BC8-81D1-34AAEF7A5149}" srcOrd="1" destOrd="0" presId="urn:microsoft.com/office/officeart/2005/8/layout/hProcess9"/>
    <dgm:cxn modelId="{A7EAC85B-6085-4370-9606-924D15764A86}" type="presParOf" srcId="{B3605842-A531-4BC8-81D1-34AAEF7A5149}" destId="{E1A09184-1D38-48EE-9D67-9F2968E6C8BA}" srcOrd="0" destOrd="0" presId="urn:microsoft.com/office/officeart/2005/8/layout/hProcess9"/>
    <dgm:cxn modelId="{CEC75219-10B8-4A47-B067-491F3377B99C}" type="presParOf" srcId="{B3605842-A531-4BC8-81D1-34AAEF7A5149}" destId="{E7C94798-89FD-4DA2-8BC2-B0EDEEBC3960}" srcOrd="1" destOrd="0" presId="urn:microsoft.com/office/officeart/2005/8/layout/hProcess9"/>
    <dgm:cxn modelId="{BA02133A-3D94-4668-A814-C71F0BE8E0D8}" type="presParOf" srcId="{B3605842-A531-4BC8-81D1-34AAEF7A5149}" destId="{A56D80C8-33D4-4A2A-A560-968121F3621E}" srcOrd="2" destOrd="0" presId="urn:microsoft.com/office/officeart/2005/8/layout/hProcess9"/>
    <dgm:cxn modelId="{F0A3CC0B-39E9-4845-9C6A-2844E617471D}" type="presParOf" srcId="{B3605842-A531-4BC8-81D1-34AAEF7A5149}" destId="{0D15E8A8-6477-4302-9DBD-8E819FF9FFC7}" srcOrd="3" destOrd="0" presId="urn:microsoft.com/office/officeart/2005/8/layout/hProcess9"/>
    <dgm:cxn modelId="{BC87DB52-6C06-4D58-945E-C3A515100E0E}" type="presParOf" srcId="{B3605842-A531-4BC8-81D1-34AAEF7A5149}" destId="{9C1F4F17-D6FB-43A6-A4FD-A20215C9C1A5}"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F3A412-53AC-41C6-9E29-D2A960E6F98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ru-RU"/>
        </a:p>
      </dgm:t>
    </dgm:pt>
    <dgm:pt modelId="{90AE15CB-99EB-4322-A9AC-39D89D68F0F3}">
      <dgm:prSet phldrT="[Текст]"/>
      <dgm:spPr/>
      <dgm:t>
        <a:bodyPr/>
        <a:lstStyle/>
        <a:p>
          <a:r>
            <a:rPr lang="en-US" dirty="0" smtClean="0"/>
            <a:t>Clock time</a:t>
          </a:r>
          <a:endParaRPr lang="ru-RU" dirty="0"/>
        </a:p>
      </dgm:t>
    </dgm:pt>
    <dgm:pt modelId="{5C80349A-126A-4A8D-BC9A-EDD06F5FAD05}" type="parTrans" cxnId="{FA380F68-863E-4A5A-8132-87EE44C55EEC}">
      <dgm:prSet/>
      <dgm:spPr/>
      <dgm:t>
        <a:bodyPr/>
        <a:lstStyle/>
        <a:p>
          <a:endParaRPr lang="ru-RU"/>
        </a:p>
      </dgm:t>
    </dgm:pt>
    <dgm:pt modelId="{317FC770-5F4D-4835-9125-53D54F125B8A}" type="sibTrans" cxnId="{FA380F68-863E-4A5A-8132-87EE44C55EEC}">
      <dgm:prSet/>
      <dgm:spPr/>
      <dgm:t>
        <a:bodyPr/>
        <a:lstStyle/>
        <a:p>
          <a:endParaRPr lang="ru-RU"/>
        </a:p>
      </dgm:t>
    </dgm:pt>
    <dgm:pt modelId="{06CDEC8B-3040-4D6F-850E-3ABEB2A6A636}">
      <dgm:prSet phldrT="[Текст]"/>
      <dgm:spPr/>
      <dgm:t>
        <a:bodyPr/>
        <a:lstStyle/>
        <a:p>
          <a:r>
            <a:rPr lang="en-US" b="0" i="0" dirty="0" smtClean="0"/>
            <a:t>can create certain moods or feelings and even provide suspense.</a:t>
          </a:r>
          <a:endParaRPr lang="ru-RU" dirty="0"/>
        </a:p>
      </dgm:t>
    </dgm:pt>
    <dgm:pt modelId="{30C907A0-516B-477E-9379-63C35A450122}" type="parTrans" cxnId="{51484837-59FE-4860-89D7-A0E4DE0919D2}">
      <dgm:prSet/>
      <dgm:spPr/>
      <dgm:t>
        <a:bodyPr/>
        <a:lstStyle/>
        <a:p>
          <a:endParaRPr lang="ru-RU"/>
        </a:p>
      </dgm:t>
    </dgm:pt>
    <dgm:pt modelId="{F4DD76C5-BA76-4325-B2A3-431E16DD82E6}" type="sibTrans" cxnId="{51484837-59FE-4860-89D7-A0E4DE0919D2}">
      <dgm:prSet/>
      <dgm:spPr/>
      <dgm:t>
        <a:bodyPr/>
        <a:lstStyle/>
        <a:p>
          <a:endParaRPr lang="ru-RU"/>
        </a:p>
      </dgm:t>
    </dgm:pt>
    <dgm:pt modelId="{8D5A4BFC-4940-47E8-B984-96B3F32C7958}">
      <dgm:prSet phldrT="[Текст]"/>
      <dgm:spPr/>
      <dgm:t>
        <a:bodyPr/>
        <a:lstStyle/>
        <a:p>
          <a:r>
            <a:rPr lang="en-US" dirty="0" smtClean="0"/>
            <a:t>Calendar time</a:t>
          </a:r>
          <a:endParaRPr lang="ru-RU" dirty="0"/>
        </a:p>
      </dgm:t>
    </dgm:pt>
    <dgm:pt modelId="{BA2A9C43-8D24-45F6-ABB4-8E5B65955C26}" type="parTrans" cxnId="{5D044C0B-DDEA-4BCF-B767-D1C312563EA7}">
      <dgm:prSet/>
      <dgm:spPr/>
      <dgm:t>
        <a:bodyPr/>
        <a:lstStyle/>
        <a:p>
          <a:endParaRPr lang="ru-RU"/>
        </a:p>
      </dgm:t>
    </dgm:pt>
    <dgm:pt modelId="{E5A88F22-0A81-4EB4-B3E7-B916191FA783}" type="sibTrans" cxnId="{5D044C0B-DDEA-4BCF-B767-D1C312563EA7}">
      <dgm:prSet/>
      <dgm:spPr/>
      <dgm:t>
        <a:bodyPr/>
        <a:lstStyle/>
        <a:p>
          <a:endParaRPr lang="ru-RU"/>
        </a:p>
      </dgm:t>
    </dgm:pt>
    <dgm:pt modelId="{1DC9032C-D330-41E2-9EE3-2F009EEA5215}">
      <dgm:prSet phldrT="[Текст]"/>
      <dgm:spPr/>
      <dgm:t>
        <a:bodyPr/>
        <a:lstStyle/>
        <a:p>
          <a:r>
            <a:rPr lang="en-US" dirty="0" smtClean="0"/>
            <a:t>Seasonal time </a:t>
          </a:r>
          <a:endParaRPr lang="ru-RU" dirty="0"/>
        </a:p>
      </dgm:t>
    </dgm:pt>
    <dgm:pt modelId="{E888DA58-74D1-415C-B737-0A137721CBC3}" type="parTrans" cxnId="{FC12E754-8462-4166-90C6-3B63938D27BF}">
      <dgm:prSet/>
      <dgm:spPr/>
      <dgm:t>
        <a:bodyPr/>
        <a:lstStyle/>
        <a:p>
          <a:endParaRPr lang="ru-RU"/>
        </a:p>
      </dgm:t>
    </dgm:pt>
    <dgm:pt modelId="{0F8A6A12-63AF-48A5-A2CA-A5A2C771DEFB}" type="sibTrans" cxnId="{FC12E754-8462-4166-90C6-3B63938D27BF}">
      <dgm:prSet/>
      <dgm:spPr/>
      <dgm:t>
        <a:bodyPr/>
        <a:lstStyle/>
        <a:p>
          <a:endParaRPr lang="ru-RU"/>
        </a:p>
      </dgm:t>
    </dgm:pt>
    <dgm:pt modelId="{647DA4B7-6668-475D-821A-1B4A13E660C4}">
      <dgm:prSet phldrT="[Текст]"/>
      <dgm:spPr/>
      <dgm:t>
        <a:bodyPr/>
        <a:lstStyle/>
        <a:p>
          <a:r>
            <a:rPr lang="en-US" dirty="0" smtClean="0"/>
            <a:t>The seasons or a span of time associated with a particular activity may be important </a:t>
          </a:r>
          <a:endParaRPr lang="ru-RU" dirty="0"/>
        </a:p>
      </dgm:t>
    </dgm:pt>
    <dgm:pt modelId="{C45DD864-A16A-4DB3-990F-890751BD3EAF}" type="parTrans" cxnId="{780ED8F8-6F1A-4996-9BE0-672719BF8B49}">
      <dgm:prSet/>
      <dgm:spPr/>
      <dgm:t>
        <a:bodyPr/>
        <a:lstStyle/>
        <a:p>
          <a:endParaRPr lang="ru-RU"/>
        </a:p>
      </dgm:t>
    </dgm:pt>
    <dgm:pt modelId="{B19814C1-5FEE-45C1-B5EF-344A313D56FC}" type="sibTrans" cxnId="{780ED8F8-6F1A-4996-9BE0-672719BF8B49}">
      <dgm:prSet/>
      <dgm:spPr/>
      <dgm:t>
        <a:bodyPr/>
        <a:lstStyle/>
        <a:p>
          <a:endParaRPr lang="ru-RU"/>
        </a:p>
      </dgm:t>
    </dgm:pt>
    <dgm:pt modelId="{432273AE-A332-485F-B3CC-B389F941F069}">
      <dgm:prSet phldrT="[Текст]"/>
      <dgm:spPr/>
      <dgm:t>
        <a:bodyPr/>
        <a:lstStyle/>
        <a:p>
          <a:r>
            <a:rPr lang="en-US" dirty="0" smtClean="0"/>
            <a:t>Historical time</a:t>
          </a:r>
          <a:endParaRPr lang="ru-RU" dirty="0"/>
        </a:p>
      </dgm:t>
    </dgm:pt>
    <dgm:pt modelId="{176CCA20-5DFF-42C8-A073-7433E3206DE9}" type="parTrans" cxnId="{38141B95-7600-4FD1-AD3F-BCCD26AFA252}">
      <dgm:prSet/>
      <dgm:spPr/>
      <dgm:t>
        <a:bodyPr/>
        <a:lstStyle/>
        <a:p>
          <a:endParaRPr lang="ru-RU"/>
        </a:p>
      </dgm:t>
    </dgm:pt>
    <dgm:pt modelId="{4C0ADC3A-906F-438E-B3CA-EFFC29547DBC}" type="sibTrans" cxnId="{38141B95-7600-4FD1-AD3F-BCCD26AFA252}">
      <dgm:prSet/>
      <dgm:spPr/>
      <dgm:t>
        <a:bodyPr/>
        <a:lstStyle/>
        <a:p>
          <a:endParaRPr lang="ru-RU"/>
        </a:p>
      </dgm:t>
    </dgm:pt>
    <dgm:pt modelId="{CD1398BB-E739-41E4-B1F2-E3043B52A0E4}">
      <dgm:prSet phldrT="[Текст]"/>
      <dgm:spPr/>
      <dgm:t>
        <a:bodyPr/>
        <a:lstStyle/>
        <a:p>
          <a:r>
            <a:rPr lang="en-US" b="0" i="0" dirty="0" smtClean="0"/>
            <a:t>can establish a psychological or sociological understanding of behaviors and attitudes.</a:t>
          </a:r>
          <a:endParaRPr lang="ru-RU" dirty="0"/>
        </a:p>
      </dgm:t>
    </dgm:pt>
    <dgm:pt modelId="{F6FDEBE8-2624-46C9-898E-082F41D579CD}" type="parTrans" cxnId="{3B03F03B-3268-4EE9-B266-FA2A29516CBE}">
      <dgm:prSet/>
      <dgm:spPr/>
      <dgm:t>
        <a:bodyPr/>
        <a:lstStyle/>
        <a:p>
          <a:endParaRPr lang="ru-RU"/>
        </a:p>
      </dgm:t>
    </dgm:pt>
    <dgm:pt modelId="{CD7E677A-E6C3-49DC-8A74-4DBFA4FEF095}" type="sibTrans" cxnId="{3B03F03B-3268-4EE9-B266-FA2A29516CBE}">
      <dgm:prSet/>
      <dgm:spPr/>
      <dgm:t>
        <a:bodyPr/>
        <a:lstStyle/>
        <a:p>
          <a:endParaRPr lang="ru-RU"/>
        </a:p>
      </dgm:t>
    </dgm:pt>
    <dgm:pt modelId="{A51C0CAA-01DC-4F33-AF7D-B81AAE559D38}">
      <dgm:prSet phldrT="[Текст]"/>
      <dgm:spPr/>
      <dgm:t>
        <a:bodyPr/>
        <a:lstStyle/>
        <a:p>
          <a:r>
            <a:rPr lang="en-US" b="0" i="0" dirty="0" smtClean="0"/>
            <a:t>contributes to the mental, moral, religious, emotional, and social setting of a poem.</a:t>
          </a:r>
          <a:endParaRPr lang="ru-RU" dirty="0"/>
        </a:p>
      </dgm:t>
    </dgm:pt>
    <dgm:pt modelId="{13D0132F-703D-4FF8-8A20-04A7E9D33EBB}" type="parTrans" cxnId="{AA858588-5F12-4188-89A7-8DC8BE6B0C13}">
      <dgm:prSet/>
      <dgm:spPr/>
      <dgm:t>
        <a:bodyPr/>
        <a:lstStyle/>
        <a:p>
          <a:endParaRPr lang="ru-RU"/>
        </a:p>
      </dgm:t>
    </dgm:pt>
    <dgm:pt modelId="{D9EB3332-C510-48DC-AB14-03C365BC04D9}" type="sibTrans" cxnId="{AA858588-5F12-4188-89A7-8DC8BE6B0C13}">
      <dgm:prSet/>
      <dgm:spPr/>
      <dgm:t>
        <a:bodyPr/>
        <a:lstStyle/>
        <a:p>
          <a:endParaRPr lang="ru-RU"/>
        </a:p>
      </dgm:t>
    </dgm:pt>
    <dgm:pt modelId="{2FB82DA4-81B0-4C6B-B512-E287857C4862}">
      <dgm:prSet phldrT="[Текст]"/>
      <dgm:spPr/>
      <dgm:t>
        <a:bodyPr/>
        <a:lstStyle/>
        <a:p>
          <a:endParaRPr lang="ru-RU" dirty="0"/>
        </a:p>
      </dgm:t>
    </dgm:pt>
    <dgm:pt modelId="{ACF4245D-C298-4526-BA95-D3E6E8EEB0E0}" type="parTrans" cxnId="{02D5E710-B756-42C8-B5C3-841710644080}">
      <dgm:prSet/>
      <dgm:spPr/>
      <dgm:t>
        <a:bodyPr/>
        <a:lstStyle/>
        <a:p>
          <a:endParaRPr lang="ru-RU"/>
        </a:p>
      </dgm:t>
    </dgm:pt>
    <dgm:pt modelId="{04221502-4127-4388-A201-A5A111A50F06}" type="sibTrans" cxnId="{02D5E710-B756-42C8-B5C3-841710644080}">
      <dgm:prSet/>
      <dgm:spPr/>
      <dgm:t>
        <a:bodyPr/>
        <a:lstStyle/>
        <a:p>
          <a:endParaRPr lang="ru-RU"/>
        </a:p>
      </dgm:t>
    </dgm:pt>
    <dgm:pt modelId="{7FB70B30-9640-4EE8-8757-3AEB0D2EDD81}">
      <dgm:prSet/>
      <dgm:spPr/>
      <dgm:t>
        <a:bodyPr/>
        <a:lstStyle/>
        <a:p>
          <a:r>
            <a:rPr lang="en-US" b="0" i="0" dirty="0" smtClean="0"/>
            <a:t>grounds us in the year, month, and day — and even a particular day of the week or time of the month.</a:t>
          </a:r>
          <a:endParaRPr lang="ru-RU" dirty="0"/>
        </a:p>
      </dgm:t>
    </dgm:pt>
    <dgm:pt modelId="{295BECCE-E758-49BB-B7FE-A826CD421A4C}" type="parTrans" cxnId="{15D44A48-0E70-4484-B1ED-108849F66559}">
      <dgm:prSet/>
      <dgm:spPr/>
    </dgm:pt>
    <dgm:pt modelId="{6E12910F-4889-4725-A2AC-9CECDF505D06}" type="sibTrans" cxnId="{15D44A48-0E70-4484-B1ED-108849F66559}">
      <dgm:prSet/>
      <dgm:spPr/>
    </dgm:pt>
    <dgm:pt modelId="{1B07F211-9E56-4455-9066-EB64C0208002}" type="pres">
      <dgm:prSet presAssocID="{CCF3A412-53AC-41C6-9E29-D2A960E6F98F}" presName="Name0" presStyleCnt="0">
        <dgm:presLayoutVars>
          <dgm:dir/>
          <dgm:animLvl val="lvl"/>
          <dgm:resizeHandles val="exact"/>
        </dgm:presLayoutVars>
      </dgm:prSet>
      <dgm:spPr/>
      <dgm:t>
        <a:bodyPr/>
        <a:lstStyle/>
        <a:p>
          <a:endParaRPr lang="ru-RU"/>
        </a:p>
      </dgm:t>
    </dgm:pt>
    <dgm:pt modelId="{19C86727-5B78-4A79-BFE7-B87C076FA57D}" type="pres">
      <dgm:prSet presAssocID="{90AE15CB-99EB-4322-A9AC-39D89D68F0F3}" presName="composite" presStyleCnt="0"/>
      <dgm:spPr/>
    </dgm:pt>
    <dgm:pt modelId="{CE7730B9-E092-4E37-8DE6-8C352B4697E8}" type="pres">
      <dgm:prSet presAssocID="{90AE15CB-99EB-4322-A9AC-39D89D68F0F3}" presName="parTx" presStyleLbl="alignNode1" presStyleIdx="0" presStyleCnt="4">
        <dgm:presLayoutVars>
          <dgm:chMax val="0"/>
          <dgm:chPref val="0"/>
          <dgm:bulletEnabled val="1"/>
        </dgm:presLayoutVars>
      </dgm:prSet>
      <dgm:spPr/>
      <dgm:t>
        <a:bodyPr/>
        <a:lstStyle/>
        <a:p>
          <a:endParaRPr lang="ru-RU"/>
        </a:p>
      </dgm:t>
    </dgm:pt>
    <dgm:pt modelId="{C027438A-BF84-4E87-B91E-73C0E5074628}" type="pres">
      <dgm:prSet presAssocID="{90AE15CB-99EB-4322-A9AC-39D89D68F0F3}" presName="desTx" presStyleLbl="alignAccFollowNode1" presStyleIdx="0" presStyleCnt="4">
        <dgm:presLayoutVars>
          <dgm:bulletEnabled val="1"/>
        </dgm:presLayoutVars>
      </dgm:prSet>
      <dgm:spPr/>
      <dgm:t>
        <a:bodyPr/>
        <a:lstStyle/>
        <a:p>
          <a:endParaRPr lang="ru-RU"/>
        </a:p>
      </dgm:t>
    </dgm:pt>
    <dgm:pt modelId="{F916D1D8-4A10-42FB-90F7-4FF1AFFDC733}" type="pres">
      <dgm:prSet presAssocID="{317FC770-5F4D-4835-9125-53D54F125B8A}" presName="space" presStyleCnt="0"/>
      <dgm:spPr/>
    </dgm:pt>
    <dgm:pt modelId="{FD041EA8-E881-480B-99F8-99DDBE69070D}" type="pres">
      <dgm:prSet presAssocID="{8D5A4BFC-4940-47E8-B984-96B3F32C7958}" presName="composite" presStyleCnt="0"/>
      <dgm:spPr/>
    </dgm:pt>
    <dgm:pt modelId="{5698CFBC-F79D-4941-B3B5-BFA2383CE6BC}" type="pres">
      <dgm:prSet presAssocID="{8D5A4BFC-4940-47E8-B984-96B3F32C7958}" presName="parTx" presStyleLbl="alignNode1" presStyleIdx="1" presStyleCnt="4">
        <dgm:presLayoutVars>
          <dgm:chMax val="0"/>
          <dgm:chPref val="0"/>
          <dgm:bulletEnabled val="1"/>
        </dgm:presLayoutVars>
      </dgm:prSet>
      <dgm:spPr/>
      <dgm:t>
        <a:bodyPr/>
        <a:lstStyle/>
        <a:p>
          <a:endParaRPr lang="ru-RU"/>
        </a:p>
      </dgm:t>
    </dgm:pt>
    <dgm:pt modelId="{8A854983-A18D-4744-AA8C-2CDD5F5BDB01}" type="pres">
      <dgm:prSet presAssocID="{8D5A4BFC-4940-47E8-B984-96B3F32C7958}" presName="desTx" presStyleLbl="alignAccFollowNode1" presStyleIdx="1" presStyleCnt="4">
        <dgm:presLayoutVars>
          <dgm:bulletEnabled val="1"/>
        </dgm:presLayoutVars>
      </dgm:prSet>
      <dgm:spPr/>
      <dgm:t>
        <a:bodyPr/>
        <a:lstStyle/>
        <a:p>
          <a:endParaRPr lang="ru-RU"/>
        </a:p>
      </dgm:t>
    </dgm:pt>
    <dgm:pt modelId="{4766E426-F0CC-4297-9EF5-896985B72279}" type="pres">
      <dgm:prSet presAssocID="{E5A88F22-0A81-4EB4-B3E7-B916191FA783}" presName="space" presStyleCnt="0"/>
      <dgm:spPr/>
    </dgm:pt>
    <dgm:pt modelId="{E24ADD56-E2CA-4D0C-94CE-B546F4A80E17}" type="pres">
      <dgm:prSet presAssocID="{1DC9032C-D330-41E2-9EE3-2F009EEA5215}" presName="composite" presStyleCnt="0"/>
      <dgm:spPr/>
    </dgm:pt>
    <dgm:pt modelId="{3D3EEC4C-F16A-4E2F-8FE4-C5EEB7B790FA}" type="pres">
      <dgm:prSet presAssocID="{1DC9032C-D330-41E2-9EE3-2F009EEA5215}" presName="parTx" presStyleLbl="alignNode1" presStyleIdx="2" presStyleCnt="4">
        <dgm:presLayoutVars>
          <dgm:chMax val="0"/>
          <dgm:chPref val="0"/>
          <dgm:bulletEnabled val="1"/>
        </dgm:presLayoutVars>
      </dgm:prSet>
      <dgm:spPr/>
      <dgm:t>
        <a:bodyPr/>
        <a:lstStyle/>
        <a:p>
          <a:endParaRPr lang="ru-RU"/>
        </a:p>
      </dgm:t>
    </dgm:pt>
    <dgm:pt modelId="{73F709F2-BE8A-40F2-B64C-F6CB7A05F2F2}" type="pres">
      <dgm:prSet presAssocID="{1DC9032C-D330-41E2-9EE3-2F009EEA5215}" presName="desTx" presStyleLbl="alignAccFollowNode1" presStyleIdx="2" presStyleCnt="4">
        <dgm:presLayoutVars>
          <dgm:bulletEnabled val="1"/>
        </dgm:presLayoutVars>
      </dgm:prSet>
      <dgm:spPr/>
      <dgm:t>
        <a:bodyPr/>
        <a:lstStyle/>
        <a:p>
          <a:endParaRPr lang="ru-RU"/>
        </a:p>
      </dgm:t>
    </dgm:pt>
    <dgm:pt modelId="{8B90D51B-FE86-491A-B70F-6828F264451E}" type="pres">
      <dgm:prSet presAssocID="{0F8A6A12-63AF-48A5-A2CA-A5A2C771DEFB}" presName="space" presStyleCnt="0"/>
      <dgm:spPr/>
    </dgm:pt>
    <dgm:pt modelId="{EC10C43D-4370-40DA-BECD-3413C33EA513}" type="pres">
      <dgm:prSet presAssocID="{432273AE-A332-485F-B3CC-B389F941F069}" presName="composite" presStyleCnt="0"/>
      <dgm:spPr/>
    </dgm:pt>
    <dgm:pt modelId="{C7CD79B9-188C-4CA0-8925-54BC95886EF1}" type="pres">
      <dgm:prSet presAssocID="{432273AE-A332-485F-B3CC-B389F941F069}" presName="parTx" presStyleLbl="alignNode1" presStyleIdx="3" presStyleCnt="4">
        <dgm:presLayoutVars>
          <dgm:chMax val="0"/>
          <dgm:chPref val="0"/>
          <dgm:bulletEnabled val="1"/>
        </dgm:presLayoutVars>
      </dgm:prSet>
      <dgm:spPr/>
      <dgm:t>
        <a:bodyPr/>
        <a:lstStyle/>
        <a:p>
          <a:endParaRPr lang="ru-RU"/>
        </a:p>
      </dgm:t>
    </dgm:pt>
    <dgm:pt modelId="{F69476AF-F78B-467B-BB1F-C56E9D35D502}" type="pres">
      <dgm:prSet presAssocID="{432273AE-A332-485F-B3CC-B389F941F069}" presName="desTx" presStyleLbl="alignAccFollowNode1" presStyleIdx="3" presStyleCnt="4">
        <dgm:presLayoutVars>
          <dgm:bulletEnabled val="1"/>
        </dgm:presLayoutVars>
      </dgm:prSet>
      <dgm:spPr/>
      <dgm:t>
        <a:bodyPr/>
        <a:lstStyle/>
        <a:p>
          <a:endParaRPr lang="ru-RU"/>
        </a:p>
      </dgm:t>
    </dgm:pt>
  </dgm:ptLst>
  <dgm:cxnLst>
    <dgm:cxn modelId="{FC12E754-8462-4166-90C6-3B63938D27BF}" srcId="{CCF3A412-53AC-41C6-9E29-D2A960E6F98F}" destId="{1DC9032C-D330-41E2-9EE3-2F009EEA5215}" srcOrd="2" destOrd="0" parTransId="{E888DA58-74D1-415C-B737-0A137721CBC3}" sibTransId="{0F8A6A12-63AF-48A5-A2CA-A5A2C771DEFB}"/>
    <dgm:cxn modelId="{464C48BA-9871-4C0C-9EEE-83BD5CC7C003}" type="presOf" srcId="{06CDEC8B-3040-4D6F-850E-3ABEB2A6A636}" destId="{C027438A-BF84-4E87-B91E-73C0E5074628}" srcOrd="0" destOrd="0" presId="urn:microsoft.com/office/officeart/2005/8/layout/hList1"/>
    <dgm:cxn modelId="{4A0986E0-0AF8-46F8-BBEE-07D42F49449E}" type="presOf" srcId="{8D5A4BFC-4940-47E8-B984-96B3F32C7958}" destId="{5698CFBC-F79D-4941-B3B5-BFA2383CE6BC}" srcOrd="0" destOrd="0" presId="urn:microsoft.com/office/officeart/2005/8/layout/hList1"/>
    <dgm:cxn modelId="{15D44A48-0E70-4484-B1ED-108849F66559}" srcId="{8D5A4BFC-4940-47E8-B984-96B3F32C7958}" destId="{7FB70B30-9640-4EE8-8757-3AEB0D2EDD81}" srcOrd="0" destOrd="0" parTransId="{295BECCE-E758-49BB-B7FE-A826CD421A4C}" sibTransId="{6E12910F-4889-4725-A2AC-9CECDF505D06}"/>
    <dgm:cxn modelId="{6AB01592-032B-4DF6-BB28-41D6C7F9346B}" type="presOf" srcId="{7FB70B30-9640-4EE8-8757-3AEB0D2EDD81}" destId="{8A854983-A18D-4744-AA8C-2CDD5F5BDB01}" srcOrd="0" destOrd="0" presId="urn:microsoft.com/office/officeart/2005/8/layout/hList1"/>
    <dgm:cxn modelId="{02D5E710-B756-42C8-B5C3-841710644080}" srcId="{432273AE-A332-485F-B3CC-B389F941F069}" destId="{2FB82DA4-81B0-4C6B-B512-E287857C4862}" srcOrd="2" destOrd="0" parTransId="{ACF4245D-C298-4526-BA95-D3E6E8EEB0E0}" sibTransId="{04221502-4127-4388-A201-A5A111A50F06}"/>
    <dgm:cxn modelId="{7E23B29B-14DA-498F-94C9-ECFAC1348C27}" type="presOf" srcId="{CCF3A412-53AC-41C6-9E29-D2A960E6F98F}" destId="{1B07F211-9E56-4455-9066-EB64C0208002}" srcOrd="0" destOrd="0" presId="urn:microsoft.com/office/officeart/2005/8/layout/hList1"/>
    <dgm:cxn modelId="{37F141D7-82E9-4779-8608-4E712620F95B}" type="presOf" srcId="{1DC9032C-D330-41E2-9EE3-2F009EEA5215}" destId="{3D3EEC4C-F16A-4E2F-8FE4-C5EEB7B790FA}" srcOrd="0" destOrd="0" presId="urn:microsoft.com/office/officeart/2005/8/layout/hList1"/>
    <dgm:cxn modelId="{FA380F68-863E-4A5A-8132-87EE44C55EEC}" srcId="{CCF3A412-53AC-41C6-9E29-D2A960E6F98F}" destId="{90AE15CB-99EB-4322-A9AC-39D89D68F0F3}" srcOrd="0" destOrd="0" parTransId="{5C80349A-126A-4A8D-BC9A-EDD06F5FAD05}" sibTransId="{317FC770-5F4D-4835-9125-53D54F125B8A}"/>
    <dgm:cxn modelId="{06935ADB-DA41-41EC-B607-1CE6FD55C422}" type="presOf" srcId="{647DA4B7-6668-475D-821A-1B4A13E660C4}" destId="{73F709F2-BE8A-40F2-B64C-F6CB7A05F2F2}" srcOrd="0" destOrd="0" presId="urn:microsoft.com/office/officeart/2005/8/layout/hList1"/>
    <dgm:cxn modelId="{3B03F03B-3268-4EE9-B266-FA2A29516CBE}" srcId="{432273AE-A332-485F-B3CC-B389F941F069}" destId="{CD1398BB-E739-41E4-B1F2-E3043B52A0E4}" srcOrd="0" destOrd="0" parTransId="{F6FDEBE8-2624-46C9-898E-082F41D579CD}" sibTransId="{CD7E677A-E6C3-49DC-8A74-4DBFA4FEF095}"/>
    <dgm:cxn modelId="{51484837-59FE-4860-89D7-A0E4DE0919D2}" srcId="{90AE15CB-99EB-4322-A9AC-39D89D68F0F3}" destId="{06CDEC8B-3040-4D6F-850E-3ABEB2A6A636}" srcOrd="0" destOrd="0" parTransId="{30C907A0-516B-477E-9379-63C35A450122}" sibTransId="{F4DD76C5-BA76-4325-B2A3-431E16DD82E6}"/>
    <dgm:cxn modelId="{3C1D7596-7702-4A77-AF6C-215D8F8EC9A4}" type="presOf" srcId="{A51C0CAA-01DC-4F33-AF7D-B81AAE559D38}" destId="{F69476AF-F78B-467B-BB1F-C56E9D35D502}" srcOrd="0" destOrd="1" presId="urn:microsoft.com/office/officeart/2005/8/layout/hList1"/>
    <dgm:cxn modelId="{38141B95-7600-4FD1-AD3F-BCCD26AFA252}" srcId="{CCF3A412-53AC-41C6-9E29-D2A960E6F98F}" destId="{432273AE-A332-485F-B3CC-B389F941F069}" srcOrd="3" destOrd="0" parTransId="{176CCA20-5DFF-42C8-A073-7433E3206DE9}" sibTransId="{4C0ADC3A-906F-438E-B3CA-EFFC29547DBC}"/>
    <dgm:cxn modelId="{6461B7CC-0818-4336-A036-55A5C86D8B09}" type="presOf" srcId="{432273AE-A332-485F-B3CC-B389F941F069}" destId="{C7CD79B9-188C-4CA0-8925-54BC95886EF1}" srcOrd="0" destOrd="0" presId="urn:microsoft.com/office/officeart/2005/8/layout/hList1"/>
    <dgm:cxn modelId="{E2E9AF33-76B9-41CD-BAF4-BD0434C99D7E}" type="presOf" srcId="{2FB82DA4-81B0-4C6B-B512-E287857C4862}" destId="{F69476AF-F78B-467B-BB1F-C56E9D35D502}" srcOrd="0" destOrd="2" presId="urn:microsoft.com/office/officeart/2005/8/layout/hList1"/>
    <dgm:cxn modelId="{780ED8F8-6F1A-4996-9BE0-672719BF8B49}" srcId="{1DC9032C-D330-41E2-9EE3-2F009EEA5215}" destId="{647DA4B7-6668-475D-821A-1B4A13E660C4}" srcOrd="0" destOrd="0" parTransId="{C45DD864-A16A-4DB3-990F-890751BD3EAF}" sibTransId="{B19814C1-5FEE-45C1-B5EF-344A313D56FC}"/>
    <dgm:cxn modelId="{AA858588-5F12-4188-89A7-8DC8BE6B0C13}" srcId="{432273AE-A332-485F-B3CC-B389F941F069}" destId="{A51C0CAA-01DC-4F33-AF7D-B81AAE559D38}" srcOrd="1" destOrd="0" parTransId="{13D0132F-703D-4FF8-8A20-04A7E9D33EBB}" sibTransId="{D9EB3332-C510-48DC-AB14-03C365BC04D9}"/>
    <dgm:cxn modelId="{5D044C0B-DDEA-4BCF-B767-D1C312563EA7}" srcId="{CCF3A412-53AC-41C6-9E29-D2A960E6F98F}" destId="{8D5A4BFC-4940-47E8-B984-96B3F32C7958}" srcOrd="1" destOrd="0" parTransId="{BA2A9C43-8D24-45F6-ABB4-8E5B65955C26}" sibTransId="{E5A88F22-0A81-4EB4-B3E7-B916191FA783}"/>
    <dgm:cxn modelId="{BADD5C89-CF8A-40FC-9001-7CDE02FBA8E3}" type="presOf" srcId="{CD1398BB-E739-41E4-B1F2-E3043B52A0E4}" destId="{F69476AF-F78B-467B-BB1F-C56E9D35D502}" srcOrd="0" destOrd="0" presId="urn:microsoft.com/office/officeart/2005/8/layout/hList1"/>
    <dgm:cxn modelId="{8AD6398F-90B6-4DFF-B886-67E2E94E535C}" type="presOf" srcId="{90AE15CB-99EB-4322-A9AC-39D89D68F0F3}" destId="{CE7730B9-E092-4E37-8DE6-8C352B4697E8}" srcOrd="0" destOrd="0" presId="urn:microsoft.com/office/officeart/2005/8/layout/hList1"/>
    <dgm:cxn modelId="{69BF86F9-2EB7-4E18-9B3A-CD8A69446333}" type="presParOf" srcId="{1B07F211-9E56-4455-9066-EB64C0208002}" destId="{19C86727-5B78-4A79-BFE7-B87C076FA57D}" srcOrd="0" destOrd="0" presId="urn:microsoft.com/office/officeart/2005/8/layout/hList1"/>
    <dgm:cxn modelId="{9A365682-1E25-4A27-A9C5-8CCB312C5F93}" type="presParOf" srcId="{19C86727-5B78-4A79-BFE7-B87C076FA57D}" destId="{CE7730B9-E092-4E37-8DE6-8C352B4697E8}" srcOrd="0" destOrd="0" presId="urn:microsoft.com/office/officeart/2005/8/layout/hList1"/>
    <dgm:cxn modelId="{FA5D94FD-2A03-45C5-AD7E-C702C2C79ED0}" type="presParOf" srcId="{19C86727-5B78-4A79-BFE7-B87C076FA57D}" destId="{C027438A-BF84-4E87-B91E-73C0E5074628}" srcOrd="1" destOrd="0" presId="urn:microsoft.com/office/officeart/2005/8/layout/hList1"/>
    <dgm:cxn modelId="{D1659DCA-CB8B-4495-AFEE-CDA93EB14497}" type="presParOf" srcId="{1B07F211-9E56-4455-9066-EB64C0208002}" destId="{F916D1D8-4A10-42FB-90F7-4FF1AFFDC733}" srcOrd="1" destOrd="0" presId="urn:microsoft.com/office/officeart/2005/8/layout/hList1"/>
    <dgm:cxn modelId="{FFF1B76F-1C82-4E05-A691-4F632052E081}" type="presParOf" srcId="{1B07F211-9E56-4455-9066-EB64C0208002}" destId="{FD041EA8-E881-480B-99F8-99DDBE69070D}" srcOrd="2" destOrd="0" presId="urn:microsoft.com/office/officeart/2005/8/layout/hList1"/>
    <dgm:cxn modelId="{504743A1-68F9-44EF-820A-04E83EF33A4B}" type="presParOf" srcId="{FD041EA8-E881-480B-99F8-99DDBE69070D}" destId="{5698CFBC-F79D-4941-B3B5-BFA2383CE6BC}" srcOrd="0" destOrd="0" presId="urn:microsoft.com/office/officeart/2005/8/layout/hList1"/>
    <dgm:cxn modelId="{1CB2D48F-8F0B-450A-98A4-AE97D737BC81}" type="presParOf" srcId="{FD041EA8-E881-480B-99F8-99DDBE69070D}" destId="{8A854983-A18D-4744-AA8C-2CDD5F5BDB01}" srcOrd="1" destOrd="0" presId="urn:microsoft.com/office/officeart/2005/8/layout/hList1"/>
    <dgm:cxn modelId="{75117933-20F5-4996-A615-DB9AD20BD975}" type="presParOf" srcId="{1B07F211-9E56-4455-9066-EB64C0208002}" destId="{4766E426-F0CC-4297-9EF5-896985B72279}" srcOrd="3" destOrd="0" presId="urn:microsoft.com/office/officeart/2005/8/layout/hList1"/>
    <dgm:cxn modelId="{71640808-FC62-49D2-8E83-2CC720BB2CFF}" type="presParOf" srcId="{1B07F211-9E56-4455-9066-EB64C0208002}" destId="{E24ADD56-E2CA-4D0C-94CE-B546F4A80E17}" srcOrd="4" destOrd="0" presId="urn:microsoft.com/office/officeart/2005/8/layout/hList1"/>
    <dgm:cxn modelId="{74012EEE-43A5-4DB1-B427-A8D10EFD946D}" type="presParOf" srcId="{E24ADD56-E2CA-4D0C-94CE-B546F4A80E17}" destId="{3D3EEC4C-F16A-4E2F-8FE4-C5EEB7B790FA}" srcOrd="0" destOrd="0" presId="urn:microsoft.com/office/officeart/2005/8/layout/hList1"/>
    <dgm:cxn modelId="{2A6F9B78-62D5-40F4-BB0D-8ED4F051E2F0}" type="presParOf" srcId="{E24ADD56-E2CA-4D0C-94CE-B546F4A80E17}" destId="{73F709F2-BE8A-40F2-B64C-F6CB7A05F2F2}" srcOrd="1" destOrd="0" presId="urn:microsoft.com/office/officeart/2005/8/layout/hList1"/>
    <dgm:cxn modelId="{DA8CF05D-17E3-4887-A512-6E8A165FE654}" type="presParOf" srcId="{1B07F211-9E56-4455-9066-EB64C0208002}" destId="{8B90D51B-FE86-491A-B70F-6828F264451E}" srcOrd="5" destOrd="0" presId="urn:microsoft.com/office/officeart/2005/8/layout/hList1"/>
    <dgm:cxn modelId="{4A65695B-0910-4990-984F-AFF3A352D28D}" type="presParOf" srcId="{1B07F211-9E56-4455-9066-EB64C0208002}" destId="{EC10C43D-4370-40DA-BECD-3413C33EA513}" srcOrd="6" destOrd="0" presId="urn:microsoft.com/office/officeart/2005/8/layout/hList1"/>
    <dgm:cxn modelId="{CC37B729-6D05-4810-A7A9-CEB37D693698}" type="presParOf" srcId="{EC10C43D-4370-40DA-BECD-3413C33EA513}" destId="{C7CD79B9-188C-4CA0-8925-54BC95886EF1}" srcOrd="0" destOrd="0" presId="urn:microsoft.com/office/officeart/2005/8/layout/hList1"/>
    <dgm:cxn modelId="{9959827C-DF4B-4D49-A2DE-6AFDD96AC484}" type="presParOf" srcId="{EC10C43D-4370-40DA-BECD-3413C33EA513}" destId="{F69476AF-F78B-467B-BB1F-C56E9D35D50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F642C-2ADE-4F67-9937-9BDFBEF0D625}">
      <dsp:nvSpPr>
        <dsp:cNvPr id="0" name=""/>
        <dsp:cNvSpPr/>
      </dsp:nvSpPr>
      <dsp:spPr>
        <a:xfrm>
          <a:off x="479545" y="0"/>
          <a:ext cx="5347572" cy="350837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A09184-1D38-48EE-9D67-9F2968E6C8BA}">
      <dsp:nvSpPr>
        <dsp:cNvPr id="0" name=""/>
        <dsp:cNvSpPr/>
      </dsp:nvSpPr>
      <dsp:spPr>
        <a:xfrm>
          <a:off x="213190" y="1052512"/>
          <a:ext cx="1887378" cy="14033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Real (historical) author</a:t>
          </a:r>
          <a:endParaRPr lang="ru-RU" sz="2500" kern="1200" dirty="0"/>
        </a:p>
      </dsp:txBody>
      <dsp:txXfrm>
        <a:off x="281696" y="1121018"/>
        <a:ext cx="1750366" cy="1266338"/>
      </dsp:txXfrm>
    </dsp:sp>
    <dsp:sp modelId="{A56D80C8-33D4-4A2A-A560-968121F3621E}">
      <dsp:nvSpPr>
        <dsp:cNvPr id="0" name=""/>
        <dsp:cNvSpPr/>
      </dsp:nvSpPr>
      <dsp:spPr>
        <a:xfrm>
          <a:off x="2201941" y="1052512"/>
          <a:ext cx="1887378" cy="14033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err="1" smtClean="0"/>
            <a:t>Intratextual</a:t>
          </a:r>
          <a:r>
            <a:rPr lang="en-US" sz="2500" kern="1200" dirty="0" smtClean="0"/>
            <a:t> level=poem</a:t>
          </a:r>
          <a:endParaRPr lang="ru-RU" sz="2500" kern="1200" dirty="0"/>
        </a:p>
      </dsp:txBody>
      <dsp:txXfrm>
        <a:off x="2270447" y="1121018"/>
        <a:ext cx="1750366" cy="1266338"/>
      </dsp:txXfrm>
    </dsp:sp>
    <dsp:sp modelId="{9C1F4F17-D6FB-43A6-A4FD-A20215C9C1A5}">
      <dsp:nvSpPr>
        <dsp:cNvPr id="0" name=""/>
        <dsp:cNvSpPr/>
      </dsp:nvSpPr>
      <dsp:spPr>
        <a:xfrm>
          <a:off x="4190693" y="1052512"/>
          <a:ext cx="1887378" cy="14033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Real reader</a:t>
          </a:r>
          <a:endParaRPr lang="ru-RU" sz="2500" kern="1200" dirty="0"/>
        </a:p>
      </dsp:txBody>
      <dsp:txXfrm>
        <a:off x="4259199" y="1121018"/>
        <a:ext cx="1750366" cy="12663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F642C-2ADE-4F67-9937-9BDFBEF0D625}">
      <dsp:nvSpPr>
        <dsp:cNvPr id="0" name=""/>
        <dsp:cNvSpPr/>
      </dsp:nvSpPr>
      <dsp:spPr>
        <a:xfrm>
          <a:off x="479545" y="0"/>
          <a:ext cx="5347572" cy="350837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A09184-1D38-48EE-9D67-9F2968E6C8BA}">
      <dsp:nvSpPr>
        <dsp:cNvPr id="0" name=""/>
        <dsp:cNvSpPr/>
      </dsp:nvSpPr>
      <dsp:spPr>
        <a:xfrm>
          <a:off x="2253" y="1052512"/>
          <a:ext cx="2022576" cy="14033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Fictive Speaker</a:t>
          </a:r>
          <a:endParaRPr lang="ru-RU" sz="3000" kern="1200" dirty="0"/>
        </a:p>
      </dsp:txBody>
      <dsp:txXfrm>
        <a:off x="70759" y="1121018"/>
        <a:ext cx="1885564" cy="1266338"/>
      </dsp:txXfrm>
    </dsp:sp>
    <dsp:sp modelId="{A56D80C8-33D4-4A2A-A560-968121F3621E}">
      <dsp:nvSpPr>
        <dsp:cNvPr id="0" name=""/>
        <dsp:cNvSpPr/>
      </dsp:nvSpPr>
      <dsp:spPr>
        <a:xfrm>
          <a:off x="2134342" y="1052512"/>
          <a:ext cx="2022576" cy="14033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Subject-matter</a:t>
          </a:r>
          <a:endParaRPr lang="ru-RU" sz="3000" kern="1200" dirty="0"/>
        </a:p>
      </dsp:txBody>
      <dsp:txXfrm>
        <a:off x="2202848" y="1121018"/>
        <a:ext cx="1885564" cy="1266338"/>
      </dsp:txXfrm>
    </dsp:sp>
    <dsp:sp modelId="{9C1F4F17-D6FB-43A6-A4FD-A20215C9C1A5}">
      <dsp:nvSpPr>
        <dsp:cNvPr id="0" name=""/>
        <dsp:cNvSpPr/>
      </dsp:nvSpPr>
      <dsp:spPr>
        <a:xfrm>
          <a:off x="4266432" y="1052512"/>
          <a:ext cx="2022576" cy="14033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Fictive Addressee</a:t>
          </a:r>
          <a:endParaRPr lang="ru-RU" sz="3000" kern="1200" dirty="0"/>
        </a:p>
      </dsp:txBody>
      <dsp:txXfrm>
        <a:off x="4334938" y="1121018"/>
        <a:ext cx="1885564" cy="12663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7730B9-E092-4E37-8DE6-8C352B4697E8}">
      <dsp:nvSpPr>
        <dsp:cNvPr id="0" name=""/>
        <dsp:cNvSpPr/>
      </dsp:nvSpPr>
      <dsp:spPr>
        <a:xfrm>
          <a:off x="3204" y="73739"/>
          <a:ext cx="1926886"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Clock time</a:t>
          </a:r>
          <a:endParaRPr lang="ru-RU" sz="1500" kern="1200" dirty="0"/>
        </a:p>
      </dsp:txBody>
      <dsp:txXfrm>
        <a:off x="3204" y="73739"/>
        <a:ext cx="1926886" cy="432000"/>
      </dsp:txXfrm>
    </dsp:sp>
    <dsp:sp modelId="{C027438A-BF84-4E87-B91E-73C0E5074628}">
      <dsp:nvSpPr>
        <dsp:cNvPr id="0" name=""/>
        <dsp:cNvSpPr/>
      </dsp:nvSpPr>
      <dsp:spPr>
        <a:xfrm>
          <a:off x="3204" y="505739"/>
          <a:ext cx="1926886" cy="281459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b="0" i="0" kern="1200" dirty="0" smtClean="0"/>
            <a:t>can create certain moods or feelings and even provide suspense.</a:t>
          </a:r>
          <a:endParaRPr lang="ru-RU" sz="1500" kern="1200" dirty="0"/>
        </a:p>
      </dsp:txBody>
      <dsp:txXfrm>
        <a:off x="3204" y="505739"/>
        <a:ext cx="1926886" cy="2814596"/>
      </dsp:txXfrm>
    </dsp:sp>
    <dsp:sp modelId="{5698CFBC-F79D-4941-B3B5-BFA2383CE6BC}">
      <dsp:nvSpPr>
        <dsp:cNvPr id="0" name=""/>
        <dsp:cNvSpPr/>
      </dsp:nvSpPr>
      <dsp:spPr>
        <a:xfrm>
          <a:off x="2199855" y="73739"/>
          <a:ext cx="1926886"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Calendar time</a:t>
          </a:r>
          <a:endParaRPr lang="ru-RU" sz="1500" kern="1200" dirty="0"/>
        </a:p>
      </dsp:txBody>
      <dsp:txXfrm>
        <a:off x="2199855" y="73739"/>
        <a:ext cx="1926886" cy="432000"/>
      </dsp:txXfrm>
    </dsp:sp>
    <dsp:sp modelId="{8A854983-A18D-4744-AA8C-2CDD5F5BDB01}">
      <dsp:nvSpPr>
        <dsp:cNvPr id="0" name=""/>
        <dsp:cNvSpPr/>
      </dsp:nvSpPr>
      <dsp:spPr>
        <a:xfrm>
          <a:off x="2199855" y="505739"/>
          <a:ext cx="1926886" cy="281459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b="0" i="0" kern="1200" dirty="0" smtClean="0"/>
            <a:t>grounds us in the year, month, and day — and even a particular day of the week or time of the month.</a:t>
          </a:r>
          <a:endParaRPr lang="ru-RU" sz="1500" kern="1200" dirty="0"/>
        </a:p>
      </dsp:txBody>
      <dsp:txXfrm>
        <a:off x="2199855" y="505739"/>
        <a:ext cx="1926886" cy="2814596"/>
      </dsp:txXfrm>
    </dsp:sp>
    <dsp:sp modelId="{3D3EEC4C-F16A-4E2F-8FE4-C5EEB7B790FA}">
      <dsp:nvSpPr>
        <dsp:cNvPr id="0" name=""/>
        <dsp:cNvSpPr/>
      </dsp:nvSpPr>
      <dsp:spPr>
        <a:xfrm>
          <a:off x="4396506" y="73739"/>
          <a:ext cx="1926886"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Seasonal time </a:t>
          </a:r>
          <a:endParaRPr lang="ru-RU" sz="1500" kern="1200" dirty="0"/>
        </a:p>
      </dsp:txBody>
      <dsp:txXfrm>
        <a:off x="4396506" y="73739"/>
        <a:ext cx="1926886" cy="432000"/>
      </dsp:txXfrm>
    </dsp:sp>
    <dsp:sp modelId="{73F709F2-BE8A-40F2-B64C-F6CB7A05F2F2}">
      <dsp:nvSpPr>
        <dsp:cNvPr id="0" name=""/>
        <dsp:cNvSpPr/>
      </dsp:nvSpPr>
      <dsp:spPr>
        <a:xfrm>
          <a:off x="4396506" y="505739"/>
          <a:ext cx="1926886" cy="281459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The seasons or a span of time associated with a particular activity may be important </a:t>
          </a:r>
          <a:endParaRPr lang="ru-RU" sz="1500" kern="1200" dirty="0"/>
        </a:p>
      </dsp:txBody>
      <dsp:txXfrm>
        <a:off x="4396506" y="505739"/>
        <a:ext cx="1926886" cy="2814596"/>
      </dsp:txXfrm>
    </dsp:sp>
    <dsp:sp modelId="{C7CD79B9-188C-4CA0-8925-54BC95886EF1}">
      <dsp:nvSpPr>
        <dsp:cNvPr id="0" name=""/>
        <dsp:cNvSpPr/>
      </dsp:nvSpPr>
      <dsp:spPr>
        <a:xfrm>
          <a:off x="6593157" y="73739"/>
          <a:ext cx="1926886"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Historical time</a:t>
          </a:r>
          <a:endParaRPr lang="ru-RU" sz="1500" kern="1200" dirty="0"/>
        </a:p>
      </dsp:txBody>
      <dsp:txXfrm>
        <a:off x="6593157" y="73739"/>
        <a:ext cx="1926886" cy="432000"/>
      </dsp:txXfrm>
    </dsp:sp>
    <dsp:sp modelId="{F69476AF-F78B-467B-BB1F-C56E9D35D502}">
      <dsp:nvSpPr>
        <dsp:cNvPr id="0" name=""/>
        <dsp:cNvSpPr/>
      </dsp:nvSpPr>
      <dsp:spPr>
        <a:xfrm>
          <a:off x="6593157" y="505739"/>
          <a:ext cx="1926886" cy="281459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b="0" i="0" kern="1200" dirty="0" smtClean="0"/>
            <a:t>can establish a psychological or sociological understanding of behaviors and attitudes.</a:t>
          </a:r>
          <a:endParaRPr lang="ru-RU" sz="1500" kern="1200" dirty="0"/>
        </a:p>
        <a:p>
          <a:pPr marL="114300" lvl="1" indent="-114300" algn="l" defTabSz="666750">
            <a:lnSpc>
              <a:spcPct val="90000"/>
            </a:lnSpc>
            <a:spcBef>
              <a:spcPct val="0"/>
            </a:spcBef>
            <a:spcAft>
              <a:spcPct val="15000"/>
            </a:spcAft>
            <a:buChar char="••"/>
          </a:pPr>
          <a:r>
            <a:rPr lang="en-US" sz="1500" b="0" i="0" kern="1200" dirty="0" smtClean="0"/>
            <a:t>contributes to the mental, moral, religious, emotional, and social setting of a poem.</a:t>
          </a:r>
          <a:endParaRPr lang="ru-RU" sz="1500" kern="1200" dirty="0"/>
        </a:p>
        <a:p>
          <a:pPr marL="114300" lvl="1" indent="-114300" algn="l" defTabSz="666750">
            <a:lnSpc>
              <a:spcPct val="90000"/>
            </a:lnSpc>
            <a:spcBef>
              <a:spcPct val="0"/>
            </a:spcBef>
            <a:spcAft>
              <a:spcPct val="15000"/>
            </a:spcAft>
            <a:buChar char="••"/>
          </a:pPr>
          <a:endParaRPr lang="ru-RU" sz="1500" kern="1200" dirty="0"/>
        </a:p>
      </dsp:txBody>
      <dsp:txXfrm>
        <a:off x="6593157" y="505739"/>
        <a:ext cx="1926886" cy="281459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6/13/2020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15</a:t>
            </a:fld>
            <a:endParaRPr lang="en-US"/>
          </a:p>
        </p:txBody>
      </p:sp>
    </p:spTree>
    <p:extLst>
      <p:ext uri="{BB962C8B-B14F-4D97-AF65-F5344CB8AC3E}">
        <p14:creationId xmlns:p14="http://schemas.microsoft.com/office/powerpoint/2010/main" val="1284596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25412" y="1976284"/>
            <a:ext cx="4918588" cy="1563329"/>
          </a:xfrm>
          <a:noFill/>
          <a:effectLst>
            <a:outerShdw blurRad="50800" dist="38100" dir="2700000" algn="tl" rotWithShape="0">
              <a:prstClr val="black">
                <a:alpha val="40000"/>
              </a:prstClr>
            </a:outerShdw>
          </a:effectLst>
        </p:spPr>
        <p:txBody>
          <a:bodyPr>
            <a:normAutofit/>
          </a:bodyPr>
          <a:lstStyle>
            <a:lvl1pPr algn="l">
              <a:defRPr sz="3600">
                <a:solidFill>
                  <a:srgbClr val="FA3600"/>
                </a:solidFill>
              </a:defRPr>
            </a:lvl1pPr>
          </a:lstStyle>
          <a:p>
            <a:r>
              <a:rPr lang="en-US" dirty="0"/>
              <a:t>Click to edit </a:t>
            </a:r>
            <a:r>
              <a:rPr lang="en-US" dirty="0" smtClean="0"/>
              <a:t/>
            </a:r>
            <a:br>
              <a:rPr lang="en-US" dirty="0" smtClean="0"/>
            </a:br>
            <a:r>
              <a:rPr lang="en-US" dirty="0" smtClean="0"/>
              <a:t>Master </a:t>
            </a:r>
            <a:r>
              <a:rPr lang="en-US" dirty="0"/>
              <a:t>title style</a:t>
            </a:r>
          </a:p>
        </p:txBody>
      </p:sp>
      <p:sp>
        <p:nvSpPr>
          <p:cNvPr id="3" name="Subtitle 2"/>
          <p:cNvSpPr>
            <a:spLocks noGrp="1"/>
          </p:cNvSpPr>
          <p:nvPr>
            <p:ph type="subTitle" idx="1"/>
          </p:nvPr>
        </p:nvSpPr>
        <p:spPr>
          <a:xfrm>
            <a:off x="4232787" y="3646541"/>
            <a:ext cx="4911213" cy="678426"/>
          </a:xfrm>
        </p:spPr>
        <p:txBody>
          <a:bodyPr>
            <a:normAutofit/>
          </a:bodyPr>
          <a:lstStyle>
            <a:lvl1pPr marL="0" indent="0" algn="l">
              <a:buNone/>
              <a:defRPr sz="2800" b="0" i="0">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r>
              <a:rPr lang="en-US" dirty="0" smtClean="0"/>
              <a:t>Master </a:t>
            </a:r>
            <a:r>
              <a:rPr lang="en-US" dirty="0"/>
              <a:t>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6/13/2020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6/13/2020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6/13/2020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6/13/2020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89039" y="261206"/>
            <a:ext cx="7934630" cy="763526"/>
          </a:xfrm>
        </p:spPr>
        <p:txBody>
          <a:bodyPr>
            <a:normAutofit/>
          </a:bodyPr>
          <a:lstStyle>
            <a:lvl1pPr algn="l">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501446" y="1238865"/>
            <a:ext cx="8229600" cy="3510116"/>
          </a:xfrm>
        </p:spPr>
        <p:txBody>
          <a:bodyPr/>
          <a:lstStyle>
            <a:lvl1pPr algn="l">
              <a:defRPr sz="2800">
                <a:solidFill>
                  <a:srgbClr val="002060"/>
                </a:solidFill>
              </a:defRPr>
            </a:lvl1pPr>
            <a:lvl2pPr algn="l">
              <a:defRPr>
                <a:solidFill>
                  <a:srgbClr val="002060"/>
                </a:solidFill>
              </a:defRPr>
            </a:lvl2pPr>
            <a:lvl3pPr algn="l">
              <a:defRPr>
                <a:solidFill>
                  <a:srgbClr val="002060"/>
                </a:solidFill>
              </a:defRPr>
            </a:lvl3pPr>
            <a:lvl4pPr algn="l">
              <a:defRPr>
                <a:solidFill>
                  <a:srgbClr val="002060"/>
                </a:solidFill>
              </a:defRPr>
            </a:lvl4pPr>
            <a:lvl5pPr algn="l">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6/13/2020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5374" y="436033"/>
            <a:ext cx="6318884" cy="725349"/>
          </a:xfrm>
        </p:spPr>
        <p:txBody>
          <a:bodyPr>
            <a:normAutofit/>
          </a:bodyPr>
          <a:lstStyle>
            <a:lvl1pPr algn="l">
              <a:defRPr sz="3600">
                <a:solidFill>
                  <a:srgbClr val="FA36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71948" y="1209366"/>
            <a:ext cx="6290188" cy="3508626"/>
          </a:xfrm>
        </p:spPr>
        <p:txBody>
          <a:bodyPr/>
          <a:lstStyle>
            <a:lvl1pPr>
              <a:defRPr sz="2800">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6/13/2020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6/13/2020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6/13/2020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174" y="153656"/>
            <a:ext cx="7947632" cy="763525"/>
          </a:xfrm>
        </p:spPr>
        <p:txBody>
          <a:bodyPr>
            <a:normAutofit/>
          </a:bodyPr>
          <a:lstStyle>
            <a:lvl1pPr algn="l">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471162"/>
            <a:ext cx="4040188" cy="479822"/>
          </a:xfrm>
        </p:spPr>
        <p:txBody>
          <a:bodyPr anchor="b"/>
          <a:lstStyle>
            <a:lvl1pPr marL="0" indent="0" algn="ctr">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1943559"/>
            <a:ext cx="4040188" cy="2276294"/>
          </a:xfrm>
        </p:spPr>
        <p:txBody>
          <a:bodyPr/>
          <a:lstStyle>
            <a:lvl1pPr algn="ctr">
              <a:defRPr sz="2400">
                <a:solidFill>
                  <a:srgbClr val="002060"/>
                </a:solidFill>
              </a:defRPr>
            </a:lvl1pPr>
            <a:lvl2pPr algn="ctr">
              <a:defRPr sz="2000">
                <a:solidFill>
                  <a:srgbClr val="002060"/>
                </a:solidFill>
              </a:defRPr>
            </a:lvl2pPr>
            <a:lvl3pPr algn="ctr">
              <a:defRPr sz="1800">
                <a:solidFill>
                  <a:srgbClr val="002060"/>
                </a:solidFill>
              </a:defRPr>
            </a:lvl3pPr>
            <a:lvl4pPr algn="ctr">
              <a:defRPr sz="1600">
                <a:solidFill>
                  <a:srgbClr val="002060"/>
                </a:solidFill>
              </a:defRPr>
            </a:lvl4pPr>
            <a:lvl5pPr algn="ctr">
              <a:defRPr sz="1600">
                <a:solidFill>
                  <a:srgbClr val="00206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471162"/>
            <a:ext cx="4041775" cy="479822"/>
          </a:xfrm>
        </p:spPr>
        <p:txBody>
          <a:bodyPr anchor="b"/>
          <a:lstStyle>
            <a:lvl1pPr marL="0" indent="0" algn="ctr">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1943559"/>
            <a:ext cx="4041775" cy="2276294"/>
          </a:xfrm>
        </p:spPr>
        <p:txBody>
          <a:bodyPr/>
          <a:lstStyle>
            <a:lvl1pPr algn="ctr">
              <a:defRPr sz="2400">
                <a:solidFill>
                  <a:srgbClr val="002060"/>
                </a:solidFill>
              </a:defRPr>
            </a:lvl1pPr>
            <a:lvl2pPr algn="ctr">
              <a:defRPr sz="2000">
                <a:solidFill>
                  <a:srgbClr val="002060"/>
                </a:solidFill>
              </a:defRPr>
            </a:lvl2pPr>
            <a:lvl3pPr algn="ctr">
              <a:defRPr sz="1800">
                <a:solidFill>
                  <a:srgbClr val="002060"/>
                </a:solidFill>
              </a:defRPr>
            </a:lvl3pPr>
            <a:lvl4pPr algn="ctr">
              <a:defRPr sz="1600">
                <a:solidFill>
                  <a:srgbClr val="002060"/>
                </a:solidFill>
              </a:defRPr>
            </a:lvl4pPr>
            <a:lvl5pPr algn="ctr">
              <a:defRPr sz="1600">
                <a:solidFill>
                  <a:srgbClr val="00206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6/13/2020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6/13/2020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6/13/2020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6/13/2020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6/13/2020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5.xml"/><Relationship Id="rId1" Type="http://schemas.openxmlformats.org/officeDocument/2006/relationships/tags" Target="../tags/tag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09768" y="2086896"/>
            <a:ext cx="4734232" cy="1452714"/>
          </a:xfrm>
        </p:spPr>
        <p:txBody>
          <a:bodyPr>
            <a:normAutofit/>
          </a:bodyPr>
          <a:lstStyle/>
          <a:p>
            <a:r>
              <a:rPr lang="en-US" dirty="0" smtClean="0"/>
              <a:t>Speech Situation in Poetry</a:t>
            </a:r>
            <a:endParaRPr lang="en-US" dirty="0"/>
          </a:p>
        </p:txBody>
      </p:sp>
      <p:sp>
        <p:nvSpPr>
          <p:cNvPr id="3" name="Subtitle 2"/>
          <p:cNvSpPr>
            <a:spLocks noGrp="1"/>
          </p:cNvSpPr>
          <p:nvPr>
            <p:ph type="subTitle" idx="1"/>
          </p:nvPr>
        </p:nvSpPr>
        <p:spPr>
          <a:xfrm>
            <a:off x="3361073" y="3539610"/>
            <a:ext cx="4675239" cy="730043"/>
          </a:xfrm>
        </p:spPr>
        <p:txBody>
          <a:bodyPr>
            <a:normAutofit fontScale="85000" lnSpcReduction="20000"/>
          </a:bodyPr>
          <a:lstStyle/>
          <a:p>
            <a:r>
              <a:rPr lang="en-US" dirty="0" smtClean="0"/>
              <a:t>Who speaks? Who is addressed? When and where?</a:t>
            </a:r>
            <a:endParaRPr lang="en-US" dirty="0"/>
          </a:p>
        </p:txBody>
      </p:sp>
      <p:pic>
        <p:nvPicPr>
          <p:cNvPr id="5" name="Звук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85200" y="4584700"/>
            <a:ext cx="406400" cy="406400"/>
          </a:xfrm>
          <a:prstGeom prst="rect">
            <a:avLst/>
          </a:prstGeom>
        </p:spPr>
      </p:pic>
    </p:spTree>
    <p:extLst>
      <p:ext uri="{BB962C8B-B14F-4D97-AF65-F5344CB8AC3E}">
        <p14:creationId xmlns:p14="http://schemas.microsoft.com/office/powerpoint/2010/main" val="363920370"/>
      </p:ext>
    </p:extLst>
  </p:cSld>
  <p:clrMapOvr>
    <a:masterClrMapping/>
  </p:clrMapOvr>
  <mc:AlternateContent xmlns:mc="http://schemas.openxmlformats.org/markup-compatibility/2006" xmlns:p14="http://schemas.microsoft.com/office/powerpoint/2010/main">
    <mc:Choice Requires="p14">
      <p:transition spd="slow" p14:dur="2000" advTm="68374"/>
    </mc:Choice>
    <mc:Fallback xmlns="">
      <p:transition spd="slow" advTm="683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Addressee/ Lyric “Thou”</a:t>
            </a:r>
            <a:endParaRPr lang="en-US" dirty="0"/>
          </a:p>
        </p:txBody>
      </p:sp>
      <p:sp>
        <p:nvSpPr>
          <p:cNvPr id="3" name="Объект 2"/>
          <p:cNvSpPr>
            <a:spLocks noGrp="1"/>
          </p:cNvSpPr>
          <p:nvPr>
            <p:ph idx="1"/>
          </p:nvPr>
        </p:nvSpPr>
        <p:spPr/>
        <p:txBody>
          <a:bodyPr/>
          <a:lstStyle/>
          <a:p>
            <a:r>
              <a:rPr lang="en-US" dirty="0" smtClean="0"/>
              <a:t>Real reader                 addressee</a:t>
            </a:r>
          </a:p>
          <a:p>
            <a:pPr marL="0" indent="0">
              <a:buNone/>
            </a:pPr>
            <a:r>
              <a:rPr lang="en-US" dirty="0" smtClean="0"/>
              <a:t> </a:t>
            </a:r>
            <a:endParaRPr lang="en-US" dirty="0"/>
          </a:p>
        </p:txBody>
      </p:sp>
      <p:sp>
        <p:nvSpPr>
          <p:cNvPr id="4" name="Двойная стрелка влево/вправо 3"/>
          <p:cNvSpPr/>
          <p:nvPr/>
        </p:nvSpPr>
        <p:spPr>
          <a:xfrm>
            <a:off x="2713463" y="1323279"/>
            <a:ext cx="966439" cy="38657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The Hippopotamus Poem by Ogden Na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712" y="1709854"/>
            <a:ext cx="5412977" cy="439621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39092370"/>
      </p:ext>
    </p:extLst>
  </p:cSld>
  <p:clrMapOvr>
    <a:masterClrMapping/>
  </p:clrMapOvr>
  <mc:AlternateContent xmlns:mc="http://schemas.openxmlformats.org/markup-compatibility/2006" xmlns:p14="http://schemas.microsoft.com/office/powerpoint/2010/main">
    <mc:Choice Requires="p14">
      <p:transition spd="slow" p14:dur="2000" advTm="92393"/>
    </mc:Choice>
    <mc:Fallback xmlns="">
      <p:transition spd="slow" advTm="923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anim calcmode="lin" valueType="num">
                                      <p:cBhvr additive="base">
                                        <p:cTn id="25" dur="500" fill="hold"/>
                                        <p:tgtEl>
                                          <p:spTgt spid="2052"/>
                                        </p:tgtEl>
                                        <p:attrNameLst>
                                          <p:attrName>ppt_x</p:attrName>
                                        </p:attrNameLst>
                                      </p:cBhvr>
                                      <p:tavLst>
                                        <p:tav tm="0">
                                          <p:val>
                                            <p:strVal val="#ppt_x"/>
                                          </p:val>
                                        </p:tav>
                                        <p:tav tm="100000">
                                          <p:val>
                                            <p:strVal val="#ppt_x"/>
                                          </p:val>
                                        </p:tav>
                                      </p:tavLst>
                                    </p:anim>
                                    <p:anim calcmode="lin" valueType="num">
                                      <p:cBhvr additive="base">
                                        <p:cTn id="26"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Lyric “thou”</a:t>
            </a:r>
            <a:endParaRPr lang="en-US" dirty="0"/>
          </a:p>
        </p:txBody>
      </p:sp>
      <p:sp>
        <p:nvSpPr>
          <p:cNvPr id="3" name="Объект 2"/>
          <p:cNvSpPr>
            <a:spLocks noGrp="1"/>
          </p:cNvSpPr>
          <p:nvPr>
            <p:ph idx="1"/>
          </p:nvPr>
        </p:nvSpPr>
        <p:spPr/>
        <p:txBody>
          <a:bodyPr/>
          <a:lstStyle/>
          <a:p>
            <a:r>
              <a:rPr lang="en-US" dirty="0" smtClean="0"/>
              <a:t>Explicit (you, thou, rhetorical question and apostrophe) more emotion, personal impact/ Implicit (phantom)</a:t>
            </a:r>
          </a:p>
          <a:p>
            <a:r>
              <a:rPr lang="en-US" dirty="0" err="1" smtClean="0"/>
              <a:t>Dramatised</a:t>
            </a:r>
            <a:r>
              <a:rPr lang="en-US" dirty="0" smtClean="0"/>
              <a:t>/ </a:t>
            </a:r>
            <a:r>
              <a:rPr lang="en-US" dirty="0" err="1" smtClean="0"/>
              <a:t>undramatised</a:t>
            </a:r>
            <a:endParaRPr lang="en-US" dirty="0" smtClean="0"/>
          </a:p>
          <a:p>
            <a:r>
              <a:rPr lang="en-US" dirty="0" smtClean="0"/>
              <a:t>Soliloquy</a:t>
            </a:r>
            <a:endParaRPr lang="en-US" dirty="0"/>
          </a:p>
        </p:txBody>
      </p:sp>
    </p:spTree>
    <p:custDataLst>
      <p:tags r:id="rId1"/>
    </p:custDataLst>
    <p:extLst>
      <p:ext uri="{BB962C8B-B14F-4D97-AF65-F5344CB8AC3E}">
        <p14:creationId xmlns:p14="http://schemas.microsoft.com/office/powerpoint/2010/main" val="1388494944"/>
      </p:ext>
    </p:extLst>
  </p:cSld>
  <p:clrMapOvr>
    <a:masterClrMapping/>
  </p:clrMapOvr>
  <mc:AlternateContent xmlns:mc="http://schemas.openxmlformats.org/markup-compatibility/2006" xmlns:p14="http://schemas.microsoft.com/office/powerpoint/2010/main">
    <mc:Choice Requires="p14">
      <p:transition spd="slow" p14:dur="2000" advTm="187769"/>
    </mc:Choice>
    <mc:Fallback xmlns="">
      <p:transition spd="slow" advTm="1877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3866" y="287350"/>
            <a:ext cx="6318884" cy="725349"/>
          </a:xfrm>
        </p:spPr>
        <p:txBody>
          <a:bodyPr>
            <a:normAutofit fontScale="90000"/>
          </a:bodyPr>
          <a:lstStyle/>
          <a:p>
            <a:r>
              <a:rPr lang="en-US" dirty="0" smtClean="0"/>
              <a:t>A communication model for poetry (</a:t>
            </a:r>
            <a:r>
              <a:rPr lang="en-US" b="1" dirty="0" smtClean="0">
                <a:effectLst/>
              </a:rPr>
              <a:t>V. and A. N</a:t>
            </a:r>
            <a:r>
              <a:rPr lang="uk-UA" b="1" dirty="0" smtClean="0">
                <a:effectLst/>
              </a:rPr>
              <a:t>ü</a:t>
            </a:r>
            <a:r>
              <a:rPr lang="en-US" b="1" dirty="0" err="1" smtClean="0">
                <a:effectLst/>
              </a:rPr>
              <a:t>nning</a:t>
            </a:r>
            <a:r>
              <a:rPr lang="en-US" dirty="0" smtClean="0"/>
              <a:t>)</a:t>
            </a:r>
            <a:br>
              <a:rPr lang="en-US" dirty="0" smtClean="0"/>
            </a:br>
            <a:r>
              <a:rPr lang="en-US" sz="2200" dirty="0" err="1" smtClean="0"/>
              <a:t>extratextual</a:t>
            </a:r>
            <a:r>
              <a:rPr lang="en-US" sz="2200" dirty="0" smtClean="0"/>
              <a:t> level= production and reception</a:t>
            </a:r>
            <a:endParaRPr lang="en-US" sz="22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173035199"/>
              </p:ext>
            </p:extLst>
          </p:nvPr>
        </p:nvGraphicFramePr>
        <p:xfrm>
          <a:off x="471488" y="1209675"/>
          <a:ext cx="6291262" cy="3508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6493823"/>
      </p:ext>
    </p:extLst>
  </p:cSld>
  <p:clrMapOvr>
    <a:masterClrMapping/>
  </p:clrMapOvr>
  <mc:AlternateContent xmlns:mc="http://schemas.openxmlformats.org/markup-compatibility/2006" xmlns:p14="http://schemas.microsoft.com/office/powerpoint/2010/main">
    <mc:Choice Requires="p14">
      <p:transition spd="slow" p14:dur="2000" advTm="33141"/>
    </mc:Choice>
    <mc:Fallback xmlns="">
      <p:transition spd="slow" advTm="3314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Intratextual</a:t>
            </a:r>
            <a:r>
              <a:rPr lang="en-US" dirty="0" smtClean="0"/>
              <a:t> level=poem</a:t>
            </a:r>
            <a:endParaRPr lang="en-US"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34402576"/>
              </p:ext>
            </p:extLst>
          </p:nvPr>
        </p:nvGraphicFramePr>
        <p:xfrm>
          <a:off x="471488" y="1209675"/>
          <a:ext cx="6291262" cy="3508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1513857"/>
      </p:ext>
    </p:extLst>
  </p:cSld>
  <p:clrMapOvr>
    <a:masterClrMapping/>
  </p:clrMapOvr>
  <mc:AlternateContent xmlns:mc="http://schemas.openxmlformats.org/markup-compatibility/2006" xmlns:p14="http://schemas.microsoft.com/office/powerpoint/2010/main">
    <mc:Choice Requires="p14">
      <p:transition spd="slow" p14:dur="2000" advTm="22700"/>
    </mc:Choice>
    <mc:Fallback xmlns="">
      <p:transition spd="slow" advTm="227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Time and Space</a:t>
            </a:r>
            <a:endParaRPr lang="en-US" dirty="0"/>
          </a:p>
        </p:txBody>
      </p:sp>
      <p:sp>
        <p:nvSpPr>
          <p:cNvPr id="3" name="Объект 2"/>
          <p:cNvSpPr>
            <a:spLocks noGrp="1"/>
          </p:cNvSpPr>
          <p:nvPr>
            <p:ph idx="1"/>
          </p:nvPr>
        </p:nvSpPr>
        <p:spPr/>
        <p:txBody>
          <a:bodyPr/>
          <a:lstStyle/>
          <a:p>
            <a:r>
              <a:rPr lang="en-US" dirty="0" err="1" smtClean="0"/>
              <a:t>Spatio</a:t>
            </a:r>
            <a:r>
              <a:rPr lang="en-US" dirty="0" smtClean="0"/>
              <a:t>-temporal relations between the thoughts, feelings and experiences of the lyric persona as represented in the poem (what/ the level of the enounced), and the act of turning this subject- matter into language (how/ the level of enunciation).</a:t>
            </a:r>
            <a:endParaRPr lang="en-US" dirty="0"/>
          </a:p>
        </p:txBody>
      </p:sp>
    </p:spTree>
    <p:extLst>
      <p:ext uri="{BB962C8B-B14F-4D97-AF65-F5344CB8AC3E}">
        <p14:creationId xmlns:p14="http://schemas.microsoft.com/office/powerpoint/2010/main" val="4294438783"/>
      </p:ext>
    </p:extLst>
  </p:cSld>
  <p:clrMapOvr>
    <a:masterClrMapping/>
  </p:clrMapOvr>
  <mc:AlternateContent xmlns:mc="http://schemas.openxmlformats.org/markup-compatibility/2006" xmlns:p14="http://schemas.microsoft.com/office/powerpoint/2010/main">
    <mc:Choice Requires="p14">
      <p:transition spd="slow" p14:dur="2000" advTm="67759"/>
    </mc:Choice>
    <mc:Fallback xmlns="">
      <p:transition spd="slow" advTm="67759"/>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2234" y="1197511"/>
            <a:ext cx="8036313" cy="2585323"/>
          </a:xfrm>
          <a:prstGeom prst="rect">
            <a:avLst/>
          </a:prstGeom>
        </p:spPr>
        <p:txBody>
          <a:bodyPr wrap="square">
            <a:spAutoFit/>
          </a:bodyPr>
          <a:lstStyle/>
          <a:p>
            <a:r>
              <a:rPr lang="en-US" dirty="0">
                <a:solidFill>
                  <a:srgbClr val="333333"/>
                </a:solidFill>
                <a:latin typeface="Arial" panose="020B0604020202020204" pitchFamily="34" charset="0"/>
              </a:rPr>
              <a:t>The setting of a poem can range from a specific, real-world place that actually exists to an </a:t>
            </a:r>
            <a:r>
              <a:rPr lang="en-US" i="1" dirty="0">
                <a:solidFill>
                  <a:srgbClr val="FF2549"/>
                </a:solidFill>
                <a:latin typeface="Arial" panose="020B0604020202020204" pitchFamily="34" charset="0"/>
              </a:rPr>
              <a:t>allegorical</a:t>
            </a:r>
            <a:r>
              <a:rPr lang="en-US" i="1" dirty="0">
                <a:solidFill>
                  <a:srgbClr val="333333"/>
                </a:solidFill>
                <a:latin typeface="Arial" panose="020B0604020202020204" pitchFamily="34" charset="0"/>
              </a:rPr>
              <a:t> </a:t>
            </a:r>
            <a:r>
              <a:rPr lang="en-US" dirty="0">
                <a:solidFill>
                  <a:srgbClr val="333333"/>
                </a:solidFill>
                <a:latin typeface="Arial" panose="020B0604020202020204" pitchFamily="34" charset="0"/>
              </a:rPr>
              <a:t>(figurative language that says something but actually means something else) type of setting. </a:t>
            </a:r>
            <a:endParaRPr lang="en-US" dirty="0" smtClean="0">
              <a:solidFill>
                <a:srgbClr val="333333"/>
              </a:solidFill>
              <a:latin typeface="Arial" panose="020B0604020202020204" pitchFamily="34" charset="0"/>
            </a:endParaRPr>
          </a:p>
          <a:p>
            <a:endParaRPr lang="en-US" dirty="0" smtClean="0">
              <a:solidFill>
                <a:srgbClr val="333333"/>
              </a:solidFill>
              <a:latin typeface="Arial" panose="020B0604020202020204" pitchFamily="34" charset="0"/>
            </a:endParaRPr>
          </a:p>
          <a:p>
            <a:r>
              <a:rPr lang="en-US" b="1" i="1" dirty="0" smtClean="0">
                <a:solidFill>
                  <a:srgbClr val="FF2549"/>
                </a:solidFill>
                <a:latin typeface="Arial" panose="020B0604020202020204" pitchFamily="34" charset="0"/>
              </a:rPr>
              <a:t>Physical</a:t>
            </a:r>
            <a:r>
              <a:rPr lang="en-US" dirty="0" smtClean="0">
                <a:solidFill>
                  <a:srgbClr val="333333"/>
                </a:solidFill>
                <a:latin typeface="Arial" panose="020B0604020202020204" pitchFamily="34" charset="0"/>
              </a:rPr>
              <a:t> </a:t>
            </a:r>
            <a:r>
              <a:rPr lang="en-US" dirty="0">
                <a:solidFill>
                  <a:srgbClr val="333333"/>
                </a:solidFill>
                <a:latin typeface="Arial" panose="020B0604020202020204" pitchFamily="34" charset="0"/>
              </a:rPr>
              <a:t>settings in the real world help set the mood of the poem - a poem set in a beautiful nature scene may relax the reader and help to open them to wonderful descriptions of some aspect of nature. At the other end of the spectrum, a poem set in the aftermath of a bloody battle sets a black mood, full of death and suffering</a:t>
            </a:r>
            <a:r>
              <a:rPr lang="en-US" dirty="0" smtClean="0">
                <a:solidFill>
                  <a:srgbClr val="333333"/>
                </a:solidFill>
                <a:latin typeface="Arial" panose="020B0604020202020204" pitchFamily="34" charset="0"/>
              </a:rPr>
              <a:t>.</a:t>
            </a:r>
            <a:endParaRPr lang="en-US" dirty="0">
              <a:solidFill>
                <a:srgbClr val="333333"/>
              </a:solidFill>
              <a:latin typeface="Arial" panose="020B0604020202020204" pitchFamily="34" charset="0"/>
            </a:endParaRPr>
          </a:p>
        </p:txBody>
      </p:sp>
    </p:spTree>
    <p:extLst>
      <p:ext uri="{BB962C8B-B14F-4D97-AF65-F5344CB8AC3E}">
        <p14:creationId xmlns:p14="http://schemas.microsoft.com/office/powerpoint/2010/main" val="109100692"/>
      </p:ext>
    </p:extLst>
  </p:cSld>
  <p:clrMapOvr>
    <a:masterClrMapping/>
  </p:clrMapOvr>
  <mc:AlternateContent xmlns:mc="http://schemas.openxmlformats.org/markup-compatibility/2006" xmlns:p14="http://schemas.microsoft.com/office/powerpoint/2010/main">
    <mc:Choice Requires="p14">
      <p:transition spd="slow" p14:dur="2000" advTm="78369"/>
    </mc:Choice>
    <mc:Fallback xmlns="">
      <p:transition spd="slow" advTm="78369"/>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06966" y="1421965"/>
            <a:ext cx="7040136" cy="2862322"/>
          </a:xfrm>
          <a:prstGeom prst="rect">
            <a:avLst/>
          </a:prstGeom>
        </p:spPr>
        <p:txBody>
          <a:bodyPr wrap="square">
            <a:spAutoFit/>
          </a:bodyPr>
          <a:lstStyle/>
          <a:p>
            <a:r>
              <a:rPr lang="en-US" dirty="0">
                <a:solidFill>
                  <a:srgbClr val="333333"/>
                </a:solidFill>
                <a:latin typeface="Arial" panose="020B0604020202020204" pitchFamily="34" charset="0"/>
              </a:rPr>
              <a:t>More </a:t>
            </a:r>
            <a:r>
              <a:rPr lang="en-US" b="1" dirty="0">
                <a:solidFill>
                  <a:srgbClr val="FF2549"/>
                </a:solidFill>
                <a:latin typeface="Arial" panose="020B0604020202020204" pitchFamily="34" charset="0"/>
              </a:rPr>
              <a:t>abstract</a:t>
            </a:r>
            <a:r>
              <a:rPr lang="en-US" dirty="0">
                <a:solidFill>
                  <a:srgbClr val="333333"/>
                </a:solidFill>
                <a:latin typeface="Arial" panose="020B0604020202020204" pitchFamily="34" charset="0"/>
              </a:rPr>
              <a:t> settings can take place in the heart of a love-struck Romeo, or a grief-ridden widower. Here the description of the settings may be more abstract, although sometimes poets will describe something like the heart using everyday language, which makes working out the setting even harder</a:t>
            </a:r>
            <a:r>
              <a:rPr lang="en-US" dirty="0" smtClean="0">
                <a:solidFill>
                  <a:srgbClr val="333333"/>
                </a:solidFill>
                <a:latin typeface="Arial" panose="020B0604020202020204" pitchFamily="34" charset="0"/>
              </a:rPr>
              <a:t>.</a:t>
            </a:r>
          </a:p>
          <a:p>
            <a:endParaRPr lang="en-US" dirty="0">
              <a:solidFill>
                <a:srgbClr val="333333"/>
              </a:solidFill>
              <a:latin typeface="Arial" panose="020B0604020202020204" pitchFamily="34" charset="0"/>
            </a:endParaRPr>
          </a:p>
          <a:p>
            <a:r>
              <a:rPr lang="en-US" dirty="0">
                <a:solidFill>
                  <a:srgbClr val="333333"/>
                </a:solidFill>
                <a:latin typeface="Arial" panose="020B0604020202020204" pitchFamily="34" charset="0"/>
              </a:rPr>
              <a:t>Settings can sometimes be </a:t>
            </a:r>
            <a:r>
              <a:rPr lang="en-US" b="1" dirty="0">
                <a:solidFill>
                  <a:srgbClr val="FF2549"/>
                </a:solidFill>
                <a:latin typeface="Arial" panose="020B0604020202020204" pitchFamily="34" charset="0"/>
              </a:rPr>
              <a:t>symbolic</a:t>
            </a:r>
            <a:r>
              <a:rPr lang="en-US" dirty="0">
                <a:solidFill>
                  <a:srgbClr val="333333"/>
                </a:solidFill>
                <a:latin typeface="Arial" panose="020B0604020202020204" pitchFamily="34" charset="0"/>
              </a:rPr>
              <a:t> or representative, even allegorical (representing abstract ideas by characters or events) - a description of a little stream that gradually dries up might refer to the withering and drying up of a person in old age.</a:t>
            </a:r>
          </a:p>
        </p:txBody>
      </p:sp>
    </p:spTree>
    <p:extLst>
      <p:ext uri="{BB962C8B-B14F-4D97-AF65-F5344CB8AC3E}">
        <p14:creationId xmlns:p14="http://schemas.microsoft.com/office/powerpoint/2010/main" val="689438670"/>
      </p:ext>
    </p:extLst>
  </p:cSld>
  <p:clrMapOvr>
    <a:masterClrMapping/>
  </p:clrMapOvr>
  <mc:AlternateContent xmlns:mc="http://schemas.openxmlformats.org/markup-compatibility/2006" xmlns:p14="http://schemas.microsoft.com/office/powerpoint/2010/main">
    <mc:Choice Requires="p14">
      <p:transition spd="slow" p14:dur="2000" advTm="46745"/>
    </mc:Choice>
    <mc:Fallback xmlns="">
      <p:transition spd="slow" advTm="46745"/>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62361" y="1602254"/>
            <a:ext cx="7151649" cy="1246495"/>
          </a:xfrm>
          <a:prstGeom prst="rect">
            <a:avLst/>
          </a:prstGeom>
        </p:spPr>
        <p:txBody>
          <a:bodyPr wrap="square">
            <a:spAutoFit/>
          </a:bodyPr>
          <a:lstStyle/>
          <a:p>
            <a:pPr>
              <a:lnSpc>
                <a:spcPts val="1800"/>
              </a:lnSpc>
              <a:spcAft>
                <a:spcPts val="1950"/>
              </a:spcAft>
            </a:pPr>
            <a:r>
              <a:rPr lang="en-US" dirty="0">
                <a:solidFill>
                  <a:srgbClr val="666666"/>
                </a:solidFill>
                <a:latin typeface="Open Sans"/>
                <a:ea typeface="Times New Roman" panose="02020603050405020304" pitchFamily="18" charset="0"/>
              </a:rPr>
              <a:t>The </a:t>
            </a:r>
            <a:r>
              <a:rPr lang="en-US" b="1" dirty="0">
                <a:solidFill>
                  <a:srgbClr val="FF0000"/>
                </a:solidFill>
                <a:latin typeface="Open Sans"/>
                <a:ea typeface="Times New Roman" panose="02020603050405020304" pitchFamily="18" charset="0"/>
              </a:rPr>
              <a:t>non-physical</a:t>
            </a:r>
            <a:r>
              <a:rPr lang="en-US" dirty="0">
                <a:solidFill>
                  <a:srgbClr val="666666"/>
                </a:solidFill>
                <a:latin typeface="Open Sans"/>
                <a:ea typeface="Times New Roman" panose="02020603050405020304" pitchFamily="18" charset="0"/>
              </a:rPr>
              <a:t> environment can vary by geographic location. Cultural influences such as education, social standing, economic class, and religious beliefs certainly vary from location to location. Social standing and wealth can set characters in different settings, whatever the year or city.</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49789216"/>
      </p:ext>
    </p:extLst>
  </p:cSld>
  <p:clrMapOvr>
    <a:masterClrMapping/>
  </p:clrMapOvr>
  <mc:AlternateContent xmlns:mc="http://schemas.openxmlformats.org/markup-compatibility/2006" xmlns:p14="http://schemas.microsoft.com/office/powerpoint/2010/main">
    <mc:Choice Requires="p14">
      <p:transition spd="slow" p14:dur="2000" advTm="64273"/>
    </mc:Choice>
    <mc:Fallback xmlns="">
      <p:transition spd="slow" advTm="64273"/>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chemeClr val="bg1"/>
                </a:solidFill>
              </a:rPr>
              <a:t>Time</a:t>
            </a:r>
            <a:endParaRPr lang="en-US" dirty="0">
              <a:solidFill>
                <a:schemeClr val="bg1"/>
              </a:solidFill>
            </a:endParaRPr>
          </a:p>
        </p:txBody>
      </p:sp>
      <p:graphicFrame>
        <p:nvGraphicFramePr>
          <p:cNvPr id="6" name="Объект 5"/>
          <p:cNvGraphicFramePr>
            <a:graphicFrameLocks noGrp="1"/>
          </p:cNvGraphicFramePr>
          <p:nvPr>
            <p:ph sz="half" idx="1"/>
            <p:extLst>
              <p:ext uri="{D42A27DB-BD31-4B8C-83A1-F6EECF244321}">
                <p14:modId xmlns:p14="http://schemas.microsoft.com/office/powerpoint/2010/main" val="1737178716"/>
              </p:ext>
            </p:extLst>
          </p:nvPr>
        </p:nvGraphicFramePr>
        <p:xfrm>
          <a:off x="457199" y="1200150"/>
          <a:ext cx="8523249" cy="339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006284468"/>
      </p:ext>
    </p:extLst>
  </p:cSld>
  <p:clrMapOvr>
    <a:masterClrMapping/>
  </p:clrMapOvr>
  <mc:AlternateContent xmlns:mc="http://schemas.openxmlformats.org/markup-compatibility/2006" xmlns:p14="http://schemas.microsoft.com/office/powerpoint/2010/main">
    <mc:Choice Requires="p14">
      <p:transition spd="slow" p14:dur="2000" advTm="273112"/>
    </mc:Choice>
    <mc:Fallback xmlns="">
      <p:transition spd="slow" advTm="2731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graphicEl>
                                              <a:dgm id="{CE7730B9-E092-4E37-8DE6-8C352B4697E8}"/>
                                            </p:graphicEl>
                                          </p:spTgt>
                                        </p:tgtEl>
                                        <p:attrNameLst>
                                          <p:attrName>style.visibility</p:attrName>
                                        </p:attrNameLst>
                                      </p:cBhvr>
                                      <p:to>
                                        <p:strVal val="visible"/>
                                      </p:to>
                                    </p:set>
                                    <p:anim calcmode="lin" valueType="num">
                                      <p:cBhvr additive="base">
                                        <p:cTn id="7" dur="500" fill="hold"/>
                                        <p:tgtEl>
                                          <p:spTgt spid="6">
                                            <p:graphicEl>
                                              <a:dgm id="{CE7730B9-E092-4E37-8DE6-8C352B4697E8}"/>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CE7730B9-E092-4E37-8DE6-8C352B4697E8}"/>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graphicEl>
                                              <a:dgm id="{C027438A-BF84-4E87-B91E-73C0E5074628}"/>
                                            </p:graphicEl>
                                          </p:spTgt>
                                        </p:tgtEl>
                                        <p:attrNameLst>
                                          <p:attrName>style.visibility</p:attrName>
                                        </p:attrNameLst>
                                      </p:cBhvr>
                                      <p:to>
                                        <p:strVal val="visible"/>
                                      </p:to>
                                    </p:set>
                                    <p:anim calcmode="lin" valueType="num">
                                      <p:cBhvr additive="base">
                                        <p:cTn id="13" dur="500" fill="hold"/>
                                        <p:tgtEl>
                                          <p:spTgt spid="6">
                                            <p:graphicEl>
                                              <a:dgm id="{C027438A-BF84-4E87-B91E-73C0E5074628}"/>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graphicEl>
                                              <a:dgm id="{C027438A-BF84-4E87-B91E-73C0E5074628}"/>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graphicEl>
                                              <a:dgm id="{5698CFBC-F79D-4941-B3B5-BFA2383CE6BC}"/>
                                            </p:graphicEl>
                                          </p:spTgt>
                                        </p:tgtEl>
                                        <p:attrNameLst>
                                          <p:attrName>style.visibility</p:attrName>
                                        </p:attrNameLst>
                                      </p:cBhvr>
                                      <p:to>
                                        <p:strVal val="visible"/>
                                      </p:to>
                                    </p:set>
                                    <p:anim calcmode="lin" valueType="num">
                                      <p:cBhvr additive="base">
                                        <p:cTn id="19" dur="500" fill="hold"/>
                                        <p:tgtEl>
                                          <p:spTgt spid="6">
                                            <p:graphicEl>
                                              <a:dgm id="{5698CFBC-F79D-4941-B3B5-BFA2383CE6BC}"/>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graphicEl>
                                              <a:dgm id="{5698CFBC-F79D-4941-B3B5-BFA2383CE6BC}"/>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graphicEl>
                                              <a:dgm id="{8A854983-A18D-4744-AA8C-2CDD5F5BDB01}"/>
                                            </p:graphicEl>
                                          </p:spTgt>
                                        </p:tgtEl>
                                        <p:attrNameLst>
                                          <p:attrName>style.visibility</p:attrName>
                                        </p:attrNameLst>
                                      </p:cBhvr>
                                      <p:to>
                                        <p:strVal val="visible"/>
                                      </p:to>
                                    </p:set>
                                    <p:anim calcmode="lin" valueType="num">
                                      <p:cBhvr additive="base">
                                        <p:cTn id="25" dur="500" fill="hold"/>
                                        <p:tgtEl>
                                          <p:spTgt spid="6">
                                            <p:graphicEl>
                                              <a:dgm id="{8A854983-A18D-4744-AA8C-2CDD5F5BDB01}"/>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graphicEl>
                                              <a:dgm id="{8A854983-A18D-4744-AA8C-2CDD5F5BDB01}"/>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graphicEl>
                                              <a:dgm id="{3D3EEC4C-F16A-4E2F-8FE4-C5EEB7B790FA}"/>
                                            </p:graphicEl>
                                          </p:spTgt>
                                        </p:tgtEl>
                                        <p:attrNameLst>
                                          <p:attrName>style.visibility</p:attrName>
                                        </p:attrNameLst>
                                      </p:cBhvr>
                                      <p:to>
                                        <p:strVal val="visible"/>
                                      </p:to>
                                    </p:set>
                                    <p:anim calcmode="lin" valueType="num">
                                      <p:cBhvr additive="base">
                                        <p:cTn id="31" dur="500" fill="hold"/>
                                        <p:tgtEl>
                                          <p:spTgt spid="6">
                                            <p:graphicEl>
                                              <a:dgm id="{3D3EEC4C-F16A-4E2F-8FE4-C5EEB7B790FA}"/>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graphicEl>
                                              <a:dgm id="{3D3EEC4C-F16A-4E2F-8FE4-C5EEB7B790FA}"/>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graphicEl>
                                              <a:dgm id="{73F709F2-BE8A-40F2-B64C-F6CB7A05F2F2}"/>
                                            </p:graphicEl>
                                          </p:spTgt>
                                        </p:tgtEl>
                                        <p:attrNameLst>
                                          <p:attrName>style.visibility</p:attrName>
                                        </p:attrNameLst>
                                      </p:cBhvr>
                                      <p:to>
                                        <p:strVal val="visible"/>
                                      </p:to>
                                    </p:set>
                                    <p:anim calcmode="lin" valueType="num">
                                      <p:cBhvr additive="base">
                                        <p:cTn id="37" dur="500" fill="hold"/>
                                        <p:tgtEl>
                                          <p:spTgt spid="6">
                                            <p:graphicEl>
                                              <a:dgm id="{73F709F2-BE8A-40F2-B64C-F6CB7A05F2F2}"/>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graphicEl>
                                              <a:dgm id="{73F709F2-BE8A-40F2-B64C-F6CB7A05F2F2}"/>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graphicEl>
                                              <a:dgm id="{C7CD79B9-188C-4CA0-8925-54BC95886EF1}"/>
                                            </p:graphicEl>
                                          </p:spTgt>
                                        </p:tgtEl>
                                        <p:attrNameLst>
                                          <p:attrName>style.visibility</p:attrName>
                                        </p:attrNameLst>
                                      </p:cBhvr>
                                      <p:to>
                                        <p:strVal val="visible"/>
                                      </p:to>
                                    </p:set>
                                    <p:anim calcmode="lin" valueType="num">
                                      <p:cBhvr additive="base">
                                        <p:cTn id="43" dur="500" fill="hold"/>
                                        <p:tgtEl>
                                          <p:spTgt spid="6">
                                            <p:graphicEl>
                                              <a:dgm id="{C7CD79B9-188C-4CA0-8925-54BC95886EF1}"/>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graphicEl>
                                              <a:dgm id="{C7CD79B9-188C-4CA0-8925-54BC95886EF1}"/>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graphicEl>
                                              <a:dgm id="{F69476AF-F78B-467B-BB1F-C56E9D35D502}"/>
                                            </p:graphicEl>
                                          </p:spTgt>
                                        </p:tgtEl>
                                        <p:attrNameLst>
                                          <p:attrName>style.visibility</p:attrName>
                                        </p:attrNameLst>
                                      </p:cBhvr>
                                      <p:to>
                                        <p:strVal val="visible"/>
                                      </p:to>
                                    </p:set>
                                    <p:anim calcmode="lin" valueType="num">
                                      <p:cBhvr additive="base">
                                        <p:cTn id="49" dur="500" fill="hold"/>
                                        <p:tgtEl>
                                          <p:spTgt spid="6">
                                            <p:graphicEl>
                                              <a:dgm id="{F69476AF-F78B-467B-BB1F-C56E9D35D502}"/>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graphicEl>
                                              <a:dgm id="{F69476AF-F78B-467B-BB1F-C56E9D35D50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Mood</a:t>
            </a:r>
            <a:endParaRPr lang="en-US" dirty="0"/>
          </a:p>
        </p:txBody>
      </p:sp>
      <p:sp>
        <p:nvSpPr>
          <p:cNvPr id="3" name="Объект 2"/>
          <p:cNvSpPr>
            <a:spLocks noGrp="1"/>
          </p:cNvSpPr>
          <p:nvPr>
            <p:ph idx="1"/>
          </p:nvPr>
        </p:nvSpPr>
        <p:spPr/>
        <p:txBody>
          <a:bodyPr/>
          <a:lstStyle/>
          <a:p>
            <a:r>
              <a:rPr lang="en-US" dirty="0" smtClean="0"/>
              <a:t>Overall atmosphere in the poem – realistic, romantic, emotional, serious.</a:t>
            </a:r>
          </a:p>
          <a:p>
            <a:r>
              <a:rPr lang="en-US" dirty="0" smtClean="0"/>
              <a:t>Choice of words</a:t>
            </a:r>
          </a:p>
          <a:p>
            <a:r>
              <a:rPr lang="en-US" dirty="0" smtClean="0"/>
              <a:t>Imagery, details of observation </a:t>
            </a:r>
          </a:p>
          <a:p>
            <a:r>
              <a:rPr lang="en-US" dirty="0" smtClean="0"/>
              <a:t> Includes the tone, time, space etc.</a:t>
            </a:r>
            <a:endParaRPr lang="en-US" dirty="0"/>
          </a:p>
        </p:txBody>
      </p:sp>
    </p:spTree>
    <p:extLst>
      <p:ext uri="{BB962C8B-B14F-4D97-AF65-F5344CB8AC3E}">
        <p14:creationId xmlns:p14="http://schemas.microsoft.com/office/powerpoint/2010/main" val="130352747"/>
      </p:ext>
    </p:extLst>
  </p:cSld>
  <p:clrMapOvr>
    <a:masterClrMapping/>
  </p:clrMapOvr>
  <mc:AlternateContent xmlns:mc="http://schemas.openxmlformats.org/markup-compatibility/2006" xmlns:p14="http://schemas.microsoft.com/office/powerpoint/2010/main">
    <mc:Choice Requires="p14">
      <p:transition spd="slow" p14:dur="2000" advTm="148674"/>
    </mc:Choice>
    <mc:Fallback xmlns="">
      <p:transition spd="slow" advTm="148674"/>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Distinction</a:t>
            </a:r>
            <a:endParaRPr lang="en-US" dirty="0">
              <a:solidFill>
                <a:schemeClr val="bg1"/>
              </a:solidFill>
            </a:endParaRPr>
          </a:p>
        </p:txBody>
      </p:sp>
      <p:sp>
        <p:nvSpPr>
          <p:cNvPr id="3" name="Content Placeholder 2"/>
          <p:cNvSpPr>
            <a:spLocks noGrp="1"/>
          </p:cNvSpPr>
          <p:nvPr>
            <p:ph sz="half" idx="1"/>
          </p:nvPr>
        </p:nvSpPr>
        <p:spPr/>
        <p:txBody>
          <a:bodyPr>
            <a:normAutofit fontScale="92500" lnSpcReduction="20000"/>
          </a:bodyPr>
          <a:lstStyle/>
          <a:p>
            <a:r>
              <a:rPr lang="en-US" dirty="0" smtClean="0"/>
              <a:t>Real author </a:t>
            </a:r>
            <a:endParaRPr lang="en-US" dirty="0"/>
          </a:p>
          <a:p>
            <a:endParaRPr lang="en-US" dirty="0"/>
          </a:p>
          <a:p>
            <a:endParaRPr lang="en-US" dirty="0"/>
          </a:p>
        </p:txBody>
      </p:sp>
      <p:sp>
        <p:nvSpPr>
          <p:cNvPr id="4" name="Объект 3"/>
          <p:cNvSpPr>
            <a:spLocks noGrp="1"/>
          </p:cNvSpPr>
          <p:nvPr>
            <p:ph sz="half" idx="2"/>
          </p:nvPr>
        </p:nvSpPr>
        <p:spPr/>
        <p:txBody>
          <a:bodyPr>
            <a:normAutofit fontScale="92500" lnSpcReduction="20000"/>
          </a:bodyPr>
          <a:lstStyle/>
          <a:p>
            <a:r>
              <a:rPr lang="en-US" dirty="0" smtClean="0"/>
              <a:t>The Speaker/ The Addresser/ The Voice of the Poem/ Lyric “I”</a:t>
            </a:r>
          </a:p>
          <a:p>
            <a:r>
              <a:rPr lang="en-US" dirty="0" smtClean="0"/>
              <a:t>A mask that permits the author to tell </a:t>
            </a:r>
            <a:r>
              <a:rPr lang="en-US" dirty="0" err="1" smtClean="0"/>
              <a:t>smth</a:t>
            </a:r>
            <a:r>
              <a:rPr lang="en-US" dirty="0" smtClean="0"/>
              <a:t> they would not be able to say in their person or would do it with the loss of artistic detachment (Part of the message).</a:t>
            </a:r>
            <a:endParaRPr lang="en-US" dirty="0"/>
          </a:p>
        </p:txBody>
      </p:sp>
      <p:sp>
        <p:nvSpPr>
          <p:cNvPr id="5" name="Двойная стрелка влево/вправо 4"/>
          <p:cNvSpPr/>
          <p:nvPr/>
        </p:nvSpPr>
        <p:spPr>
          <a:xfrm>
            <a:off x="3114907" y="1360449"/>
            <a:ext cx="1115122" cy="37170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03309497"/>
      </p:ext>
    </p:extLst>
  </p:cSld>
  <p:clrMapOvr>
    <a:masterClrMapping/>
  </p:clrMapOvr>
  <mc:AlternateContent xmlns:mc="http://schemas.openxmlformats.org/markup-compatibility/2006" xmlns:p14="http://schemas.microsoft.com/office/powerpoint/2010/main">
    <mc:Choice Requires="p14">
      <p:transition spd="slow" p14:dur="2000" advTm="93355"/>
    </mc:Choice>
    <mc:Fallback xmlns="">
      <p:transition spd="slow" advTm="933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9120" y="290655"/>
            <a:ext cx="6867906" cy="523220"/>
          </a:xfrm>
          <a:prstGeom prst="rect">
            <a:avLst/>
          </a:prstGeom>
        </p:spPr>
        <p:txBody>
          <a:bodyPr wrap="none">
            <a:spAutoFit/>
          </a:bodyPr>
          <a:lstStyle/>
          <a:p>
            <a:r>
              <a:rPr lang="en-US" sz="2800" b="1" dirty="0" smtClean="0">
                <a:solidFill>
                  <a:schemeClr val="bg1"/>
                </a:solidFill>
                <a:latin typeface="Times New Roman" panose="02020603050405020304" pitchFamily="18" charset="0"/>
              </a:rPr>
              <a:t>“In </a:t>
            </a:r>
            <a:r>
              <a:rPr lang="en-US" sz="2800" b="1" dirty="0">
                <a:solidFill>
                  <a:schemeClr val="bg1"/>
                </a:solidFill>
                <a:latin typeface="Times New Roman" panose="02020603050405020304" pitchFamily="18" charset="0"/>
              </a:rPr>
              <a:t>Westminster </a:t>
            </a:r>
            <a:r>
              <a:rPr lang="en-US" sz="2800" b="1" dirty="0" smtClean="0">
                <a:solidFill>
                  <a:schemeClr val="bg1"/>
                </a:solidFill>
                <a:latin typeface="Times New Roman" panose="02020603050405020304" pitchFamily="18" charset="0"/>
              </a:rPr>
              <a:t>Abbey”</a:t>
            </a:r>
            <a:r>
              <a:rPr lang="en-US" sz="2800" b="1" dirty="0">
                <a:solidFill>
                  <a:schemeClr val="bg1"/>
                </a:solidFill>
                <a:latin typeface="Times New Roman" panose="02020603050405020304" pitchFamily="18" charset="0"/>
              </a:rPr>
              <a:t> by John Betjeman</a:t>
            </a:r>
            <a:endParaRPr lang="en-US" sz="2800" dirty="0">
              <a:solidFill>
                <a:schemeClr val="bg1"/>
              </a:solidFill>
            </a:endParaRPr>
          </a:p>
        </p:txBody>
      </p:sp>
      <p:sp>
        <p:nvSpPr>
          <p:cNvPr id="3" name="Прямоугольник 2"/>
          <p:cNvSpPr/>
          <p:nvPr/>
        </p:nvSpPr>
        <p:spPr>
          <a:xfrm>
            <a:off x="308517" y="1234991"/>
            <a:ext cx="4501376" cy="4247317"/>
          </a:xfrm>
          <a:prstGeom prst="rect">
            <a:avLst/>
          </a:prstGeom>
        </p:spPr>
        <p:txBody>
          <a:bodyPr wrap="square">
            <a:spAutoFit/>
          </a:bodyPr>
          <a:lstStyle/>
          <a:p>
            <a:r>
              <a:rPr lang="en-US" dirty="0">
                <a:solidFill>
                  <a:srgbClr val="000000"/>
                </a:solidFill>
                <a:latin typeface="Arial" panose="020B0604020202020204" pitchFamily="34" charset="0"/>
              </a:rPr>
              <a:t>Let me take this other glove off</a:t>
            </a:r>
            <a:r>
              <a:rPr lang="en-US" dirty="0"/>
              <a:t/>
            </a:r>
            <a:br>
              <a:rPr lang="en-US" dirty="0"/>
            </a:br>
            <a:r>
              <a:rPr lang="en-US" dirty="0">
                <a:solidFill>
                  <a:srgbClr val="000000"/>
                </a:solidFill>
                <a:latin typeface="Arial" panose="020B0604020202020204" pitchFamily="34" charset="0"/>
              </a:rPr>
              <a:t>As the </a:t>
            </a:r>
            <a:r>
              <a:rPr lang="en-US" dirty="0" err="1">
                <a:solidFill>
                  <a:srgbClr val="000000"/>
                </a:solidFill>
                <a:latin typeface="Arial" panose="020B0604020202020204" pitchFamily="34" charset="0"/>
              </a:rPr>
              <a:t>vox</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humana</a:t>
            </a:r>
            <a:r>
              <a:rPr lang="en-US" dirty="0">
                <a:solidFill>
                  <a:srgbClr val="000000"/>
                </a:solidFill>
                <a:latin typeface="Arial" panose="020B0604020202020204" pitchFamily="34" charset="0"/>
              </a:rPr>
              <a:t> swells,</a:t>
            </a:r>
            <a:r>
              <a:rPr lang="en-US" dirty="0"/>
              <a:t/>
            </a:r>
            <a:br>
              <a:rPr lang="en-US" dirty="0"/>
            </a:br>
            <a:r>
              <a:rPr lang="en-US" dirty="0">
                <a:solidFill>
                  <a:srgbClr val="000000"/>
                </a:solidFill>
                <a:latin typeface="Arial" panose="020B0604020202020204" pitchFamily="34" charset="0"/>
              </a:rPr>
              <a:t>And the beauteous fields of Eden</a:t>
            </a:r>
            <a:r>
              <a:rPr lang="en-US" dirty="0"/>
              <a:t/>
            </a:r>
            <a:br>
              <a:rPr lang="en-US" dirty="0"/>
            </a:br>
            <a:r>
              <a:rPr lang="en-US" dirty="0">
                <a:solidFill>
                  <a:srgbClr val="000000"/>
                </a:solidFill>
                <a:latin typeface="Arial" panose="020B0604020202020204" pitchFamily="34" charset="0"/>
              </a:rPr>
              <a:t>Bask beneath the Abbey bells.</a:t>
            </a:r>
            <a:r>
              <a:rPr lang="en-US" dirty="0"/>
              <a:t/>
            </a:r>
            <a:br>
              <a:rPr lang="en-US" dirty="0"/>
            </a:br>
            <a:r>
              <a:rPr lang="en-US" dirty="0">
                <a:solidFill>
                  <a:srgbClr val="000000"/>
                </a:solidFill>
                <a:latin typeface="Arial" panose="020B0604020202020204" pitchFamily="34" charset="0"/>
              </a:rPr>
              <a:t>Here, where England's statesmen lie,</a:t>
            </a:r>
            <a:r>
              <a:rPr lang="en-US" dirty="0"/>
              <a:t/>
            </a:r>
            <a:br>
              <a:rPr lang="en-US" dirty="0"/>
            </a:br>
            <a:r>
              <a:rPr lang="en-US" dirty="0">
                <a:solidFill>
                  <a:srgbClr val="000000"/>
                </a:solidFill>
                <a:latin typeface="Arial" panose="020B0604020202020204" pitchFamily="34" charset="0"/>
              </a:rPr>
              <a:t>Listen to a lady's cry.</a:t>
            </a:r>
            <a:r>
              <a:rPr lang="en-US" dirty="0"/>
              <a:t/>
            </a:r>
            <a:br>
              <a:rPr lang="en-US" dirty="0"/>
            </a:br>
            <a:r>
              <a:rPr lang="en-US" dirty="0"/>
              <a:t/>
            </a:r>
            <a:br>
              <a:rPr lang="en-US" dirty="0"/>
            </a:br>
            <a:r>
              <a:rPr lang="en-US" dirty="0">
                <a:solidFill>
                  <a:srgbClr val="000000"/>
                </a:solidFill>
                <a:latin typeface="Arial" panose="020B0604020202020204" pitchFamily="34" charset="0"/>
              </a:rPr>
              <a:t>Gracious Lord, oh bomb the Germans,</a:t>
            </a:r>
            <a:r>
              <a:rPr lang="en-US" dirty="0"/>
              <a:t/>
            </a:r>
            <a:br>
              <a:rPr lang="en-US" dirty="0"/>
            </a:br>
            <a:r>
              <a:rPr lang="en-US" dirty="0">
                <a:solidFill>
                  <a:srgbClr val="000000"/>
                </a:solidFill>
                <a:latin typeface="Arial" panose="020B0604020202020204" pitchFamily="34" charset="0"/>
              </a:rPr>
              <a:t>Spare their women for Thy Sake,</a:t>
            </a:r>
            <a:r>
              <a:rPr lang="en-US" dirty="0"/>
              <a:t/>
            </a:r>
            <a:br>
              <a:rPr lang="en-US" dirty="0"/>
            </a:br>
            <a:r>
              <a:rPr lang="en-US" dirty="0">
                <a:solidFill>
                  <a:srgbClr val="000000"/>
                </a:solidFill>
                <a:latin typeface="Arial" panose="020B0604020202020204" pitchFamily="34" charset="0"/>
              </a:rPr>
              <a:t>And if that is not too easy</a:t>
            </a:r>
            <a:r>
              <a:rPr lang="en-US" dirty="0"/>
              <a:t/>
            </a:r>
            <a:br>
              <a:rPr lang="en-US" dirty="0"/>
            </a:br>
            <a:r>
              <a:rPr lang="en-US" dirty="0">
                <a:solidFill>
                  <a:srgbClr val="000000"/>
                </a:solidFill>
                <a:latin typeface="Arial" panose="020B0604020202020204" pitchFamily="34" charset="0"/>
              </a:rPr>
              <a:t>We will pardon Thy Mistake.</a:t>
            </a:r>
            <a:r>
              <a:rPr lang="en-US" dirty="0"/>
              <a:t/>
            </a:r>
            <a:br>
              <a:rPr lang="en-US" dirty="0"/>
            </a:br>
            <a:r>
              <a:rPr lang="en-US" dirty="0">
                <a:solidFill>
                  <a:srgbClr val="000000"/>
                </a:solidFill>
                <a:latin typeface="Arial" panose="020B0604020202020204" pitchFamily="34" charset="0"/>
              </a:rPr>
              <a:t>But, gracious Lord, whate'er shall be,</a:t>
            </a:r>
            <a:r>
              <a:rPr lang="en-US" dirty="0"/>
              <a:t/>
            </a:r>
            <a:br>
              <a:rPr lang="en-US" dirty="0"/>
            </a:br>
            <a:r>
              <a:rPr lang="en-US" dirty="0">
                <a:solidFill>
                  <a:srgbClr val="000000"/>
                </a:solidFill>
                <a:latin typeface="Arial" panose="020B0604020202020204" pitchFamily="34" charset="0"/>
              </a:rPr>
              <a:t>Don't let anyone bomb me.</a:t>
            </a:r>
            <a:r>
              <a:rPr lang="en-US" dirty="0"/>
              <a:t/>
            </a:r>
            <a:br>
              <a:rPr lang="en-US" dirty="0"/>
            </a:br>
            <a:r>
              <a:rPr lang="en-US" dirty="0"/>
              <a:t/>
            </a:r>
            <a:br>
              <a:rPr lang="en-US" dirty="0"/>
            </a:br>
            <a:endParaRPr lang="en-US" dirty="0"/>
          </a:p>
        </p:txBody>
      </p:sp>
      <p:sp>
        <p:nvSpPr>
          <p:cNvPr id="4" name="Прямоугольник 3"/>
          <p:cNvSpPr/>
          <p:nvPr/>
        </p:nvSpPr>
        <p:spPr>
          <a:xfrm>
            <a:off x="4479073" y="1171140"/>
            <a:ext cx="4572000" cy="3693319"/>
          </a:xfrm>
          <a:prstGeom prst="rect">
            <a:avLst/>
          </a:prstGeom>
        </p:spPr>
        <p:txBody>
          <a:bodyPr>
            <a:spAutoFit/>
          </a:bodyPr>
          <a:lstStyle/>
          <a:p>
            <a:r>
              <a:rPr lang="en-US" dirty="0">
                <a:solidFill>
                  <a:srgbClr val="000000"/>
                </a:solidFill>
                <a:latin typeface="Arial" panose="020B0604020202020204" pitchFamily="34" charset="0"/>
              </a:rPr>
              <a:t>Keep our Empire </a:t>
            </a:r>
            <a:r>
              <a:rPr lang="en-US" dirty="0" err="1">
                <a:solidFill>
                  <a:srgbClr val="000000"/>
                </a:solidFill>
                <a:latin typeface="Arial" panose="020B0604020202020204" pitchFamily="34" charset="0"/>
              </a:rPr>
              <a:t>undismembered</a:t>
            </a:r>
            <a:r>
              <a:rPr lang="en-US" dirty="0"/>
              <a:t/>
            </a:r>
            <a:br>
              <a:rPr lang="en-US" dirty="0"/>
            </a:br>
            <a:r>
              <a:rPr lang="en-US" dirty="0">
                <a:solidFill>
                  <a:srgbClr val="000000"/>
                </a:solidFill>
                <a:latin typeface="Arial" panose="020B0604020202020204" pitchFamily="34" charset="0"/>
              </a:rPr>
              <a:t>Guide our Forces by Thy Hand,</a:t>
            </a:r>
            <a:r>
              <a:rPr lang="en-US" dirty="0"/>
              <a:t/>
            </a:r>
            <a:br>
              <a:rPr lang="en-US" dirty="0"/>
            </a:br>
            <a:r>
              <a:rPr lang="en-US" dirty="0">
                <a:solidFill>
                  <a:srgbClr val="000000"/>
                </a:solidFill>
                <a:latin typeface="Arial" panose="020B0604020202020204" pitchFamily="34" charset="0"/>
              </a:rPr>
              <a:t>Gallant blacks from far Jamaica,</a:t>
            </a:r>
            <a:r>
              <a:rPr lang="en-US" dirty="0"/>
              <a:t/>
            </a:r>
            <a:br>
              <a:rPr lang="en-US" dirty="0"/>
            </a:br>
            <a:r>
              <a:rPr lang="en-US" dirty="0">
                <a:solidFill>
                  <a:srgbClr val="000000"/>
                </a:solidFill>
                <a:latin typeface="Arial" panose="020B0604020202020204" pitchFamily="34" charset="0"/>
              </a:rPr>
              <a:t>Honduras and Togoland;</a:t>
            </a:r>
            <a:r>
              <a:rPr lang="en-US" dirty="0"/>
              <a:t/>
            </a:r>
            <a:br>
              <a:rPr lang="en-US" dirty="0"/>
            </a:br>
            <a:r>
              <a:rPr lang="en-US" dirty="0">
                <a:solidFill>
                  <a:srgbClr val="000000"/>
                </a:solidFill>
                <a:latin typeface="Arial" panose="020B0604020202020204" pitchFamily="34" charset="0"/>
              </a:rPr>
              <a:t>Protect them Lord in all their fights,</a:t>
            </a:r>
            <a:r>
              <a:rPr lang="en-US" dirty="0"/>
              <a:t/>
            </a:r>
            <a:br>
              <a:rPr lang="en-US" dirty="0"/>
            </a:br>
            <a:r>
              <a:rPr lang="en-US" dirty="0">
                <a:solidFill>
                  <a:srgbClr val="000000"/>
                </a:solidFill>
                <a:latin typeface="Arial" panose="020B0604020202020204" pitchFamily="34" charset="0"/>
              </a:rPr>
              <a:t>And, even more, protect the whites.</a:t>
            </a:r>
            <a:r>
              <a:rPr lang="en-US" dirty="0"/>
              <a:t/>
            </a:r>
            <a:br>
              <a:rPr lang="en-US" dirty="0"/>
            </a:br>
            <a:r>
              <a:rPr lang="en-US" dirty="0"/>
              <a:t/>
            </a:r>
            <a:br>
              <a:rPr lang="en-US" dirty="0"/>
            </a:br>
            <a:r>
              <a:rPr lang="en-US" dirty="0">
                <a:solidFill>
                  <a:srgbClr val="000000"/>
                </a:solidFill>
                <a:latin typeface="Arial" panose="020B0604020202020204" pitchFamily="34" charset="0"/>
              </a:rPr>
              <a:t>Think of what our Nation stands for,</a:t>
            </a:r>
            <a:r>
              <a:rPr lang="en-US" dirty="0"/>
              <a:t/>
            </a:r>
            <a:br>
              <a:rPr lang="en-US" dirty="0"/>
            </a:br>
            <a:r>
              <a:rPr lang="en-US" dirty="0">
                <a:solidFill>
                  <a:srgbClr val="000000"/>
                </a:solidFill>
                <a:latin typeface="Arial" panose="020B0604020202020204" pitchFamily="34" charset="0"/>
              </a:rPr>
              <a:t>Books from Boots' and country lanes,</a:t>
            </a:r>
            <a:r>
              <a:rPr lang="en-US" dirty="0"/>
              <a:t/>
            </a:r>
            <a:br>
              <a:rPr lang="en-US" dirty="0"/>
            </a:br>
            <a:r>
              <a:rPr lang="en-US" dirty="0">
                <a:solidFill>
                  <a:srgbClr val="000000"/>
                </a:solidFill>
                <a:latin typeface="Arial" panose="020B0604020202020204" pitchFamily="34" charset="0"/>
              </a:rPr>
              <a:t>Free speech, free passes, class distinction,</a:t>
            </a:r>
            <a:r>
              <a:rPr lang="en-US" dirty="0"/>
              <a:t/>
            </a:r>
            <a:br>
              <a:rPr lang="en-US" dirty="0"/>
            </a:br>
            <a:r>
              <a:rPr lang="en-US" dirty="0">
                <a:solidFill>
                  <a:srgbClr val="000000"/>
                </a:solidFill>
                <a:latin typeface="Arial" panose="020B0604020202020204" pitchFamily="34" charset="0"/>
              </a:rPr>
              <a:t>Democracy and proper drains.</a:t>
            </a:r>
            <a:r>
              <a:rPr lang="en-US" dirty="0"/>
              <a:t/>
            </a:r>
            <a:br>
              <a:rPr lang="en-US" dirty="0"/>
            </a:br>
            <a:r>
              <a:rPr lang="en-US" dirty="0">
                <a:solidFill>
                  <a:srgbClr val="000000"/>
                </a:solidFill>
                <a:latin typeface="Arial" panose="020B0604020202020204" pitchFamily="34" charset="0"/>
              </a:rPr>
              <a:t>Lord, put beneath Thy special care</a:t>
            </a:r>
            <a:r>
              <a:rPr lang="en-US" dirty="0"/>
              <a:t/>
            </a:r>
            <a:br>
              <a:rPr lang="en-US" dirty="0"/>
            </a:br>
            <a:r>
              <a:rPr lang="en-US" dirty="0">
                <a:solidFill>
                  <a:srgbClr val="000000"/>
                </a:solidFill>
                <a:latin typeface="Arial" panose="020B0604020202020204" pitchFamily="34" charset="0"/>
              </a:rPr>
              <a:t>One-eighty-nine </a:t>
            </a:r>
            <a:r>
              <a:rPr lang="en-US" dirty="0" err="1">
                <a:solidFill>
                  <a:srgbClr val="000000"/>
                </a:solidFill>
                <a:latin typeface="Arial" panose="020B0604020202020204" pitchFamily="34" charset="0"/>
              </a:rPr>
              <a:t>Cadogan</a:t>
            </a:r>
            <a:r>
              <a:rPr lang="en-US" dirty="0">
                <a:solidFill>
                  <a:srgbClr val="000000"/>
                </a:solidFill>
                <a:latin typeface="Arial" panose="020B0604020202020204" pitchFamily="34" charset="0"/>
              </a:rPr>
              <a:t> Square.</a:t>
            </a:r>
            <a:endParaRPr lang="en-US" dirty="0"/>
          </a:p>
        </p:txBody>
      </p:sp>
    </p:spTree>
    <p:extLst>
      <p:ext uri="{BB962C8B-B14F-4D97-AF65-F5344CB8AC3E}">
        <p14:creationId xmlns:p14="http://schemas.microsoft.com/office/powerpoint/2010/main" val="919495582"/>
      </p:ext>
    </p:extLst>
  </p:cSld>
  <p:clrMapOvr>
    <a:masterClrMapping/>
  </p:clrMapOvr>
  <mc:AlternateContent xmlns:mc="http://schemas.openxmlformats.org/markup-compatibility/2006" xmlns:p14="http://schemas.microsoft.com/office/powerpoint/2010/main">
    <mc:Choice Requires="p14">
      <p:transition spd="slow" p14:dur="2000" advTm="411519"/>
    </mc:Choice>
    <mc:Fallback xmlns="">
      <p:transition spd="slow" advTm="411519"/>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7990" y="1108610"/>
            <a:ext cx="4572000" cy="4247317"/>
          </a:xfrm>
          <a:prstGeom prst="rect">
            <a:avLst/>
          </a:prstGeom>
        </p:spPr>
        <p:txBody>
          <a:bodyPr>
            <a:spAutoFit/>
          </a:bodyPr>
          <a:lstStyle/>
          <a:p>
            <a:r>
              <a:rPr lang="en-US" dirty="0">
                <a:solidFill>
                  <a:srgbClr val="000000"/>
                </a:solidFill>
                <a:latin typeface="Arial" panose="020B0604020202020204" pitchFamily="34" charset="0"/>
              </a:rPr>
              <a:t>Although dear Lord I am a sinner,</a:t>
            </a:r>
            <a:r>
              <a:rPr lang="en-US" dirty="0"/>
              <a:t/>
            </a:r>
            <a:br>
              <a:rPr lang="en-US" dirty="0"/>
            </a:br>
            <a:r>
              <a:rPr lang="en-US" dirty="0">
                <a:solidFill>
                  <a:srgbClr val="000000"/>
                </a:solidFill>
                <a:latin typeface="Arial" panose="020B0604020202020204" pitchFamily="34" charset="0"/>
              </a:rPr>
              <a:t>I have done no major crime;</a:t>
            </a:r>
            <a:r>
              <a:rPr lang="en-US" dirty="0"/>
              <a:t/>
            </a:r>
            <a:br>
              <a:rPr lang="en-US" dirty="0"/>
            </a:br>
            <a:r>
              <a:rPr lang="en-US" dirty="0">
                <a:solidFill>
                  <a:srgbClr val="000000"/>
                </a:solidFill>
                <a:latin typeface="Arial" panose="020B0604020202020204" pitchFamily="34" charset="0"/>
              </a:rPr>
              <a:t>Now I'll come to Evening Service</a:t>
            </a:r>
            <a:r>
              <a:rPr lang="en-US" dirty="0"/>
              <a:t/>
            </a:r>
            <a:br>
              <a:rPr lang="en-US" dirty="0"/>
            </a:br>
            <a:r>
              <a:rPr lang="en-US" dirty="0" err="1">
                <a:solidFill>
                  <a:srgbClr val="000000"/>
                </a:solidFill>
                <a:latin typeface="Arial" panose="020B0604020202020204" pitchFamily="34" charset="0"/>
              </a:rPr>
              <a:t>Whensoever</a:t>
            </a:r>
            <a:r>
              <a:rPr lang="en-US" dirty="0">
                <a:solidFill>
                  <a:srgbClr val="000000"/>
                </a:solidFill>
                <a:latin typeface="Arial" panose="020B0604020202020204" pitchFamily="34" charset="0"/>
              </a:rPr>
              <a:t> I have the time.</a:t>
            </a:r>
            <a:r>
              <a:rPr lang="en-US" dirty="0"/>
              <a:t/>
            </a:r>
            <a:br>
              <a:rPr lang="en-US" dirty="0"/>
            </a:br>
            <a:r>
              <a:rPr lang="en-US" dirty="0">
                <a:solidFill>
                  <a:srgbClr val="000000"/>
                </a:solidFill>
                <a:latin typeface="Arial" panose="020B0604020202020204" pitchFamily="34" charset="0"/>
              </a:rPr>
              <a:t>So, Lord, reserve for me a crown,</a:t>
            </a:r>
            <a:r>
              <a:rPr lang="en-US" dirty="0"/>
              <a:t/>
            </a:r>
            <a:br>
              <a:rPr lang="en-US" dirty="0"/>
            </a:br>
            <a:r>
              <a:rPr lang="en-US" dirty="0">
                <a:solidFill>
                  <a:srgbClr val="000000"/>
                </a:solidFill>
                <a:latin typeface="Arial" panose="020B0604020202020204" pitchFamily="34" charset="0"/>
              </a:rPr>
              <a:t>And do not let my shares go down.</a:t>
            </a:r>
            <a:r>
              <a:rPr lang="en-US" dirty="0"/>
              <a:t/>
            </a:r>
            <a:br>
              <a:rPr lang="en-US" dirty="0"/>
            </a:br>
            <a:r>
              <a:rPr lang="en-US" dirty="0"/>
              <a:t/>
            </a:r>
            <a:br>
              <a:rPr lang="en-US" dirty="0"/>
            </a:br>
            <a:r>
              <a:rPr lang="en-US" dirty="0">
                <a:solidFill>
                  <a:srgbClr val="000000"/>
                </a:solidFill>
                <a:latin typeface="Arial" panose="020B0604020202020204" pitchFamily="34" charset="0"/>
              </a:rPr>
              <a:t>I will </a:t>
            </a:r>
            <a:r>
              <a:rPr lang="en-US" dirty="0" err="1">
                <a:solidFill>
                  <a:srgbClr val="000000"/>
                </a:solidFill>
                <a:latin typeface="Arial" panose="020B0604020202020204" pitchFamily="34" charset="0"/>
              </a:rPr>
              <a:t>labour</a:t>
            </a:r>
            <a:r>
              <a:rPr lang="en-US" dirty="0">
                <a:solidFill>
                  <a:srgbClr val="000000"/>
                </a:solidFill>
                <a:latin typeface="Arial" panose="020B0604020202020204" pitchFamily="34" charset="0"/>
              </a:rPr>
              <a:t> for Thy Kingdom,</a:t>
            </a:r>
            <a:r>
              <a:rPr lang="en-US" dirty="0"/>
              <a:t/>
            </a:r>
            <a:br>
              <a:rPr lang="en-US" dirty="0"/>
            </a:br>
            <a:r>
              <a:rPr lang="en-US" dirty="0">
                <a:solidFill>
                  <a:srgbClr val="000000"/>
                </a:solidFill>
                <a:latin typeface="Arial" panose="020B0604020202020204" pitchFamily="34" charset="0"/>
              </a:rPr>
              <a:t>Help our lads to win the war,</a:t>
            </a:r>
            <a:r>
              <a:rPr lang="en-US" dirty="0"/>
              <a:t/>
            </a:r>
            <a:br>
              <a:rPr lang="en-US" dirty="0"/>
            </a:br>
            <a:r>
              <a:rPr lang="en-US" dirty="0">
                <a:solidFill>
                  <a:srgbClr val="000000"/>
                </a:solidFill>
                <a:latin typeface="Arial" panose="020B0604020202020204" pitchFamily="34" charset="0"/>
              </a:rPr>
              <a:t>Send white feathers to the cowards</a:t>
            </a:r>
            <a:r>
              <a:rPr lang="en-US" dirty="0"/>
              <a:t/>
            </a:r>
            <a:br>
              <a:rPr lang="en-US" dirty="0"/>
            </a:br>
            <a:r>
              <a:rPr lang="en-US" dirty="0">
                <a:solidFill>
                  <a:srgbClr val="000000"/>
                </a:solidFill>
                <a:latin typeface="Arial" panose="020B0604020202020204" pitchFamily="34" charset="0"/>
              </a:rPr>
              <a:t>Join the Women's Army Corps,</a:t>
            </a:r>
            <a:r>
              <a:rPr lang="en-US" dirty="0"/>
              <a:t/>
            </a:r>
            <a:br>
              <a:rPr lang="en-US" dirty="0"/>
            </a:br>
            <a:r>
              <a:rPr lang="en-US" dirty="0">
                <a:solidFill>
                  <a:srgbClr val="000000"/>
                </a:solidFill>
                <a:latin typeface="Arial" panose="020B0604020202020204" pitchFamily="34" charset="0"/>
              </a:rPr>
              <a:t>Then wash the steps around Thy Throne</a:t>
            </a:r>
            <a:r>
              <a:rPr lang="en-US" dirty="0"/>
              <a:t/>
            </a:r>
            <a:br>
              <a:rPr lang="en-US" dirty="0"/>
            </a:br>
            <a:r>
              <a:rPr lang="en-US" dirty="0">
                <a:solidFill>
                  <a:srgbClr val="000000"/>
                </a:solidFill>
                <a:latin typeface="Arial" panose="020B0604020202020204" pitchFamily="34" charset="0"/>
              </a:rPr>
              <a:t>In the Eternal Safety Zone.</a:t>
            </a:r>
            <a:r>
              <a:rPr lang="en-US" dirty="0"/>
              <a:t/>
            </a:r>
            <a:br>
              <a:rPr lang="en-US" dirty="0"/>
            </a:br>
            <a:r>
              <a:rPr lang="en-US" dirty="0"/>
              <a:t/>
            </a:r>
            <a:br>
              <a:rPr lang="en-US" dirty="0"/>
            </a:br>
            <a:endParaRPr lang="en-US" dirty="0"/>
          </a:p>
        </p:txBody>
      </p:sp>
      <p:sp>
        <p:nvSpPr>
          <p:cNvPr id="3" name="Прямоугольник 2"/>
          <p:cNvSpPr/>
          <p:nvPr/>
        </p:nvSpPr>
        <p:spPr>
          <a:xfrm>
            <a:off x="4939990" y="1226236"/>
            <a:ext cx="4572000" cy="1754326"/>
          </a:xfrm>
          <a:prstGeom prst="rect">
            <a:avLst/>
          </a:prstGeom>
        </p:spPr>
        <p:txBody>
          <a:bodyPr>
            <a:spAutoFit/>
          </a:bodyPr>
          <a:lstStyle/>
          <a:p>
            <a:r>
              <a:rPr lang="en-US" dirty="0">
                <a:solidFill>
                  <a:srgbClr val="000000"/>
                </a:solidFill>
                <a:latin typeface="Arial" panose="020B0604020202020204" pitchFamily="34" charset="0"/>
              </a:rPr>
              <a:t>Now I feel a little better,</a:t>
            </a:r>
            <a:r>
              <a:rPr lang="en-US" dirty="0"/>
              <a:t/>
            </a:r>
            <a:br>
              <a:rPr lang="en-US" dirty="0"/>
            </a:br>
            <a:r>
              <a:rPr lang="en-US" dirty="0">
                <a:solidFill>
                  <a:srgbClr val="000000"/>
                </a:solidFill>
                <a:latin typeface="Arial" panose="020B0604020202020204" pitchFamily="34" charset="0"/>
              </a:rPr>
              <a:t>What a treat to hear Thy Word,</a:t>
            </a:r>
            <a:r>
              <a:rPr lang="en-US" dirty="0"/>
              <a:t/>
            </a:r>
            <a:br>
              <a:rPr lang="en-US" dirty="0"/>
            </a:br>
            <a:r>
              <a:rPr lang="en-US" dirty="0">
                <a:solidFill>
                  <a:srgbClr val="000000"/>
                </a:solidFill>
                <a:latin typeface="Arial" panose="020B0604020202020204" pitchFamily="34" charset="0"/>
              </a:rPr>
              <a:t>Where the bones of leading statesmen</a:t>
            </a:r>
            <a:r>
              <a:rPr lang="en-US" dirty="0"/>
              <a:t/>
            </a:r>
            <a:br>
              <a:rPr lang="en-US" dirty="0"/>
            </a:br>
            <a:r>
              <a:rPr lang="en-US" dirty="0">
                <a:solidFill>
                  <a:srgbClr val="000000"/>
                </a:solidFill>
                <a:latin typeface="Arial" panose="020B0604020202020204" pitchFamily="34" charset="0"/>
              </a:rPr>
              <a:t>Have so often been </a:t>
            </a:r>
            <a:r>
              <a:rPr lang="en-US" dirty="0" err="1">
                <a:solidFill>
                  <a:srgbClr val="000000"/>
                </a:solidFill>
                <a:latin typeface="Arial" panose="020B0604020202020204" pitchFamily="34" charset="0"/>
              </a:rPr>
              <a:t>interr'd</a:t>
            </a:r>
            <a:r>
              <a:rPr lang="en-US" dirty="0">
                <a:solidFill>
                  <a:srgbClr val="000000"/>
                </a:solidFill>
                <a:latin typeface="Arial" panose="020B0604020202020204" pitchFamily="34" charset="0"/>
              </a:rPr>
              <a:t>.</a:t>
            </a:r>
            <a:r>
              <a:rPr lang="en-US" dirty="0"/>
              <a:t/>
            </a:r>
            <a:br>
              <a:rPr lang="en-US" dirty="0"/>
            </a:br>
            <a:r>
              <a:rPr lang="en-US" dirty="0">
                <a:solidFill>
                  <a:srgbClr val="000000"/>
                </a:solidFill>
                <a:latin typeface="Arial" panose="020B0604020202020204" pitchFamily="34" charset="0"/>
              </a:rPr>
              <a:t>And now, dear Lord, I cannot wait</a:t>
            </a:r>
            <a:r>
              <a:rPr lang="en-US" dirty="0"/>
              <a:t/>
            </a:r>
            <a:br>
              <a:rPr lang="en-US" dirty="0"/>
            </a:br>
            <a:r>
              <a:rPr lang="en-US" dirty="0">
                <a:solidFill>
                  <a:srgbClr val="000000"/>
                </a:solidFill>
                <a:latin typeface="Arial" panose="020B0604020202020204" pitchFamily="34" charset="0"/>
              </a:rPr>
              <a:t>Because I have a luncheon date.</a:t>
            </a:r>
            <a:endParaRPr lang="en-US" dirty="0"/>
          </a:p>
        </p:txBody>
      </p:sp>
    </p:spTree>
    <p:extLst>
      <p:ext uri="{BB962C8B-B14F-4D97-AF65-F5344CB8AC3E}">
        <p14:creationId xmlns:p14="http://schemas.microsoft.com/office/powerpoint/2010/main" val="641293665"/>
      </p:ext>
    </p:extLst>
  </p:cSld>
  <p:clrMapOvr>
    <a:masterClrMapping/>
  </p:clrMapOvr>
  <mc:AlternateContent xmlns:mc="http://schemas.openxmlformats.org/markup-compatibility/2006" xmlns:p14="http://schemas.microsoft.com/office/powerpoint/2010/main">
    <mc:Choice Requires="p14">
      <p:transition spd="slow" p14:dur="2000" advTm="476665"/>
    </mc:Choice>
    <mc:Fallback xmlns="">
      <p:transition spd="slow" advTm="476665"/>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02673" y="1791629"/>
            <a:ext cx="3360234" cy="2308324"/>
          </a:xfrm>
          <a:prstGeom prst="rect">
            <a:avLst/>
          </a:prstGeom>
          <a:noFill/>
        </p:spPr>
        <p:txBody>
          <a:bodyPr wrap="square" rtlCol="0">
            <a:spAutoFit/>
          </a:bodyPr>
          <a:lstStyle/>
          <a:p>
            <a:pPr algn="ctr"/>
            <a:r>
              <a:rPr lang="en-US" sz="4800" dirty="0" smtClean="0">
                <a:solidFill>
                  <a:schemeClr val="accent1">
                    <a:lumMod val="75000"/>
                  </a:schemeClr>
                </a:solidFill>
              </a:rPr>
              <a:t>Thank you for your attention!</a:t>
            </a:r>
            <a:endParaRPr lang="en-US" sz="4800" dirty="0">
              <a:solidFill>
                <a:schemeClr val="accent1">
                  <a:lumMod val="75000"/>
                </a:schemeClr>
              </a:solidFill>
            </a:endParaRPr>
          </a:p>
        </p:txBody>
      </p:sp>
    </p:spTree>
    <p:extLst>
      <p:ext uri="{BB962C8B-B14F-4D97-AF65-F5344CB8AC3E}">
        <p14:creationId xmlns:p14="http://schemas.microsoft.com/office/powerpoint/2010/main" val="18978542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Mirror (Sylvia Plath)</a:t>
            </a:r>
            <a:endParaRPr lang="en-US" dirty="0"/>
          </a:p>
        </p:txBody>
      </p:sp>
      <p:sp>
        <p:nvSpPr>
          <p:cNvPr id="5" name="Content Placeholder 4"/>
          <p:cNvSpPr>
            <a:spLocks noGrp="1"/>
          </p:cNvSpPr>
          <p:nvPr>
            <p:ph idx="1"/>
          </p:nvPr>
        </p:nvSpPr>
        <p:spPr>
          <a:xfrm>
            <a:off x="471948" y="1209365"/>
            <a:ext cx="7638706" cy="3637697"/>
          </a:xfrm>
        </p:spPr>
        <p:txBody>
          <a:bodyPr>
            <a:normAutofit fontScale="55000" lnSpcReduction="20000"/>
          </a:bodyPr>
          <a:lstStyle/>
          <a:p>
            <a:r>
              <a:rPr lang="en-US" dirty="0"/>
              <a:t>I am silver and exact. I have no preconceptions.</a:t>
            </a:r>
            <a:br>
              <a:rPr lang="en-US" dirty="0"/>
            </a:br>
            <a:r>
              <a:rPr lang="en-US" dirty="0"/>
              <a:t>Whatever I see I swallow immediately</a:t>
            </a:r>
            <a:br>
              <a:rPr lang="en-US" dirty="0"/>
            </a:br>
            <a:r>
              <a:rPr lang="en-US" dirty="0"/>
              <a:t>Just as it is, </a:t>
            </a:r>
            <a:r>
              <a:rPr lang="en-US" dirty="0" err="1"/>
              <a:t>unmisted</a:t>
            </a:r>
            <a:r>
              <a:rPr lang="en-US" dirty="0"/>
              <a:t> by love or dislike.</a:t>
            </a:r>
            <a:br>
              <a:rPr lang="en-US" dirty="0"/>
            </a:br>
            <a:r>
              <a:rPr lang="en-US" dirty="0"/>
              <a:t>I am not cruel, only truthful ‚</a:t>
            </a:r>
            <a:br>
              <a:rPr lang="en-US" dirty="0"/>
            </a:br>
            <a:r>
              <a:rPr lang="en-US" dirty="0"/>
              <a:t>The eye of a little god, four-cornered.</a:t>
            </a:r>
            <a:br>
              <a:rPr lang="en-US" dirty="0"/>
            </a:br>
            <a:r>
              <a:rPr lang="en-US" dirty="0"/>
              <a:t>Most of the time I meditate on the opposite wall.</a:t>
            </a:r>
            <a:br>
              <a:rPr lang="en-US" dirty="0"/>
            </a:br>
            <a:r>
              <a:rPr lang="en-US" dirty="0"/>
              <a:t>It is pink, with speckles. I have looked at it so long</a:t>
            </a:r>
            <a:br>
              <a:rPr lang="en-US" dirty="0"/>
            </a:br>
            <a:r>
              <a:rPr lang="en-US" dirty="0"/>
              <a:t>I think it is part of my heart. But it flickers.</a:t>
            </a:r>
            <a:br>
              <a:rPr lang="en-US" dirty="0"/>
            </a:br>
            <a:r>
              <a:rPr lang="en-US" dirty="0"/>
              <a:t>Faces and darkness separate us over and over.</a:t>
            </a:r>
            <a:br>
              <a:rPr lang="en-US" dirty="0"/>
            </a:br>
            <a:r>
              <a:rPr lang="en-US" dirty="0"/>
              <a:t/>
            </a:r>
            <a:br>
              <a:rPr lang="en-US" dirty="0"/>
            </a:br>
            <a:r>
              <a:rPr lang="en-US" dirty="0"/>
              <a:t>Now I am a lake. A woman bends over me,</a:t>
            </a:r>
            <a:br>
              <a:rPr lang="en-US" dirty="0"/>
            </a:br>
            <a:r>
              <a:rPr lang="en-US" dirty="0"/>
              <a:t>Searching my reaches for what she really is.</a:t>
            </a:r>
            <a:br>
              <a:rPr lang="en-US" dirty="0"/>
            </a:br>
            <a:r>
              <a:rPr lang="en-US" dirty="0"/>
              <a:t>Then she turns to those liars, the candles or the moon.</a:t>
            </a:r>
            <a:br>
              <a:rPr lang="en-US" dirty="0"/>
            </a:br>
            <a:r>
              <a:rPr lang="en-US" dirty="0"/>
              <a:t>I see her back, and reflect it faithfully.</a:t>
            </a:r>
            <a:br>
              <a:rPr lang="en-US" dirty="0"/>
            </a:br>
            <a:r>
              <a:rPr lang="en-US" dirty="0"/>
              <a:t>She rewards me with tears and an agitation of hands.</a:t>
            </a:r>
            <a:br>
              <a:rPr lang="en-US" dirty="0"/>
            </a:br>
            <a:r>
              <a:rPr lang="en-US" dirty="0"/>
              <a:t>I am important to her. She comes and goes.</a:t>
            </a:r>
            <a:br>
              <a:rPr lang="en-US" dirty="0"/>
            </a:br>
            <a:r>
              <a:rPr lang="en-US" dirty="0"/>
              <a:t>Each morning it is her face that replaces the darkness.</a:t>
            </a:r>
            <a:br>
              <a:rPr lang="en-US" dirty="0"/>
            </a:br>
            <a:r>
              <a:rPr lang="en-US" dirty="0"/>
              <a:t>In me she has drowned a young girl, and in me an old woman</a:t>
            </a:r>
            <a:br>
              <a:rPr lang="en-US" dirty="0"/>
            </a:br>
            <a:r>
              <a:rPr lang="en-US" dirty="0"/>
              <a:t>Rises toward her day after day, like a terrible fish</a:t>
            </a:r>
            <a:r>
              <a:rPr lang="en-US" dirty="0" smtClean="0"/>
              <a:t>.</a:t>
            </a:r>
            <a:r>
              <a:rPr lang="en-US" dirty="0"/>
              <a:t> </a:t>
            </a:r>
          </a:p>
        </p:txBody>
      </p:sp>
      <p:pic>
        <p:nvPicPr>
          <p:cNvPr id="6" name="Picture 4" descr="Картинки по запросу &quot;sylvia plath mirror&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2618" y="340661"/>
            <a:ext cx="3007221" cy="30072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ylvia Plath - Wikipe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2089" y="2407965"/>
            <a:ext cx="2095500" cy="280987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01633878"/>
      </p:ext>
    </p:extLst>
  </p:cSld>
  <p:clrMapOvr>
    <a:masterClrMapping/>
  </p:clrMapOvr>
  <mc:AlternateContent xmlns:mc="http://schemas.openxmlformats.org/markup-compatibility/2006" xmlns:p14="http://schemas.microsoft.com/office/powerpoint/2010/main">
    <mc:Choice Requires="p14">
      <p:transition spd="slow" p14:dur="2000" advTm="231496"/>
    </mc:Choice>
    <mc:Fallback xmlns="">
      <p:transition spd="slow" advTm="23149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anim calcmode="lin" valueType="num">
                                      <p:cBhvr additive="base">
                                        <p:cTn id="13" dur="500" fill="hold"/>
                                        <p:tgtEl>
                                          <p:spTgt spid="1030"/>
                                        </p:tgtEl>
                                        <p:attrNameLst>
                                          <p:attrName>ppt_x</p:attrName>
                                        </p:attrNameLst>
                                      </p:cBhvr>
                                      <p:tavLst>
                                        <p:tav tm="0">
                                          <p:val>
                                            <p:strVal val="#ppt_x"/>
                                          </p:val>
                                        </p:tav>
                                        <p:tav tm="100000">
                                          <p:val>
                                            <p:strVal val="#ppt_x"/>
                                          </p:val>
                                        </p:tav>
                                      </p:tavLst>
                                    </p:anim>
                                    <p:anim calcmode="lin" valueType="num">
                                      <p:cBhvr additive="base">
                                        <p:cTn id="14"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The </a:t>
            </a:r>
            <a:r>
              <a:rPr lang="en-US" dirty="0" smtClean="0"/>
              <a:t>Speaker - Explicit </a:t>
            </a:r>
            <a:r>
              <a:rPr lang="en-US" dirty="0"/>
              <a:t>/ Implicit</a:t>
            </a:r>
            <a:br>
              <a:rPr lang="en-US" dirty="0"/>
            </a:br>
            <a:endParaRPr lang="en-US" dirty="0"/>
          </a:p>
        </p:txBody>
      </p:sp>
      <p:sp>
        <p:nvSpPr>
          <p:cNvPr id="6" name="Content Placeholder 5"/>
          <p:cNvSpPr>
            <a:spLocks noGrp="1"/>
          </p:cNvSpPr>
          <p:nvPr>
            <p:ph sz="half" idx="2"/>
          </p:nvPr>
        </p:nvSpPr>
        <p:spPr/>
        <p:txBody>
          <a:bodyPr/>
          <a:lstStyle/>
          <a:p>
            <a:r>
              <a:rPr lang="en-US" dirty="0" smtClean="0"/>
              <a:t>Overt</a:t>
            </a:r>
          </a:p>
          <a:p>
            <a:r>
              <a:rPr lang="en-US" dirty="0" smtClean="0"/>
              <a:t>I</a:t>
            </a:r>
            <a:r>
              <a:rPr lang="en-US" dirty="0"/>
              <a:t>, </a:t>
            </a:r>
            <a:r>
              <a:rPr lang="en-US" dirty="0" smtClean="0"/>
              <a:t>we</a:t>
            </a:r>
          </a:p>
          <a:p>
            <a:r>
              <a:rPr lang="en-US" dirty="0" smtClean="0"/>
              <a:t>More emotional, subjective</a:t>
            </a:r>
          </a:p>
        </p:txBody>
      </p:sp>
      <p:sp>
        <p:nvSpPr>
          <p:cNvPr id="8" name="Content Placeholder 7"/>
          <p:cNvSpPr>
            <a:spLocks noGrp="1"/>
          </p:cNvSpPr>
          <p:nvPr>
            <p:ph sz="quarter" idx="4"/>
          </p:nvPr>
        </p:nvSpPr>
        <p:spPr>
          <a:xfrm>
            <a:off x="4572000" y="1943559"/>
            <a:ext cx="4334107" cy="2896070"/>
          </a:xfrm>
        </p:spPr>
        <p:txBody>
          <a:bodyPr>
            <a:normAutofit fontScale="92500" lnSpcReduction="10000"/>
          </a:bodyPr>
          <a:lstStyle/>
          <a:p>
            <a:r>
              <a:rPr lang="en-US" dirty="0" smtClean="0"/>
              <a:t>Covert</a:t>
            </a:r>
          </a:p>
          <a:p>
            <a:r>
              <a:rPr lang="en-US" dirty="0" smtClean="0"/>
              <a:t>III P. Narration</a:t>
            </a:r>
          </a:p>
          <a:p>
            <a:r>
              <a:rPr lang="en-US" dirty="0" smtClean="0"/>
              <a:t>Less emotional, aims at objectivity</a:t>
            </a:r>
          </a:p>
          <a:p>
            <a:r>
              <a:rPr lang="en-US" dirty="0" smtClean="0"/>
              <a:t>Ezra Pound</a:t>
            </a:r>
          </a:p>
          <a:p>
            <a:pPr marL="0" indent="0">
              <a:buNone/>
            </a:pPr>
            <a:r>
              <a:rPr lang="en-US" dirty="0"/>
              <a:t> </a:t>
            </a:r>
            <a:r>
              <a:rPr lang="en-US" dirty="0" smtClean="0"/>
              <a:t>In a Station of the Metro</a:t>
            </a:r>
          </a:p>
          <a:p>
            <a:pPr marL="0" indent="0">
              <a:buNone/>
            </a:pPr>
            <a:r>
              <a:rPr lang="en-US" sz="1900" dirty="0" smtClean="0"/>
              <a:t>The apparition of these faces in the crowd;</a:t>
            </a:r>
          </a:p>
          <a:p>
            <a:pPr marL="0" indent="0">
              <a:buNone/>
            </a:pPr>
            <a:r>
              <a:rPr lang="en-US" sz="1900" dirty="0" smtClean="0"/>
              <a:t>Petals on a wet, black bough.</a:t>
            </a:r>
            <a:endParaRPr lang="en-US" sz="1900" dirty="0"/>
          </a:p>
        </p:txBody>
      </p:sp>
    </p:spTree>
    <p:custDataLst>
      <p:tags r:id="rId1"/>
    </p:custDataLst>
    <p:extLst>
      <p:ext uri="{BB962C8B-B14F-4D97-AF65-F5344CB8AC3E}">
        <p14:creationId xmlns:p14="http://schemas.microsoft.com/office/powerpoint/2010/main" val="4170783713"/>
      </p:ext>
    </p:extLst>
  </p:cSld>
  <p:clrMapOvr>
    <a:masterClrMapping/>
  </p:clrMapOvr>
  <mc:AlternateContent xmlns:mc="http://schemas.openxmlformats.org/markup-compatibility/2006" xmlns:p14="http://schemas.microsoft.com/office/powerpoint/2010/main">
    <mc:Choice Requires="p14">
      <p:transition spd="slow" p14:dur="2000" advTm="235367"/>
    </mc:Choice>
    <mc:Fallback xmlns="">
      <p:transition spd="slow" advTm="23536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anim calcmode="lin" valueType="num">
                                      <p:cBhvr additive="base">
                                        <p:cTn id="3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 calcmode="lin" valueType="num">
                                      <p:cBhvr additive="base">
                                        <p:cTn id="3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xEl>
                                              <p:pRg st="3" end="3"/>
                                            </p:txEl>
                                          </p:spTgt>
                                        </p:tgtEl>
                                        <p:attrNameLst>
                                          <p:attrName>style.visibility</p:attrName>
                                        </p:attrNameLst>
                                      </p:cBhvr>
                                      <p:to>
                                        <p:strVal val="visible"/>
                                      </p:to>
                                    </p:set>
                                    <p:anim calcmode="lin" valueType="num">
                                      <p:cBhvr additive="base">
                                        <p:cTn id="4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xEl>
                                              <p:pRg st="4" end="4"/>
                                            </p:txEl>
                                          </p:spTgt>
                                        </p:tgtEl>
                                        <p:attrNameLst>
                                          <p:attrName>style.visibility</p:attrName>
                                        </p:attrNameLst>
                                      </p:cBhvr>
                                      <p:to>
                                        <p:strVal val="visible"/>
                                      </p:to>
                                    </p:set>
                                    <p:anim calcmode="lin" valueType="num">
                                      <p:cBhvr additive="base">
                                        <p:cTn id="4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xEl>
                                              <p:pRg st="5" end="5"/>
                                            </p:txEl>
                                          </p:spTgt>
                                        </p:tgtEl>
                                        <p:attrNameLst>
                                          <p:attrName>style.visibility</p:attrName>
                                        </p:attrNameLst>
                                      </p:cBhvr>
                                      <p:to>
                                        <p:strVal val="visible"/>
                                      </p:to>
                                    </p:set>
                                    <p:anim calcmode="lin" valueType="num">
                                      <p:cBhvr additive="base">
                                        <p:cTn id="55"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
                                            <p:txEl>
                                              <p:pRg st="6" end="6"/>
                                            </p:txEl>
                                          </p:spTgt>
                                        </p:tgtEl>
                                        <p:attrNameLst>
                                          <p:attrName>style.visibility</p:attrName>
                                        </p:attrNameLst>
                                      </p:cBhvr>
                                      <p:to>
                                        <p:strVal val="visible"/>
                                      </p:to>
                                    </p:set>
                                    <p:anim calcmode="lin" valueType="num">
                                      <p:cBhvr additive="base">
                                        <p:cTn id="61"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Dramatised</a:t>
            </a:r>
            <a:r>
              <a:rPr lang="en-US" dirty="0" smtClean="0"/>
              <a:t>/ </a:t>
            </a:r>
            <a:r>
              <a:rPr lang="en-US" dirty="0" err="1" smtClean="0"/>
              <a:t>Undramatised</a:t>
            </a:r>
            <a:endParaRPr lang="en-US" dirty="0"/>
          </a:p>
        </p:txBody>
      </p:sp>
      <p:sp>
        <p:nvSpPr>
          <p:cNvPr id="3" name="Текст 2"/>
          <p:cNvSpPr>
            <a:spLocks noGrp="1"/>
          </p:cNvSpPr>
          <p:nvPr>
            <p:ph type="body" idx="1"/>
          </p:nvPr>
        </p:nvSpPr>
        <p:spPr/>
        <p:txBody>
          <a:bodyPr/>
          <a:lstStyle/>
          <a:p>
            <a:endParaRPr lang="en-US" dirty="0"/>
          </a:p>
        </p:txBody>
      </p:sp>
      <p:sp>
        <p:nvSpPr>
          <p:cNvPr id="4" name="Объект 3"/>
          <p:cNvSpPr>
            <a:spLocks noGrp="1"/>
          </p:cNvSpPr>
          <p:nvPr>
            <p:ph sz="half" idx="2"/>
          </p:nvPr>
        </p:nvSpPr>
        <p:spPr/>
        <p:txBody>
          <a:bodyPr/>
          <a:lstStyle/>
          <a:p>
            <a:r>
              <a:rPr lang="en-US" dirty="0"/>
              <a:t>A concrete </a:t>
            </a:r>
            <a:r>
              <a:rPr lang="en-US" dirty="0" smtClean="0"/>
              <a:t>character (“</a:t>
            </a:r>
            <a:r>
              <a:rPr lang="en-US" dirty="0" err="1" smtClean="0"/>
              <a:t>Whatif</a:t>
            </a:r>
            <a:r>
              <a:rPr lang="en-US" dirty="0" smtClean="0"/>
              <a:t>” by </a:t>
            </a:r>
            <a:r>
              <a:rPr lang="en-US" dirty="0" err="1" smtClean="0"/>
              <a:t>Shel</a:t>
            </a:r>
            <a:r>
              <a:rPr lang="en-US" dirty="0" smtClean="0"/>
              <a:t> Silverstein)</a:t>
            </a:r>
            <a:endParaRPr lang="en-US" dirty="0"/>
          </a:p>
        </p:txBody>
      </p:sp>
      <p:sp>
        <p:nvSpPr>
          <p:cNvPr id="5" name="Текст 4"/>
          <p:cNvSpPr>
            <a:spLocks noGrp="1"/>
          </p:cNvSpPr>
          <p:nvPr>
            <p:ph type="body" sz="quarter" idx="3"/>
          </p:nvPr>
        </p:nvSpPr>
        <p:spPr/>
        <p:txBody>
          <a:bodyPr/>
          <a:lstStyle/>
          <a:p>
            <a:endParaRPr lang="en-US"/>
          </a:p>
        </p:txBody>
      </p:sp>
      <p:sp>
        <p:nvSpPr>
          <p:cNvPr id="6" name="Объект 5"/>
          <p:cNvSpPr>
            <a:spLocks noGrp="1"/>
          </p:cNvSpPr>
          <p:nvPr>
            <p:ph sz="quarter" idx="4"/>
          </p:nvPr>
        </p:nvSpPr>
        <p:spPr/>
        <p:txBody>
          <a:bodyPr/>
          <a:lstStyle/>
          <a:p>
            <a:r>
              <a:rPr lang="en-US" dirty="0" smtClean="0"/>
              <a:t>Just a voice, it doesn’t identify itself. </a:t>
            </a:r>
            <a:endParaRPr lang="en-US" dirty="0"/>
          </a:p>
        </p:txBody>
      </p:sp>
    </p:spTree>
    <p:custDataLst>
      <p:tags r:id="rId1"/>
    </p:custDataLst>
    <p:extLst>
      <p:ext uri="{BB962C8B-B14F-4D97-AF65-F5344CB8AC3E}">
        <p14:creationId xmlns:p14="http://schemas.microsoft.com/office/powerpoint/2010/main" val="992460257"/>
      </p:ext>
    </p:extLst>
  </p:cSld>
  <p:clrMapOvr>
    <a:masterClrMapping/>
  </p:clrMapOvr>
  <mc:AlternateContent xmlns:mc="http://schemas.openxmlformats.org/markup-compatibility/2006" xmlns:p14="http://schemas.microsoft.com/office/powerpoint/2010/main">
    <mc:Choice Requires="p14">
      <p:transition spd="slow" p14:dur="2000" advTm="111864"/>
    </mc:Choice>
    <mc:Fallback xmlns="">
      <p:transition spd="slow" advTm="1118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Reliable/ unreliable</a:t>
            </a:r>
            <a:endParaRPr lang="en-US" dirty="0"/>
          </a:p>
        </p:txBody>
      </p:sp>
      <p:sp>
        <p:nvSpPr>
          <p:cNvPr id="4" name="Объект 3"/>
          <p:cNvSpPr>
            <a:spLocks noGrp="1"/>
          </p:cNvSpPr>
          <p:nvPr>
            <p:ph sz="half" idx="2"/>
          </p:nvPr>
        </p:nvSpPr>
        <p:spPr>
          <a:xfrm>
            <a:off x="275064" y="1315844"/>
            <a:ext cx="8207298" cy="2904009"/>
          </a:xfrm>
        </p:spPr>
        <p:txBody>
          <a:bodyPr>
            <a:normAutofit fontScale="85000" lnSpcReduction="10000"/>
          </a:bodyPr>
          <a:lstStyle/>
          <a:p>
            <a:r>
              <a:rPr lang="en-US" dirty="0"/>
              <a:t>An unreliable narrator however, is not simply a narrator who 'does not tell the truth' – what fictional narrator ever tells the literal truth? Rather an unreliable narrator is one who tells lies, conceals information, misjudges with respect to the narrative audience – that is, one whose statements are untrue not by the standards of the real world or of the authorial audience but by the standards of his own narrative audience. ... In other words, all fictional narrators are false in that they are imitations. But some are imitations who tell the truth, some of people who lie</a:t>
            </a:r>
            <a:r>
              <a:rPr lang="en-US" dirty="0" smtClean="0"/>
              <a:t>.</a:t>
            </a:r>
          </a:p>
          <a:p>
            <a:r>
              <a:rPr lang="en-US" dirty="0"/>
              <a:t> </a:t>
            </a:r>
            <a:r>
              <a:rPr lang="en-US" dirty="0" smtClean="0"/>
              <a:t>[Rabinowitz</a:t>
            </a:r>
            <a:r>
              <a:rPr lang="en-US" dirty="0"/>
              <a:t>, Peter J.: </a:t>
            </a:r>
            <a:r>
              <a:rPr lang="en-US" i="1" dirty="0"/>
              <a:t>Truth in Fiction: A Reexamination of Audiences.</a:t>
            </a:r>
            <a:r>
              <a:rPr lang="en-US" dirty="0"/>
              <a:t> In: </a:t>
            </a:r>
            <a:r>
              <a:rPr lang="en-US" i="1" dirty="0"/>
              <a:t>Critical Inquiry.</a:t>
            </a:r>
            <a:r>
              <a:rPr lang="en-US" dirty="0"/>
              <a:t> </a:t>
            </a:r>
            <a:r>
              <a:rPr lang="en-US" dirty="0" err="1"/>
              <a:t>Nr</a:t>
            </a:r>
            <a:r>
              <a:rPr lang="en-US" dirty="0"/>
              <a:t>. 1, 1977, S. </a:t>
            </a:r>
            <a:r>
              <a:rPr lang="en-US" dirty="0" smtClean="0"/>
              <a:t>121–141].</a:t>
            </a:r>
            <a:endParaRPr lang="en-US" dirty="0"/>
          </a:p>
        </p:txBody>
      </p:sp>
    </p:spTree>
    <p:extLst>
      <p:ext uri="{BB962C8B-B14F-4D97-AF65-F5344CB8AC3E}">
        <p14:creationId xmlns:p14="http://schemas.microsoft.com/office/powerpoint/2010/main" val="18953288"/>
      </p:ext>
    </p:extLst>
  </p:cSld>
  <p:clrMapOvr>
    <a:masterClrMapping/>
  </p:clrMapOvr>
  <mc:AlternateContent xmlns:mc="http://schemas.openxmlformats.org/markup-compatibility/2006" xmlns:p14="http://schemas.microsoft.com/office/powerpoint/2010/main">
    <mc:Choice Requires="p14">
      <p:transition spd="slow" p14:dur="2000" advTm="109373"/>
    </mc:Choice>
    <mc:Fallback xmlns="">
      <p:transition spd="slow" advTm="109373"/>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en-US" dirty="0" smtClean="0"/>
              <a:t>Types of Unreliable Characters</a:t>
            </a:r>
            <a:endParaRPr lang="en-US" dirty="0"/>
          </a:p>
        </p:txBody>
      </p:sp>
      <p:sp>
        <p:nvSpPr>
          <p:cNvPr id="8" name="Объект 7"/>
          <p:cNvSpPr>
            <a:spLocks noGrp="1"/>
          </p:cNvSpPr>
          <p:nvPr>
            <p:ph idx="1"/>
          </p:nvPr>
        </p:nvSpPr>
        <p:spPr/>
        <p:txBody>
          <a:bodyPr/>
          <a:lstStyle/>
          <a:p>
            <a:r>
              <a:rPr lang="en-US" dirty="0" smtClean="0"/>
              <a:t>The </a:t>
            </a:r>
            <a:r>
              <a:rPr lang="en-US" dirty="0" err="1" smtClean="0"/>
              <a:t>Picaro</a:t>
            </a:r>
            <a:endParaRPr lang="en-US" dirty="0" smtClean="0"/>
          </a:p>
          <a:p>
            <a:r>
              <a:rPr lang="en-US" dirty="0" smtClean="0"/>
              <a:t>The Madman</a:t>
            </a:r>
          </a:p>
          <a:p>
            <a:r>
              <a:rPr lang="en-US" dirty="0" smtClean="0"/>
              <a:t>The Clown</a:t>
            </a:r>
          </a:p>
          <a:p>
            <a:r>
              <a:rPr lang="en-US" dirty="0" smtClean="0"/>
              <a:t>The </a:t>
            </a:r>
            <a:r>
              <a:rPr lang="en-US" dirty="0" err="1" smtClean="0"/>
              <a:t>Naif</a:t>
            </a:r>
            <a:endParaRPr lang="en-US" dirty="0" smtClean="0"/>
          </a:p>
          <a:p>
            <a:r>
              <a:rPr lang="en-US" dirty="0" smtClean="0"/>
              <a:t>The Liar </a:t>
            </a:r>
            <a:endParaRPr lang="en-US" dirty="0"/>
          </a:p>
        </p:txBody>
      </p:sp>
    </p:spTree>
    <p:extLst>
      <p:ext uri="{BB962C8B-B14F-4D97-AF65-F5344CB8AC3E}">
        <p14:creationId xmlns:p14="http://schemas.microsoft.com/office/powerpoint/2010/main" val="30846940"/>
      </p:ext>
    </p:extLst>
  </p:cSld>
  <p:clrMapOvr>
    <a:masterClrMapping/>
  </p:clrMapOvr>
  <mc:AlternateContent xmlns:mc="http://schemas.openxmlformats.org/markup-compatibility/2006" xmlns:p14="http://schemas.microsoft.com/office/powerpoint/2010/main">
    <mc:Choice Requires="p14">
      <p:transition spd="slow" p14:dur="2000" advTm="212554"/>
    </mc:Choice>
    <mc:Fallback xmlns="">
      <p:transition spd="slow" advTm="212554"/>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Tone/ Perspective</a:t>
            </a:r>
            <a:endParaRPr lang="en-US" dirty="0"/>
          </a:p>
        </p:txBody>
      </p:sp>
      <p:sp>
        <p:nvSpPr>
          <p:cNvPr id="3" name="Объект 2"/>
          <p:cNvSpPr>
            <a:spLocks noGrp="1"/>
          </p:cNvSpPr>
          <p:nvPr>
            <p:ph idx="1"/>
          </p:nvPr>
        </p:nvSpPr>
        <p:spPr/>
        <p:txBody>
          <a:bodyPr>
            <a:normAutofit lnSpcReduction="10000"/>
          </a:bodyPr>
          <a:lstStyle/>
          <a:p>
            <a:r>
              <a:rPr lang="en-US" b="1" dirty="0" smtClean="0">
                <a:solidFill>
                  <a:srgbClr val="FF2549"/>
                </a:solidFill>
              </a:rPr>
              <a:t>Tone</a:t>
            </a:r>
            <a:r>
              <a:rPr lang="en-US" dirty="0" smtClean="0"/>
              <a:t> is the attitude of the speaker towards subject-matter and characters</a:t>
            </a:r>
          </a:p>
          <a:p>
            <a:r>
              <a:rPr lang="en-US" dirty="0" smtClean="0"/>
              <a:t>(involved, detached, emotional, neutral, sad, ironic, serious, playful, joyful….)</a:t>
            </a:r>
          </a:p>
          <a:p>
            <a:r>
              <a:rPr lang="en-US" b="1" dirty="0" smtClean="0">
                <a:solidFill>
                  <a:srgbClr val="FF2549"/>
                </a:solidFill>
              </a:rPr>
              <a:t>Perspective</a:t>
            </a:r>
            <a:r>
              <a:rPr lang="en-US" dirty="0" smtClean="0"/>
              <a:t> is the point of view of the speaker (social, political, religious, emotional, physical, intellectual).</a:t>
            </a:r>
            <a:endParaRPr lang="en-US" dirty="0"/>
          </a:p>
        </p:txBody>
      </p:sp>
    </p:spTree>
    <p:extLst>
      <p:ext uri="{BB962C8B-B14F-4D97-AF65-F5344CB8AC3E}">
        <p14:creationId xmlns:p14="http://schemas.microsoft.com/office/powerpoint/2010/main" val="683950056"/>
      </p:ext>
    </p:extLst>
  </p:cSld>
  <p:clrMapOvr>
    <a:masterClrMapping/>
  </p:clrMapOvr>
  <mc:AlternateContent xmlns:mc="http://schemas.openxmlformats.org/markup-compatibility/2006" xmlns:p14="http://schemas.microsoft.com/office/powerpoint/2010/main">
    <mc:Choice Requires="p14">
      <p:transition spd="slow" p14:dur="2000" advTm="194978"/>
    </mc:Choice>
    <mc:Fallback xmlns="">
      <p:transition spd="slow" advTm="194978"/>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Barbie Doll (Marge Piercy)</a:t>
            </a:r>
            <a:endParaRPr lang="en-US" dirty="0"/>
          </a:p>
        </p:txBody>
      </p:sp>
      <p:sp>
        <p:nvSpPr>
          <p:cNvPr id="3" name="Объект 2"/>
          <p:cNvSpPr>
            <a:spLocks noGrp="1"/>
          </p:cNvSpPr>
          <p:nvPr>
            <p:ph idx="1"/>
          </p:nvPr>
        </p:nvSpPr>
        <p:spPr>
          <a:xfrm>
            <a:off x="104077" y="1293540"/>
            <a:ext cx="4088781" cy="3424452"/>
          </a:xfrm>
        </p:spPr>
        <p:txBody>
          <a:bodyPr>
            <a:normAutofit fontScale="55000" lnSpcReduction="20000"/>
          </a:bodyPr>
          <a:lstStyle/>
          <a:p>
            <a:r>
              <a:rPr lang="en-US" dirty="0"/>
              <a:t>This </a:t>
            </a:r>
            <a:r>
              <a:rPr lang="en-US" dirty="0" err="1"/>
              <a:t>girlchild</a:t>
            </a:r>
            <a:r>
              <a:rPr lang="en-US" dirty="0"/>
              <a:t> was born as usual</a:t>
            </a:r>
            <a:br>
              <a:rPr lang="en-US" dirty="0"/>
            </a:br>
            <a:r>
              <a:rPr lang="en-US" dirty="0"/>
              <a:t>and presented dolls that did pee-pee</a:t>
            </a:r>
            <a:br>
              <a:rPr lang="en-US" dirty="0"/>
            </a:br>
            <a:r>
              <a:rPr lang="en-US" dirty="0"/>
              <a:t>and miniature GE stoves and irons</a:t>
            </a:r>
            <a:br>
              <a:rPr lang="en-US" dirty="0"/>
            </a:br>
            <a:r>
              <a:rPr lang="en-US" dirty="0"/>
              <a:t>and wee lipsticks the color of cherry candy.</a:t>
            </a:r>
            <a:br>
              <a:rPr lang="en-US" dirty="0"/>
            </a:br>
            <a:r>
              <a:rPr lang="en-US" dirty="0"/>
              <a:t>Then in the magic of puberty, a classmate said:</a:t>
            </a:r>
            <a:br>
              <a:rPr lang="en-US" dirty="0"/>
            </a:br>
            <a:r>
              <a:rPr lang="en-US" dirty="0"/>
              <a:t>You have a great big nose and fat legs.</a:t>
            </a:r>
            <a:br>
              <a:rPr lang="en-US" dirty="0"/>
            </a:br>
            <a:r>
              <a:rPr lang="en-US" dirty="0"/>
              <a:t/>
            </a:r>
            <a:br>
              <a:rPr lang="en-US" dirty="0"/>
            </a:br>
            <a:r>
              <a:rPr lang="en-US" dirty="0"/>
              <a:t>She was healthy, tested intelligent,</a:t>
            </a:r>
            <a:br>
              <a:rPr lang="en-US" dirty="0"/>
            </a:br>
            <a:r>
              <a:rPr lang="en-US" dirty="0"/>
              <a:t>possessed strong arms and back,</a:t>
            </a:r>
            <a:br>
              <a:rPr lang="en-US" dirty="0"/>
            </a:br>
            <a:r>
              <a:rPr lang="en-US" dirty="0"/>
              <a:t>abundant sexual drive and manual dexterity.</a:t>
            </a:r>
            <a:br>
              <a:rPr lang="en-US" dirty="0"/>
            </a:br>
            <a:r>
              <a:rPr lang="en-US" dirty="0"/>
              <a:t>She went to and fro apologizing.</a:t>
            </a:r>
            <a:br>
              <a:rPr lang="en-US" dirty="0"/>
            </a:br>
            <a:r>
              <a:rPr lang="en-US" dirty="0"/>
              <a:t>Everyone saw a fat nose on thick legs.</a:t>
            </a:r>
            <a:br>
              <a:rPr lang="en-US" dirty="0"/>
            </a:br>
            <a:endParaRPr lang="en-US" dirty="0"/>
          </a:p>
        </p:txBody>
      </p:sp>
      <p:sp>
        <p:nvSpPr>
          <p:cNvPr id="4" name="Объект 2"/>
          <p:cNvSpPr txBox="1">
            <a:spLocks/>
          </p:cNvSpPr>
          <p:nvPr/>
        </p:nvSpPr>
        <p:spPr>
          <a:xfrm>
            <a:off x="3954966" y="1293540"/>
            <a:ext cx="3962400" cy="3376467"/>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She was advised to play coy,</a:t>
            </a:r>
            <a:br>
              <a:rPr lang="en-US" dirty="0" smtClean="0"/>
            </a:br>
            <a:r>
              <a:rPr lang="en-US" dirty="0" smtClean="0"/>
              <a:t>exhorted to come on hearty,</a:t>
            </a:r>
            <a:br>
              <a:rPr lang="en-US" dirty="0" smtClean="0"/>
            </a:br>
            <a:r>
              <a:rPr lang="en-US" dirty="0" smtClean="0"/>
              <a:t>exercise, diet, smile and wheedle.</a:t>
            </a:r>
            <a:br>
              <a:rPr lang="en-US" dirty="0" smtClean="0"/>
            </a:br>
            <a:r>
              <a:rPr lang="en-US" dirty="0" smtClean="0"/>
              <a:t>Her good nature wore out</a:t>
            </a:r>
            <a:br>
              <a:rPr lang="en-US" dirty="0" smtClean="0"/>
            </a:br>
            <a:r>
              <a:rPr lang="en-US" dirty="0" smtClean="0"/>
              <a:t>like a fan belt.</a:t>
            </a:r>
            <a:br>
              <a:rPr lang="en-US" dirty="0" smtClean="0"/>
            </a:br>
            <a:r>
              <a:rPr lang="en-US" dirty="0" smtClean="0"/>
              <a:t>So she cut off her nose and her legs</a:t>
            </a:r>
            <a:br>
              <a:rPr lang="en-US" dirty="0" smtClean="0"/>
            </a:br>
            <a:r>
              <a:rPr lang="en-US" dirty="0" smtClean="0"/>
              <a:t>and offered them up.</a:t>
            </a:r>
            <a:br>
              <a:rPr lang="en-US" dirty="0" smtClean="0"/>
            </a:br>
            <a:r>
              <a:rPr lang="en-US" dirty="0" smtClean="0"/>
              <a:t/>
            </a:r>
            <a:br>
              <a:rPr lang="en-US" dirty="0" smtClean="0"/>
            </a:br>
            <a:r>
              <a:rPr lang="en-US" dirty="0" smtClean="0"/>
              <a:t>In the casket displayed on satin she lay</a:t>
            </a:r>
            <a:br>
              <a:rPr lang="en-US" dirty="0" smtClean="0"/>
            </a:br>
            <a:r>
              <a:rPr lang="en-US" dirty="0" smtClean="0"/>
              <a:t>with the undertaker's cosmetics painted on,</a:t>
            </a:r>
            <a:br>
              <a:rPr lang="en-US" dirty="0" smtClean="0"/>
            </a:br>
            <a:r>
              <a:rPr lang="en-US" dirty="0" smtClean="0"/>
              <a:t>a turned-up putty nose,</a:t>
            </a:r>
            <a:br>
              <a:rPr lang="en-US" dirty="0" smtClean="0"/>
            </a:br>
            <a:r>
              <a:rPr lang="en-US" dirty="0" smtClean="0"/>
              <a:t>dressed in a pink and white nightie.</a:t>
            </a:r>
            <a:br>
              <a:rPr lang="en-US" dirty="0" smtClean="0"/>
            </a:br>
            <a:r>
              <a:rPr lang="en-US" dirty="0" smtClean="0"/>
              <a:t>Doesn't she look pretty? everyone said.</a:t>
            </a:r>
            <a:br>
              <a:rPr lang="en-US" dirty="0" smtClean="0"/>
            </a:br>
            <a:r>
              <a:rPr lang="en-US" dirty="0" smtClean="0"/>
              <a:t>Consummation at last.</a:t>
            </a:r>
            <a:br>
              <a:rPr lang="en-US" dirty="0" smtClean="0"/>
            </a:br>
            <a:r>
              <a:rPr lang="en-US" dirty="0" smtClean="0"/>
              <a:t>To every woman a happy ending</a:t>
            </a:r>
            <a:endParaRPr lang="en-US" dirty="0"/>
          </a:p>
        </p:txBody>
      </p:sp>
    </p:spTree>
    <p:extLst>
      <p:ext uri="{BB962C8B-B14F-4D97-AF65-F5344CB8AC3E}">
        <p14:creationId xmlns:p14="http://schemas.microsoft.com/office/powerpoint/2010/main" val="2147036891"/>
      </p:ext>
    </p:extLst>
  </p:cSld>
  <p:clrMapOvr>
    <a:masterClrMapping/>
  </p:clrMapOvr>
  <mc:AlternateContent xmlns:mc="http://schemas.openxmlformats.org/markup-compatibility/2006" xmlns:p14="http://schemas.microsoft.com/office/powerpoint/2010/main">
    <mc:Choice Requires="p14">
      <p:transition spd="slow" p14:dur="2000" advTm="517458"/>
    </mc:Choice>
    <mc:Fallback xmlns="">
      <p:transition spd="slow" advTm="517458"/>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1|6|2.9|46.1"/>
</p:tagLst>
</file>

<file path=ppt/tags/tag2.xml><?xml version="1.0" encoding="utf-8"?>
<p:tagLst xmlns:a="http://schemas.openxmlformats.org/drawingml/2006/main" xmlns:r="http://schemas.openxmlformats.org/officeDocument/2006/relationships" xmlns:p="http://schemas.openxmlformats.org/presentationml/2006/main">
  <p:tag name="TIMING" val="|11.2|3.9|7.5"/>
</p:tagLst>
</file>

<file path=ppt/tags/tag3.xml><?xml version="1.0" encoding="utf-8"?>
<p:tagLst xmlns:a="http://schemas.openxmlformats.org/drawingml/2006/main" xmlns:r="http://schemas.openxmlformats.org/officeDocument/2006/relationships" xmlns:p="http://schemas.openxmlformats.org/presentationml/2006/main">
  <p:tag name="TIMING" val="|4|67.7|9.9|22.5|15.3|3.9|14.6|4.8|4.1|1"/>
</p:tagLst>
</file>

<file path=ppt/tags/tag4.xml><?xml version="1.0" encoding="utf-8"?>
<p:tagLst xmlns:a="http://schemas.openxmlformats.org/drawingml/2006/main" xmlns:r="http://schemas.openxmlformats.org/officeDocument/2006/relationships" xmlns:p="http://schemas.openxmlformats.org/presentationml/2006/main">
  <p:tag name="TIMING" val="|16.1|54.5"/>
</p:tagLst>
</file>

<file path=ppt/tags/tag5.xml><?xml version="1.0" encoding="utf-8"?>
<p:tagLst xmlns:a="http://schemas.openxmlformats.org/drawingml/2006/main" xmlns:r="http://schemas.openxmlformats.org/officeDocument/2006/relationships" xmlns:p="http://schemas.openxmlformats.org/presentationml/2006/main">
  <p:tag name="TIMING" val="|18.8|4|0|22"/>
</p:tagLst>
</file>

<file path=ppt/tags/tag6.xml><?xml version="1.0" encoding="utf-8"?>
<p:tagLst xmlns:a="http://schemas.openxmlformats.org/drawingml/2006/main" xmlns:r="http://schemas.openxmlformats.org/officeDocument/2006/relationships" xmlns:p="http://schemas.openxmlformats.org/presentationml/2006/main">
  <p:tag name="TIMING" val="|3.1|105.5|32.1"/>
</p:tagLst>
</file>

<file path=ppt/tags/tag7.xml><?xml version="1.0" encoding="utf-8"?>
<p:tagLst xmlns:a="http://schemas.openxmlformats.org/drawingml/2006/main" xmlns:r="http://schemas.openxmlformats.org/officeDocument/2006/relationships" xmlns:p="http://schemas.openxmlformats.org/presentationml/2006/main">
  <p:tag name="TIMING" val="|78.8|1.1|32.5|1.7|52.4|1.3|50.5|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801</Words>
  <Application>Microsoft Office PowerPoint</Application>
  <PresentationFormat>Экран (16:9)</PresentationFormat>
  <Paragraphs>84</Paragraphs>
  <Slides>22</Slides>
  <Notes>1</Notes>
  <HiddenSlides>0</HiddenSlides>
  <MMClips>1</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22</vt:i4>
      </vt:variant>
    </vt:vector>
  </HeadingPairs>
  <TitlesOfParts>
    <vt:vector size="27" baseType="lpstr">
      <vt:lpstr>Arial</vt:lpstr>
      <vt:lpstr>Calibri</vt:lpstr>
      <vt:lpstr>Open Sans</vt:lpstr>
      <vt:lpstr>Times New Roman</vt:lpstr>
      <vt:lpstr>Office Theme</vt:lpstr>
      <vt:lpstr>Speech Situation in Poetry</vt:lpstr>
      <vt:lpstr>Distinction</vt:lpstr>
      <vt:lpstr>Mirror (Sylvia Plath)</vt:lpstr>
      <vt:lpstr>The Speaker - Explicit / Implicit </vt:lpstr>
      <vt:lpstr>Dramatised/ Undramatised</vt:lpstr>
      <vt:lpstr>Reliable/ unreliable</vt:lpstr>
      <vt:lpstr>Types of Unreliable Characters</vt:lpstr>
      <vt:lpstr>Tone/ Perspective</vt:lpstr>
      <vt:lpstr>Barbie Doll (Marge Piercy)</vt:lpstr>
      <vt:lpstr>Addressee/ Lyric “Thou”</vt:lpstr>
      <vt:lpstr>Lyric “thou”</vt:lpstr>
      <vt:lpstr>A communication model for poetry (V. and A. Nünning) extratextual level= production and reception</vt:lpstr>
      <vt:lpstr>Intratextual level=poem</vt:lpstr>
      <vt:lpstr>Time and Space</vt:lpstr>
      <vt:lpstr>Презентация PowerPoint</vt:lpstr>
      <vt:lpstr>Презентация PowerPoint</vt:lpstr>
      <vt:lpstr>Презентация PowerPoint</vt:lpstr>
      <vt:lpstr>Time</vt:lpstr>
      <vt:lpstr>Mood</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2020-06-13T18:02:47Z</dcterms:modified>
</cp:coreProperties>
</file>