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92" r:id="rId5"/>
    <p:sldId id="293" r:id="rId6"/>
    <p:sldId id="262" r:id="rId7"/>
    <p:sldId id="278" r:id="rId8"/>
    <p:sldId id="263" r:id="rId9"/>
    <p:sldId id="258" r:id="rId10"/>
    <p:sldId id="267" r:id="rId11"/>
    <p:sldId id="294" r:id="rId12"/>
    <p:sldId id="276" r:id="rId13"/>
    <p:sldId id="264" r:id="rId14"/>
    <p:sldId id="265" r:id="rId15"/>
    <p:sldId id="266" r:id="rId16"/>
    <p:sldId id="268" r:id="rId17"/>
    <p:sldId id="279" r:id="rId18"/>
    <p:sldId id="269" r:id="rId19"/>
    <p:sldId id="270" r:id="rId20"/>
    <p:sldId id="271" r:id="rId21"/>
    <p:sldId id="280" r:id="rId22"/>
    <p:sldId id="272" r:id="rId23"/>
    <p:sldId id="277" r:id="rId24"/>
    <p:sldId id="259" r:id="rId25"/>
    <p:sldId id="274" r:id="rId26"/>
    <p:sldId id="273" r:id="rId27"/>
    <p:sldId id="275" r:id="rId28"/>
    <p:sldId id="282" r:id="rId29"/>
    <p:sldId id="295" r:id="rId30"/>
    <p:sldId id="283" r:id="rId31"/>
    <p:sldId id="284" r:id="rId32"/>
    <p:sldId id="289" r:id="rId33"/>
    <p:sldId id="260" r:id="rId34"/>
    <p:sldId id="287" r:id="rId35"/>
    <p:sldId id="296" r:id="rId36"/>
    <p:sldId id="290" r:id="rId37"/>
    <p:sldId id="288" r:id="rId38"/>
    <p:sldId id="285" r:id="rId39"/>
    <p:sldId id="286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6AA92-C1D8-4FB7-B9FD-019D255C1BC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E3F18-554F-4EBC-AD6B-5022F878050B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ru-RU" smtClean="0"/>
            <a:t>Політична думка синтезувала ідеї:</a:t>
          </a:r>
          <a:endParaRPr lang="ru-RU"/>
        </a:p>
      </dgm:t>
    </dgm:pt>
    <dgm:pt modelId="{6D2E25E0-28E5-4EE0-9162-4C88550F6A82}" type="parTrans" cxnId="{A3D80694-A8A9-4724-A73C-FE62B7BC8B3E}">
      <dgm:prSet/>
      <dgm:spPr/>
      <dgm:t>
        <a:bodyPr/>
        <a:lstStyle/>
        <a:p>
          <a:endParaRPr lang="ru-RU"/>
        </a:p>
      </dgm:t>
    </dgm:pt>
    <dgm:pt modelId="{27F5BE6F-0CAF-4357-B5BE-6D6E2BFA3C77}" type="sibTrans" cxnId="{A3D80694-A8A9-4724-A73C-FE62B7BC8B3E}">
      <dgm:prSet/>
      <dgm:spPr/>
      <dgm:t>
        <a:bodyPr/>
        <a:lstStyle/>
        <a:p>
          <a:endParaRPr lang="ru-RU"/>
        </a:p>
      </dgm:t>
    </dgm:pt>
    <dgm:pt modelId="{FA9C0ACE-391C-466B-900F-B3E404380B55}">
      <dgm:prSet/>
      <dgm:spPr/>
      <dgm:t>
        <a:bodyPr/>
        <a:lstStyle/>
        <a:p>
          <a:pPr rtl="0"/>
          <a:r>
            <a:rPr lang="ru-RU" dirty="0" smtClean="0"/>
            <a:t>1) </a:t>
          </a:r>
          <a:r>
            <a:rPr lang="ru-RU" dirty="0" err="1" smtClean="0"/>
            <a:t>політико-правової</a:t>
          </a:r>
          <a:r>
            <a:rPr lang="ru-RU" dirty="0" smtClean="0"/>
            <a:t> думки в </a:t>
          </a:r>
          <a:r>
            <a:rPr lang="ru-RU" dirty="0" err="1" smtClean="0"/>
            <a:t>Англії</a:t>
          </a:r>
          <a:r>
            <a:rPr lang="ru-RU" dirty="0" smtClean="0"/>
            <a:t> – Т. Гоббс і Дж. Локк</a:t>
          </a:r>
          <a:endParaRPr lang="ru-RU" dirty="0"/>
        </a:p>
      </dgm:t>
    </dgm:pt>
    <dgm:pt modelId="{79DE5E99-461C-4B29-AA32-D53DAF842A35}" type="parTrans" cxnId="{EC4784F4-6829-42EE-83EC-2B9D1F12ACE0}">
      <dgm:prSet/>
      <dgm:spPr/>
      <dgm:t>
        <a:bodyPr/>
        <a:lstStyle/>
        <a:p>
          <a:endParaRPr lang="ru-RU"/>
        </a:p>
      </dgm:t>
    </dgm:pt>
    <dgm:pt modelId="{C69D506D-10CF-47DE-BEB5-98CEF01EC012}" type="sibTrans" cxnId="{EC4784F4-6829-42EE-83EC-2B9D1F12ACE0}">
      <dgm:prSet/>
      <dgm:spPr/>
      <dgm:t>
        <a:bodyPr/>
        <a:lstStyle/>
        <a:p>
          <a:endParaRPr lang="ru-RU"/>
        </a:p>
      </dgm:t>
    </dgm:pt>
    <dgm:pt modelId="{574735BE-4D10-4B49-8638-5942EF737178}">
      <dgm:prSet/>
      <dgm:spPr/>
      <dgm:t>
        <a:bodyPr/>
        <a:lstStyle/>
        <a:p>
          <a:pPr rtl="0"/>
          <a:r>
            <a:rPr lang="ru-RU" dirty="0" smtClean="0"/>
            <a:t>2) </a:t>
          </a:r>
          <a:r>
            <a:rPr lang="ru-RU" dirty="0" err="1" smtClean="0"/>
            <a:t>концепцій</a:t>
          </a:r>
          <a:r>
            <a:rPr lang="ru-RU" dirty="0" smtClean="0"/>
            <a:t> </a:t>
          </a:r>
          <a:r>
            <a:rPr lang="ru-RU" dirty="0" err="1" smtClean="0"/>
            <a:t>епохи</a:t>
          </a:r>
          <a:r>
            <a:rPr lang="ru-RU" dirty="0" smtClean="0"/>
            <a:t> </a:t>
          </a:r>
          <a:r>
            <a:rPr lang="ru-RU" dirty="0" err="1" smtClean="0"/>
            <a:t>Просвітництва</a:t>
          </a:r>
          <a:r>
            <a:rPr lang="ru-RU" dirty="0" smtClean="0"/>
            <a:t>  - </a:t>
          </a:r>
          <a:r>
            <a:rPr lang="ru-RU" dirty="0" err="1" smtClean="0"/>
            <a:t>Монтеск’є</a:t>
          </a:r>
          <a:r>
            <a:rPr lang="ru-RU" dirty="0" smtClean="0"/>
            <a:t>, Вольтер, Руссо</a:t>
          </a:r>
          <a:endParaRPr lang="ru-RU" dirty="0"/>
        </a:p>
      </dgm:t>
    </dgm:pt>
    <dgm:pt modelId="{103D9238-F673-43D0-91A0-99A120C1BEF0}" type="parTrans" cxnId="{88866892-0041-40A0-92E0-F69395031EF7}">
      <dgm:prSet/>
      <dgm:spPr/>
      <dgm:t>
        <a:bodyPr/>
        <a:lstStyle/>
        <a:p>
          <a:endParaRPr lang="ru-RU"/>
        </a:p>
      </dgm:t>
    </dgm:pt>
    <dgm:pt modelId="{F5FE5402-5618-4153-B54A-4D43BC3EF851}" type="sibTrans" cxnId="{88866892-0041-40A0-92E0-F69395031EF7}">
      <dgm:prSet/>
      <dgm:spPr/>
      <dgm:t>
        <a:bodyPr/>
        <a:lstStyle/>
        <a:p>
          <a:endParaRPr lang="ru-RU"/>
        </a:p>
      </dgm:t>
    </dgm:pt>
    <dgm:pt modelId="{DD8DF6EA-DDB6-49BE-9E38-F3B4F87C9C6D}">
      <dgm:prSet/>
      <dgm:spPr/>
      <dgm:t>
        <a:bodyPr/>
        <a:lstStyle/>
        <a:p>
          <a:pPr rtl="0"/>
          <a:r>
            <a:rPr lang="ru-RU" smtClean="0"/>
            <a:t>3) ментальні стереотипи пуританізму</a:t>
          </a:r>
          <a:endParaRPr lang="ru-RU"/>
        </a:p>
      </dgm:t>
    </dgm:pt>
    <dgm:pt modelId="{F0497330-3F4C-45FB-9E9C-3509DBDB34AC}" type="parTrans" cxnId="{2F7E50AF-88A0-40DD-95B8-9131619D2B3B}">
      <dgm:prSet/>
      <dgm:spPr/>
      <dgm:t>
        <a:bodyPr/>
        <a:lstStyle/>
        <a:p>
          <a:endParaRPr lang="ru-RU"/>
        </a:p>
      </dgm:t>
    </dgm:pt>
    <dgm:pt modelId="{B182C284-AF26-47FD-9745-BCC7A209803E}" type="sibTrans" cxnId="{2F7E50AF-88A0-40DD-95B8-9131619D2B3B}">
      <dgm:prSet/>
      <dgm:spPr/>
      <dgm:t>
        <a:bodyPr/>
        <a:lstStyle/>
        <a:p>
          <a:endParaRPr lang="ru-RU"/>
        </a:p>
      </dgm:t>
    </dgm:pt>
    <dgm:pt modelId="{063237BE-1DD9-4DD6-A154-4843C08B011D}" type="pres">
      <dgm:prSet presAssocID="{C036AA92-C1D8-4FB7-B9FD-019D255C1B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B2B1B-8B70-480E-87FB-8E6D2027803D}" type="pres">
      <dgm:prSet presAssocID="{567E3F18-554F-4EBC-AD6B-5022F878050B}" presName="circle1" presStyleLbl="node1" presStyleIdx="0" presStyleCnt="4"/>
      <dgm:spPr/>
    </dgm:pt>
    <dgm:pt modelId="{13DF5882-6EEF-4ACA-9AA1-9720988EEDC9}" type="pres">
      <dgm:prSet presAssocID="{567E3F18-554F-4EBC-AD6B-5022F878050B}" presName="space" presStyleCnt="0"/>
      <dgm:spPr/>
    </dgm:pt>
    <dgm:pt modelId="{94CB2891-F086-49D4-BF8C-434D65132269}" type="pres">
      <dgm:prSet presAssocID="{567E3F18-554F-4EBC-AD6B-5022F878050B}" presName="rect1" presStyleLbl="alignAcc1" presStyleIdx="0" presStyleCnt="4"/>
      <dgm:spPr/>
      <dgm:t>
        <a:bodyPr/>
        <a:lstStyle/>
        <a:p>
          <a:endParaRPr lang="ru-RU"/>
        </a:p>
      </dgm:t>
    </dgm:pt>
    <dgm:pt modelId="{76B0FF89-9BBF-4B5E-B9C6-B31F2D548B9E}" type="pres">
      <dgm:prSet presAssocID="{FA9C0ACE-391C-466B-900F-B3E404380B55}" presName="vertSpace2" presStyleLbl="node1" presStyleIdx="0" presStyleCnt="4"/>
      <dgm:spPr/>
    </dgm:pt>
    <dgm:pt modelId="{5D3B6A72-0EBF-4867-BC05-81A0DF81CAF9}" type="pres">
      <dgm:prSet presAssocID="{FA9C0ACE-391C-466B-900F-B3E404380B55}" presName="circle2" presStyleLbl="node1" presStyleIdx="1" presStyleCnt="4"/>
      <dgm:spPr/>
    </dgm:pt>
    <dgm:pt modelId="{EB5168D2-050C-49A3-8E12-3246CAC22D93}" type="pres">
      <dgm:prSet presAssocID="{FA9C0ACE-391C-466B-900F-B3E404380B55}" presName="rect2" presStyleLbl="alignAcc1" presStyleIdx="1" presStyleCnt="4"/>
      <dgm:spPr/>
      <dgm:t>
        <a:bodyPr/>
        <a:lstStyle/>
        <a:p>
          <a:endParaRPr lang="ru-RU"/>
        </a:p>
      </dgm:t>
    </dgm:pt>
    <dgm:pt modelId="{706D2405-51A5-479E-9901-AE0274195C41}" type="pres">
      <dgm:prSet presAssocID="{574735BE-4D10-4B49-8638-5942EF737178}" presName="vertSpace3" presStyleLbl="node1" presStyleIdx="1" presStyleCnt="4"/>
      <dgm:spPr/>
    </dgm:pt>
    <dgm:pt modelId="{FC50B186-C82B-4DD0-B9CE-87B2C21993BC}" type="pres">
      <dgm:prSet presAssocID="{574735BE-4D10-4B49-8638-5942EF737178}" presName="circle3" presStyleLbl="node1" presStyleIdx="2" presStyleCnt="4"/>
      <dgm:spPr/>
    </dgm:pt>
    <dgm:pt modelId="{4D83E0B4-A736-4647-AC96-2D2205061DBB}" type="pres">
      <dgm:prSet presAssocID="{574735BE-4D10-4B49-8638-5942EF737178}" presName="rect3" presStyleLbl="alignAcc1" presStyleIdx="2" presStyleCnt="4"/>
      <dgm:spPr/>
      <dgm:t>
        <a:bodyPr/>
        <a:lstStyle/>
        <a:p>
          <a:endParaRPr lang="ru-RU"/>
        </a:p>
      </dgm:t>
    </dgm:pt>
    <dgm:pt modelId="{177DBB5A-6596-441C-A9CF-CFC3FFD3B429}" type="pres">
      <dgm:prSet presAssocID="{DD8DF6EA-DDB6-49BE-9E38-F3B4F87C9C6D}" presName="vertSpace4" presStyleLbl="node1" presStyleIdx="2" presStyleCnt="4"/>
      <dgm:spPr/>
    </dgm:pt>
    <dgm:pt modelId="{7A73B05F-23D1-49EF-8963-F2A052415438}" type="pres">
      <dgm:prSet presAssocID="{DD8DF6EA-DDB6-49BE-9E38-F3B4F87C9C6D}" presName="circle4" presStyleLbl="node1" presStyleIdx="3" presStyleCnt="4"/>
      <dgm:spPr/>
    </dgm:pt>
    <dgm:pt modelId="{0CB38EF9-D8DF-4EE7-AE19-BC824567C2CE}" type="pres">
      <dgm:prSet presAssocID="{DD8DF6EA-DDB6-49BE-9E38-F3B4F87C9C6D}" presName="rect4" presStyleLbl="alignAcc1" presStyleIdx="3" presStyleCnt="4"/>
      <dgm:spPr/>
      <dgm:t>
        <a:bodyPr/>
        <a:lstStyle/>
        <a:p>
          <a:endParaRPr lang="ru-RU"/>
        </a:p>
      </dgm:t>
    </dgm:pt>
    <dgm:pt modelId="{07D2EAF6-9307-4F90-BD9A-81CCB901DD04}" type="pres">
      <dgm:prSet presAssocID="{567E3F18-554F-4EBC-AD6B-5022F878050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A2D43-3600-43ED-B0D1-21E278517D53}" type="pres">
      <dgm:prSet presAssocID="{FA9C0ACE-391C-466B-900F-B3E404380B5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4CC47-05BA-4412-AE9E-11FC1C6659BE}" type="pres">
      <dgm:prSet presAssocID="{574735BE-4D10-4B49-8638-5942EF73717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CE855-7BFC-4313-B810-823229313236}" type="pres">
      <dgm:prSet presAssocID="{DD8DF6EA-DDB6-49BE-9E38-F3B4F87C9C6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01EF2-561B-4D70-B8CE-F66B92C55360}" type="presOf" srcId="{C036AA92-C1D8-4FB7-B9FD-019D255C1BCC}" destId="{063237BE-1DD9-4DD6-A154-4843C08B011D}" srcOrd="0" destOrd="0" presId="urn:microsoft.com/office/officeart/2005/8/layout/target3"/>
    <dgm:cxn modelId="{AE3BC608-D659-465D-B493-44E39608187F}" type="presOf" srcId="{FA9C0ACE-391C-466B-900F-B3E404380B55}" destId="{EB5168D2-050C-49A3-8E12-3246CAC22D93}" srcOrd="0" destOrd="0" presId="urn:microsoft.com/office/officeart/2005/8/layout/target3"/>
    <dgm:cxn modelId="{EC4784F4-6829-42EE-83EC-2B9D1F12ACE0}" srcId="{C036AA92-C1D8-4FB7-B9FD-019D255C1BCC}" destId="{FA9C0ACE-391C-466B-900F-B3E404380B55}" srcOrd="1" destOrd="0" parTransId="{79DE5E99-461C-4B29-AA32-D53DAF842A35}" sibTransId="{C69D506D-10CF-47DE-BEB5-98CEF01EC012}"/>
    <dgm:cxn modelId="{2F7E50AF-88A0-40DD-95B8-9131619D2B3B}" srcId="{C036AA92-C1D8-4FB7-B9FD-019D255C1BCC}" destId="{DD8DF6EA-DDB6-49BE-9E38-F3B4F87C9C6D}" srcOrd="3" destOrd="0" parTransId="{F0497330-3F4C-45FB-9E9C-3509DBDB34AC}" sibTransId="{B182C284-AF26-47FD-9745-BCC7A209803E}"/>
    <dgm:cxn modelId="{D9820907-702E-4E22-97C0-4D6ACC1C2E02}" type="presOf" srcId="{567E3F18-554F-4EBC-AD6B-5022F878050B}" destId="{07D2EAF6-9307-4F90-BD9A-81CCB901DD04}" srcOrd="1" destOrd="0" presId="urn:microsoft.com/office/officeart/2005/8/layout/target3"/>
    <dgm:cxn modelId="{92D94828-43FB-4899-BF7D-C3673D66EA8D}" type="presOf" srcId="{DD8DF6EA-DDB6-49BE-9E38-F3B4F87C9C6D}" destId="{0CB38EF9-D8DF-4EE7-AE19-BC824567C2CE}" srcOrd="0" destOrd="0" presId="urn:microsoft.com/office/officeart/2005/8/layout/target3"/>
    <dgm:cxn modelId="{E2F9956B-8463-4062-9393-2D094726A47C}" type="presOf" srcId="{574735BE-4D10-4B49-8638-5942EF737178}" destId="{D754CC47-05BA-4412-AE9E-11FC1C6659BE}" srcOrd="1" destOrd="0" presId="urn:microsoft.com/office/officeart/2005/8/layout/target3"/>
    <dgm:cxn modelId="{88866892-0041-40A0-92E0-F69395031EF7}" srcId="{C036AA92-C1D8-4FB7-B9FD-019D255C1BCC}" destId="{574735BE-4D10-4B49-8638-5942EF737178}" srcOrd="2" destOrd="0" parTransId="{103D9238-F673-43D0-91A0-99A120C1BEF0}" sibTransId="{F5FE5402-5618-4153-B54A-4D43BC3EF851}"/>
    <dgm:cxn modelId="{63EFF9C3-C13B-4CF7-AF00-6912B7E031C7}" type="presOf" srcId="{FA9C0ACE-391C-466B-900F-B3E404380B55}" destId="{147A2D43-3600-43ED-B0D1-21E278517D53}" srcOrd="1" destOrd="0" presId="urn:microsoft.com/office/officeart/2005/8/layout/target3"/>
    <dgm:cxn modelId="{61B4CFA0-9CFA-48F2-A9E4-0A3629AFD56C}" type="presOf" srcId="{567E3F18-554F-4EBC-AD6B-5022F878050B}" destId="{94CB2891-F086-49D4-BF8C-434D65132269}" srcOrd="0" destOrd="0" presId="urn:microsoft.com/office/officeart/2005/8/layout/target3"/>
    <dgm:cxn modelId="{683D5568-6B77-4B3F-BF6F-085672F4CCBC}" type="presOf" srcId="{DD8DF6EA-DDB6-49BE-9E38-F3B4F87C9C6D}" destId="{D66CE855-7BFC-4313-B810-823229313236}" srcOrd="1" destOrd="0" presId="urn:microsoft.com/office/officeart/2005/8/layout/target3"/>
    <dgm:cxn modelId="{A540EC17-855E-45F6-B76C-D653F120545E}" type="presOf" srcId="{574735BE-4D10-4B49-8638-5942EF737178}" destId="{4D83E0B4-A736-4647-AC96-2D2205061DBB}" srcOrd="0" destOrd="0" presId="urn:microsoft.com/office/officeart/2005/8/layout/target3"/>
    <dgm:cxn modelId="{A3D80694-A8A9-4724-A73C-FE62B7BC8B3E}" srcId="{C036AA92-C1D8-4FB7-B9FD-019D255C1BCC}" destId="{567E3F18-554F-4EBC-AD6B-5022F878050B}" srcOrd="0" destOrd="0" parTransId="{6D2E25E0-28E5-4EE0-9162-4C88550F6A82}" sibTransId="{27F5BE6F-0CAF-4357-B5BE-6D6E2BFA3C77}"/>
    <dgm:cxn modelId="{699B0862-0C06-4FCC-A84E-90F0BD606E7A}" type="presParOf" srcId="{063237BE-1DD9-4DD6-A154-4843C08B011D}" destId="{F62B2B1B-8B70-480E-87FB-8E6D2027803D}" srcOrd="0" destOrd="0" presId="urn:microsoft.com/office/officeart/2005/8/layout/target3"/>
    <dgm:cxn modelId="{610EC4B5-8648-475C-966C-96E4CE0629EA}" type="presParOf" srcId="{063237BE-1DD9-4DD6-A154-4843C08B011D}" destId="{13DF5882-6EEF-4ACA-9AA1-9720988EEDC9}" srcOrd="1" destOrd="0" presId="urn:microsoft.com/office/officeart/2005/8/layout/target3"/>
    <dgm:cxn modelId="{16E90D65-7E37-4C71-9C7E-E30042FA66A3}" type="presParOf" srcId="{063237BE-1DD9-4DD6-A154-4843C08B011D}" destId="{94CB2891-F086-49D4-BF8C-434D65132269}" srcOrd="2" destOrd="0" presId="urn:microsoft.com/office/officeart/2005/8/layout/target3"/>
    <dgm:cxn modelId="{3FABB126-D341-477C-8AC7-483E41BA0E69}" type="presParOf" srcId="{063237BE-1DD9-4DD6-A154-4843C08B011D}" destId="{76B0FF89-9BBF-4B5E-B9C6-B31F2D548B9E}" srcOrd="3" destOrd="0" presId="urn:microsoft.com/office/officeart/2005/8/layout/target3"/>
    <dgm:cxn modelId="{A055F916-F7BC-4E4A-84C6-F652A1894765}" type="presParOf" srcId="{063237BE-1DD9-4DD6-A154-4843C08B011D}" destId="{5D3B6A72-0EBF-4867-BC05-81A0DF81CAF9}" srcOrd="4" destOrd="0" presId="urn:microsoft.com/office/officeart/2005/8/layout/target3"/>
    <dgm:cxn modelId="{8BDC97DE-9A5D-4D13-BD8E-376A976670B0}" type="presParOf" srcId="{063237BE-1DD9-4DD6-A154-4843C08B011D}" destId="{EB5168D2-050C-49A3-8E12-3246CAC22D93}" srcOrd="5" destOrd="0" presId="urn:microsoft.com/office/officeart/2005/8/layout/target3"/>
    <dgm:cxn modelId="{2784EE70-D579-42CF-8C5C-436520BCD924}" type="presParOf" srcId="{063237BE-1DD9-4DD6-A154-4843C08B011D}" destId="{706D2405-51A5-479E-9901-AE0274195C41}" srcOrd="6" destOrd="0" presId="urn:microsoft.com/office/officeart/2005/8/layout/target3"/>
    <dgm:cxn modelId="{C6C8A664-42E5-4193-96E8-214C7F8D8F79}" type="presParOf" srcId="{063237BE-1DD9-4DD6-A154-4843C08B011D}" destId="{FC50B186-C82B-4DD0-B9CE-87B2C21993BC}" srcOrd="7" destOrd="0" presId="urn:microsoft.com/office/officeart/2005/8/layout/target3"/>
    <dgm:cxn modelId="{79035138-9461-44DA-9ACB-DB005BB937E6}" type="presParOf" srcId="{063237BE-1DD9-4DD6-A154-4843C08B011D}" destId="{4D83E0B4-A736-4647-AC96-2D2205061DBB}" srcOrd="8" destOrd="0" presId="urn:microsoft.com/office/officeart/2005/8/layout/target3"/>
    <dgm:cxn modelId="{045B3A45-3707-45B7-9C0E-8A220B0AC8E5}" type="presParOf" srcId="{063237BE-1DD9-4DD6-A154-4843C08B011D}" destId="{177DBB5A-6596-441C-A9CF-CFC3FFD3B429}" srcOrd="9" destOrd="0" presId="urn:microsoft.com/office/officeart/2005/8/layout/target3"/>
    <dgm:cxn modelId="{F2D05469-A4CB-4DD8-B486-0BF1D51A2F7A}" type="presParOf" srcId="{063237BE-1DD9-4DD6-A154-4843C08B011D}" destId="{7A73B05F-23D1-49EF-8963-F2A052415438}" srcOrd="10" destOrd="0" presId="urn:microsoft.com/office/officeart/2005/8/layout/target3"/>
    <dgm:cxn modelId="{63874000-8C6E-42E9-8DB4-326B5D50D510}" type="presParOf" srcId="{063237BE-1DD9-4DD6-A154-4843C08B011D}" destId="{0CB38EF9-D8DF-4EE7-AE19-BC824567C2CE}" srcOrd="11" destOrd="0" presId="urn:microsoft.com/office/officeart/2005/8/layout/target3"/>
    <dgm:cxn modelId="{0F200278-AB3F-4F6F-A1C5-43A9C6802645}" type="presParOf" srcId="{063237BE-1DD9-4DD6-A154-4843C08B011D}" destId="{07D2EAF6-9307-4F90-BD9A-81CCB901DD04}" srcOrd="12" destOrd="0" presId="urn:microsoft.com/office/officeart/2005/8/layout/target3"/>
    <dgm:cxn modelId="{7643C74B-7530-452E-B4C4-38C616F317D1}" type="presParOf" srcId="{063237BE-1DD9-4DD6-A154-4843C08B011D}" destId="{147A2D43-3600-43ED-B0D1-21E278517D53}" srcOrd="13" destOrd="0" presId="urn:microsoft.com/office/officeart/2005/8/layout/target3"/>
    <dgm:cxn modelId="{4454A3E1-1F49-4ACB-AEF8-1DA9E6CBABD9}" type="presParOf" srcId="{063237BE-1DD9-4DD6-A154-4843C08B011D}" destId="{D754CC47-05BA-4412-AE9E-11FC1C6659BE}" srcOrd="14" destOrd="0" presId="urn:microsoft.com/office/officeart/2005/8/layout/target3"/>
    <dgm:cxn modelId="{F35EAA70-1E13-45C7-8EBC-F3A1929E0886}" type="presParOf" srcId="{063237BE-1DD9-4DD6-A154-4843C08B011D}" destId="{D66CE855-7BFC-4313-B810-82322931323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5B4555-639C-4D15-8BC3-32C5EDE7F46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EDA2D3-D121-4C47-A3E1-0A9A08BE0C01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err="1" smtClean="0"/>
            <a:t>Поділ</a:t>
          </a:r>
          <a:r>
            <a:rPr lang="ru-RU" dirty="0" smtClean="0"/>
            <a:t> людей на </a:t>
          </a:r>
          <a:r>
            <a:rPr lang="ru-RU" dirty="0" err="1" smtClean="0"/>
            <a:t>багатих</a:t>
          </a:r>
          <a:r>
            <a:rPr lang="ru-RU" dirty="0" smtClean="0"/>
            <a:t> та </a:t>
          </a:r>
          <a:r>
            <a:rPr lang="ru-RU" dirty="0" err="1" smtClean="0"/>
            <a:t>бідних</a:t>
          </a:r>
          <a:r>
            <a:rPr lang="ru-RU" dirty="0" smtClean="0"/>
            <a:t> </a:t>
          </a:r>
          <a:r>
            <a:rPr lang="ru-RU" dirty="0" err="1" smtClean="0"/>
            <a:t>дає</a:t>
          </a:r>
          <a:r>
            <a:rPr lang="ru-RU" dirty="0" smtClean="0"/>
            <a:t> </a:t>
          </a:r>
          <a:r>
            <a:rPr lang="ru-RU" dirty="0" err="1" smtClean="0"/>
            <a:t>природне</a:t>
          </a:r>
          <a:r>
            <a:rPr lang="ru-RU" dirty="0" smtClean="0"/>
            <a:t> </a:t>
          </a:r>
          <a:r>
            <a:rPr lang="ru-RU" dirty="0" err="1" smtClean="0"/>
            <a:t>походження</a:t>
          </a:r>
          <a:r>
            <a:rPr lang="ru-RU" dirty="0" smtClean="0"/>
            <a:t>, </a:t>
          </a:r>
          <a:r>
            <a:rPr lang="ru-RU" dirty="0" err="1" smtClean="0"/>
            <a:t>воно</a:t>
          </a:r>
          <a:r>
            <a:rPr lang="ru-RU" dirty="0" smtClean="0"/>
            <a:t> є </a:t>
          </a:r>
          <a:r>
            <a:rPr lang="ru-RU" dirty="0" err="1" smtClean="0"/>
            <a:t>непорушним</a:t>
          </a:r>
          <a:r>
            <a:rPr lang="ru-RU" dirty="0" smtClean="0"/>
            <a:t>. </a:t>
          </a:r>
          <a:endParaRPr lang="ru-RU" dirty="0"/>
        </a:p>
      </dgm:t>
    </dgm:pt>
    <dgm:pt modelId="{8335579A-8A9B-4C30-BD2B-AD3081C660A5}" type="parTrans" cxnId="{9B264AF0-43BA-4F81-9EE5-A3E858C829F0}">
      <dgm:prSet/>
      <dgm:spPr/>
      <dgm:t>
        <a:bodyPr/>
        <a:lstStyle/>
        <a:p>
          <a:endParaRPr lang="ru-RU"/>
        </a:p>
      </dgm:t>
    </dgm:pt>
    <dgm:pt modelId="{089D48AF-EE95-47C2-8C5D-6F9E3AA63D43}" type="sibTrans" cxnId="{9B264AF0-43BA-4F81-9EE5-A3E858C829F0}">
      <dgm:prSet/>
      <dgm:spPr/>
      <dgm:t>
        <a:bodyPr/>
        <a:lstStyle/>
        <a:p>
          <a:endParaRPr lang="ru-RU"/>
        </a:p>
      </dgm:t>
    </dgm:pt>
    <dgm:pt modelId="{CF666C6F-69F3-47BB-9C73-83B8EF334961}">
      <dgm:prSet/>
      <dgm:spPr/>
      <dgm:t>
        <a:bodyPr/>
        <a:lstStyle/>
        <a:p>
          <a:pPr rtl="0"/>
          <a:r>
            <a:rPr lang="ru-RU" dirty="0" err="1" smtClean="0">
              <a:solidFill>
                <a:srgbClr val="FF0000"/>
              </a:solidFill>
            </a:rPr>
            <a:t>Багатим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/>
            <a:t>і, як </a:t>
          </a:r>
          <a:r>
            <a:rPr lang="ru-RU" dirty="0" err="1" smtClean="0"/>
            <a:t>наслідок</a:t>
          </a:r>
          <a:r>
            <a:rPr lang="ru-RU" dirty="0" smtClean="0"/>
            <a:t>, </a:t>
          </a:r>
          <a:r>
            <a:rPr lang="ru-RU" dirty="0" err="1" smtClean="0"/>
            <a:t>просвітленим</a:t>
          </a:r>
          <a:r>
            <a:rPr lang="ru-RU" dirty="0" smtClean="0"/>
            <a:t> за </a:t>
          </a:r>
          <a:r>
            <a:rPr lang="ru-RU" dirty="0" err="1" smtClean="0"/>
            <a:t>своєю</a:t>
          </a:r>
          <a:r>
            <a:rPr lang="ru-RU" dirty="0" smtClean="0"/>
            <a:t> природою </a:t>
          </a:r>
          <a:r>
            <a:rPr lang="ru-RU" dirty="0" err="1" smtClean="0">
              <a:solidFill>
                <a:srgbClr val="FF0000"/>
              </a:solidFill>
            </a:rPr>
            <a:t>належить</a:t>
          </a:r>
          <a:r>
            <a:rPr lang="ru-RU" dirty="0" smtClean="0">
              <a:solidFill>
                <a:srgbClr val="FF0000"/>
              </a:solidFill>
            </a:rPr>
            <a:t> право бути </a:t>
          </a:r>
          <a:r>
            <a:rPr lang="ru-RU" dirty="0" err="1" smtClean="0">
              <a:solidFill>
                <a:srgbClr val="FF0000"/>
              </a:solidFill>
            </a:rPr>
            <a:t>представленими</a:t>
          </a:r>
          <a:r>
            <a:rPr lang="ru-RU" dirty="0" smtClean="0">
              <a:solidFill>
                <a:srgbClr val="FF0000"/>
              </a:solidFill>
            </a:rPr>
            <a:t> у </a:t>
          </a:r>
          <a:r>
            <a:rPr lang="ru-RU" dirty="0" err="1" smtClean="0">
              <a:solidFill>
                <a:srgbClr val="FF0000"/>
              </a:solidFill>
            </a:rPr>
            <a:t>вищих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державних</a:t>
          </a:r>
          <a:r>
            <a:rPr lang="ru-RU" dirty="0" smtClean="0">
              <a:solidFill>
                <a:srgbClr val="FF0000"/>
              </a:solidFill>
            </a:rPr>
            <a:t> органах</a:t>
          </a:r>
          <a:r>
            <a:rPr lang="ru-RU" dirty="0" smtClean="0"/>
            <a:t>. </a:t>
          </a:r>
          <a:r>
            <a:rPr lang="ru-RU" dirty="0" err="1" smtClean="0"/>
            <a:t>Тільки</a:t>
          </a:r>
          <a:r>
            <a:rPr lang="ru-RU" dirty="0" smtClean="0"/>
            <a:t> вони </a:t>
          </a:r>
          <a:r>
            <a:rPr lang="ru-RU" dirty="0" err="1" smtClean="0"/>
            <a:t>здатні</a:t>
          </a:r>
          <a:r>
            <a:rPr lang="ru-RU" dirty="0" smtClean="0"/>
            <a:t> </a:t>
          </a:r>
          <a:r>
            <a:rPr lang="ru-RU" dirty="0" err="1" smtClean="0"/>
            <a:t>забезпечити</a:t>
          </a:r>
          <a:r>
            <a:rPr lang="ru-RU" dirty="0" smtClean="0"/>
            <a:t> </a:t>
          </a:r>
          <a:r>
            <a:rPr lang="ru-RU" dirty="0" err="1" smtClean="0"/>
            <a:t>стабільність</a:t>
          </a:r>
          <a:r>
            <a:rPr lang="ru-RU" dirty="0" smtClean="0"/>
            <a:t> </a:t>
          </a:r>
          <a:r>
            <a:rPr lang="ru-RU" dirty="0" err="1" smtClean="0"/>
            <a:t>політичного</a:t>
          </a:r>
          <a:r>
            <a:rPr lang="ru-RU" dirty="0" smtClean="0"/>
            <a:t> ладу, </a:t>
          </a:r>
          <a:r>
            <a:rPr lang="ru-RU" dirty="0" err="1" smtClean="0"/>
            <a:t>адже</a:t>
          </a:r>
          <a:r>
            <a:rPr lang="ru-RU" dirty="0" smtClean="0"/>
            <a:t> будь-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зміни</a:t>
          </a:r>
          <a:r>
            <a:rPr lang="ru-RU" dirty="0" smtClean="0"/>
            <a:t> не </a:t>
          </a:r>
          <a:r>
            <a:rPr lang="ru-RU" dirty="0" err="1" smtClean="0"/>
            <a:t>дадуть</a:t>
          </a:r>
          <a:r>
            <a:rPr lang="ru-RU" dirty="0" smtClean="0"/>
            <a:t> </a:t>
          </a:r>
          <a:r>
            <a:rPr lang="ru-RU" dirty="0" err="1" smtClean="0"/>
            <a:t>їм</a:t>
          </a:r>
          <a:r>
            <a:rPr lang="ru-RU" dirty="0" smtClean="0"/>
            <a:t> </a:t>
          </a:r>
          <a:r>
            <a:rPr lang="ru-RU" dirty="0" err="1" smtClean="0"/>
            <a:t>нічого</a:t>
          </a:r>
          <a:r>
            <a:rPr lang="ru-RU" dirty="0" smtClean="0"/>
            <a:t> </a:t>
          </a:r>
          <a:r>
            <a:rPr lang="ru-RU" dirty="0" err="1" smtClean="0"/>
            <a:t>хорошого</a:t>
          </a:r>
          <a:r>
            <a:rPr lang="ru-RU" dirty="0" smtClean="0"/>
            <a:t>. </a:t>
          </a:r>
          <a:endParaRPr lang="ru-RU" dirty="0"/>
        </a:p>
      </dgm:t>
    </dgm:pt>
    <dgm:pt modelId="{323CF89D-7B37-4CD6-B499-8B20A5A07CBE}" type="parTrans" cxnId="{E3B6BF83-15AD-4A02-9B3D-AE1198163896}">
      <dgm:prSet/>
      <dgm:spPr/>
      <dgm:t>
        <a:bodyPr/>
        <a:lstStyle/>
        <a:p>
          <a:endParaRPr lang="ru-RU"/>
        </a:p>
      </dgm:t>
    </dgm:pt>
    <dgm:pt modelId="{8F9DF079-FD79-484B-9D60-7985136EFE0F}" type="sibTrans" cxnId="{E3B6BF83-15AD-4A02-9B3D-AE1198163896}">
      <dgm:prSet/>
      <dgm:spPr/>
      <dgm:t>
        <a:bodyPr/>
        <a:lstStyle/>
        <a:p>
          <a:endParaRPr lang="ru-RU"/>
        </a:p>
      </dgm:t>
    </dgm:pt>
    <dgm:pt modelId="{492FFFD0-E3E9-4AF2-91C3-E37E05344C51}" type="pres">
      <dgm:prSet presAssocID="{965B4555-639C-4D15-8BC3-32C5EDE7F4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B50AA-3FF4-4912-BA5D-B36ACFBA7825}" type="pres">
      <dgm:prSet presAssocID="{1AEDA2D3-D121-4C47-A3E1-0A9A08BE0C01}" presName="circle1" presStyleLbl="node1" presStyleIdx="0" presStyleCnt="2"/>
      <dgm:spPr/>
    </dgm:pt>
    <dgm:pt modelId="{1EAAD4CD-D925-4994-83D4-F4922CF80E72}" type="pres">
      <dgm:prSet presAssocID="{1AEDA2D3-D121-4C47-A3E1-0A9A08BE0C01}" presName="space" presStyleCnt="0"/>
      <dgm:spPr/>
    </dgm:pt>
    <dgm:pt modelId="{DA05B753-EB76-4F49-89EC-0397BE41C09E}" type="pres">
      <dgm:prSet presAssocID="{1AEDA2D3-D121-4C47-A3E1-0A9A08BE0C01}" presName="rect1" presStyleLbl="alignAcc1" presStyleIdx="0" presStyleCnt="2"/>
      <dgm:spPr/>
      <dgm:t>
        <a:bodyPr/>
        <a:lstStyle/>
        <a:p>
          <a:endParaRPr lang="ru-RU"/>
        </a:p>
      </dgm:t>
    </dgm:pt>
    <dgm:pt modelId="{C0F5B09E-5070-41CA-925D-7C55A3692DB7}" type="pres">
      <dgm:prSet presAssocID="{CF666C6F-69F3-47BB-9C73-83B8EF334961}" presName="vertSpace2" presStyleLbl="node1" presStyleIdx="0" presStyleCnt="2"/>
      <dgm:spPr/>
    </dgm:pt>
    <dgm:pt modelId="{F0F4455C-0A9E-4E41-9043-95C0F6EB5D15}" type="pres">
      <dgm:prSet presAssocID="{CF666C6F-69F3-47BB-9C73-83B8EF334961}" presName="circle2" presStyleLbl="node1" presStyleIdx="1" presStyleCnt="2"/>
      <dgm:spPr/>
    </dgm:pt>
    <dgm:pt modelId="{EBB52BF7-D14F-40D6-B190-A83DE38EE2C7}" type="pres">
      <dgm:prSet presAssocID="{CF666C6F-69F3-47BB-9C73-83B8EF334961}" presName="rect2" presStyleLbl="alignAcc1" presStyleIdx="1" presStyleCnt="2"/>
      <dgm:spPr/>
      <dgm:t>
        <a:bodyPr/>
        <a:lstStyle/>
        <a:p>
          <a:endParaRPr lang="ru-RU"/>
        </a:p>
      </dgm:t>
    </dgm:pt>
    <dgm:pt modelId="{A00A8751-3BA3-4DC4-8D18-D07AB4AEFD0A}" type="pres">
      <dgm:prSet presAssocID="{1AEDA2D3-D121-4C47-A3E1-0A9A08BE0C0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EA8A-70EA-4A56-A5C2-DE2D99B5B8AF}" type="pres">
      <dgm:prSet presAssocID="{CF666C6F-69F3-47BB-9C73-83B8EF33496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0E121-7943-4490-A709-20488AE4FBAC}" type="presOf" srcId="{1AEDA2D3-D121-4C47-A3E1-0A9A08BE0C01}" destId="{A00A8751-3BA3-4DC4-8D18-D07AB4AEFD0A}" srcOrd="1" destOrd="0" presId="urn:microsoft.com/office/officeart/2005/8/layout/target3"/>
    <dgm:cxn modelId="{056E7BA6-B0E6-4E02-85EF-14A968D6BE75}" type="presOf" srcId="{CF666C6F-69F3-47BB-9C73-83B8EF334961}" destId="{D171EA8A-70EA-4A56-A5C2-DE2D99B5B8AF}" srcOrd="1" destOrd="0" presId="urn:microsoft.com/office/officeart/2005/8/layout/target3"/>
    <dgm:cxn modelId="{5A4EB0BD-1D3A-4C9C-88FE-EE994AE9F1E4}" type="presOf" srcId="{965B4555-639C-4D15-8BC3-32C5EDE7F465}" destId="{492FFFD0-E3E9-4AF2-91C3-E37E05344C51}" srcOrd="0" destOrd="0" presId="urn:microsoft.com/office/officeart/2005/8/layout/target3"/>
    <dgm:cxn modelId="{9B264AF0-43BA-4F81-9EE5-A3E858C829F0}" srcId="{965B4555-639C-4D15-8BC3-32C5EDE7F465}" destId="{1AEDA2D3-D121-4C47-A3E1-0A9A08BE0C01}" srcOrd="0" destOrd="0" parTransId="{8335579A-8A9B-4C30-BD2B-AD3081C660A5}" sibTransId="{089D48AF-EE95-47C2-8C5D-6F9E3AA63D43}"/>
    <dgm:cxn modelId="{F3F0628D-0D2D-406A-9E5C-293A6D70AAC0}" type="presOf" srcId="{CF666C6F-69F3-47BB-9C73-83B8EF334961}" destId="{EBB52BF7-D14F-40D6-B190-A83DE38EE2C7}" srcOrd="0" destOrd="0" presId="urn:microsoft.com/office/officeart/2005/8/layout/target3"/>
    <dgm:cxn modelId="{E3B6BF83-15AD-4A02-9B3D-AE1198163896}" srcId="{965B4555-639C-4D15-8BC3-32C5EDE7F465}" destId="{CF666C6F-69F3-47BB-9C73-83B8EF334961}" srcOrd="1" destOrd="0" parTransId="{323CF89D-7B37-4CD6-B499-8B20A5A07CBE}" sibTransId="{8F9DF079-FD79-484B-9D60-7985136EFE0F}"/>
    <dgm:cxn modelId="{8281700E-2706-4882-ABE5-086C533BBA79}" type="presOf" srcId="{1AEDA2D3-D121-4C47-A3E1-0A9A08BE0C01}" destId="{DA05B753-EB76-4F49-89EC-0397BE41C09E}" srcOrd="0" destOrd="0" presId="urn:microsoft.com/office/officeart/2005/8/layout/target3"/>
    <dgm:cxn modelId="{FEB6FB30-B21D-45AA-B1B3-BBAA4454F6A7}" type="presParOf" srcId="{492FFFD0-E3E9-4AF2-91C3-E37E05344C51}" destId="{E5EB50AA-3FF4-4912-BA5D-B36ACFBA7825}" srcOrd="0" destOrd="0" presId="urn:microsoft.com/office/officeart/2005/8/layout/target3"/>
    <dgm:cxn modelId="{5EE8B3C1-BB67-4DE4-8236-92BCAE9DB863}" type="presParOf" srcId="{492FFFD0-E3E9-4AF2-91C3-E37E05344C51}" destId="{1EAAD4CD-D925-4994-83D4-F4922CF80E72}" srcOrd="1" destOrd="0" presId="urn:microsoft.com/office/officeart/2005/8/layout/target3"/>
    <dgm:cxn modelId="{11BBBECA-743E-4B1B-95AC-4343BD6AFB76}" type="presParOf" srcId="{492FFFD0-E3E9-4AF2-91C3-E37E05344C51}" destId="{DA05B753-EB76-4F49-89EC-0397BE41C09E}" srcOrd="2" destOrd="0" presId="urn:microsoft.com/office/officeart/2005/8/layout/target3"/>
    <dgm:cxn modelId="{96D8CF2B-7AC6-498E-91FD-CB13B25B9296}" type="presParOf" srcId="{492FFFD0-E3E9-4AF2-91C3-E37E05344C51}" destId="{C0F5B09E-5070-41CA-925D-7C55A3692DB7}" srcOrd="3" destOrd="0" presId="urn:microsoft.com/office/officeart/2005/8/layout/target3"/>
    <dgm:cxn modelId="{D4D38D65-6335-486D-A2EA-FE91201FA0B4}" type="presParOf" srcId="{492FFFD0-E3E9-4AF2-91C3-E37E05344C51}" destId="{F0F4455C-0A9E-4E41-9043-95C0F6EB5D15}" srcOrd="4" destOrd="0" presId="urn:microsoft.com/office/officeart/2005/8/layout/target3"/>
    <dgm:cxn modelId="{9F42F57F-0102-475D-AC89-A4E390D57143}" type="presParOf" srcId="{492FFFD0-E3E9-4AF2-91C3-E37E05344C51}" destId="{EBB52BF7-D14F-40D6-B190-A83DE38EE2C7}" srcOrd="5" destOrd="0" presId="urn:microsoft.com/office/officeart/2005/8/layout/target3"/>
    <dgm:cxn modelId="{FF6F826A-91C4-4E4B-9DA1-DF635117F87B}" type="presParOf" srcId="{492FFFD0-E3E9-4AF2-91C3-E37E05344C51}" destId="{A00A8751-3BA3-4DC4-8D18-D07AB4AEFD0A}" srcOrd="6" destOrd="0" presId="urn:microsoft.com/office/officeart/2005/8/layout/target3"/>
    <dgm:cxn modelId="{24CDA2CB-B929-4618-BD1A-8F73CABDFC75}" type="presParOf" srcId="{492FFFD0-E3E9-4AF2-91C3-E37E05344C51}" destId="{D171EA8A-70EA-4A56-A5C2-DE2D99B5B8A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E4E52D-9650-4097-A2DD-F3EE5E68B6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6E3312-4124-4E02-9E3C-D27E15FA3DF2}">
      <dgm:prSet/>
      <dgm:spPr/>
      <dgm:t>
        <a:bodyPr/>
        <a:lstStyle/>
        <a:p>
          <a:pPr rtl="0"/>
          <a:r>
            <a:rPr lang="ru-RU" smtClean="0"/>
            <a:t>довічний президент</a:t>
          </a:r>
          <a:endParaRPr lang="ru-RU"/>
        </a:p>
      </dgm:t>
    </dgm:pt>
    <dgm:pt modelId="{35C4AB74-2F3D-41B6-B7B3-493B9EFB8D3C}" type="parTrans" cxnId="{AF5516B8-8A8B-4CFF-A535-7C6DEFCB1861}">
      <dgm:prSet/>
      <dgm:spPr/>
      <dgm:t>
        <a:bodyPr/>
        <a:lstStyle/>
        <a:p>
          <a:endParaRPr lang="ru-RU"/>
        </a:p>
      </dgm:t>
    </dgm:pt>
    <dgm:pt modelId="{FB77F632-6C57-449E-9B45-D2A41D9C9341}" type="sibTrans" cxnId="{AF5516B8-8A8B-4CFF-A535-7C6DEFCB1861}">
      <dgm:prSet/>
      <dgm:spPr/>
      <dgm:t>
        <a:bodyPr/>
        <a:lstStyle/>
        <a:p>
          <a:endParaRPr lang="ru-RU"/>
        </a:p>
      </dgm:t>
    </dgm:pt>
    <dgm:pt modelId="{1A55A114-87EE-41E6-B5A5-BBB991FF3704}">
      <dgm:prSet/>
      <dgm:spPr/>
      <dgm:t>
        <a:bodyPr/>
        <a:lstStyle/>
        <a:p>
          <a:pPr rtl="0"/>
          <a:r>
            <a:rPr lang="ru-RU" dirty="0" err="1" smtClean="0"/>
            <a:t>цензове</a:t>
          </a:r>
          <a:r>
            <a:rPr lang="ru-RU" dirty="0" smtClean="0"/>
            <a:t> </a:t>
          </a:r>
          <a:r>
            <a:rPr lang="ru-RU" dirty="0" err="1" smtClean="0"/>
            <a:t>виборче</a:t>
          </a:r>
          <a:r>
            <a:rPr lang="ru-RU" dirty="0" smtClean="0"/>
            <a:t> право</a:t>
          </a:r>
          <a:endParaRPr lang="ru-RU" dirty="0"/>
        </a:p>
      </dgm:t>
    </dgm:pt>
    <dgm:pt modelId="{43905176-063C-4667-98FB-C82CA0FDE3A9}" type="parTrans" cxnId="{CFAE359E-326E-4914-BBF5-BD3D56291531}">
      <dgm:prSet/>
      <dgm:spPr/>
      <dgm:t>
        <a:bodyPr/>
        <a:lstStyle/>
        <a:p>
          <a:endParaRPr lang="ru-RU"/>
        </a:p>
      </dgm:t>
    </dgm:pt>
    <dgm:pt modelId="{CE8387F7-D7C5-4A54-A774-829E6DE3223E}" type="sibTrans" cxnId="{CFAE359E-326E-4914-BBF5-BD3D56291531}">
      <dgm:prSet/>
      <dgm:spPr/>
      <dgm:t>
        <a:bodyPr/>
        <a:lstStyle/>
        <a:p>
          <a:endParaRPr lang="ru-RU"/>
        </a:p>
      </dgm:t>
    </dgm:pt>
    <dgm:pt modelId="{7D0156F9-7C1E-4466-934A-127E6CFC2DB2}" type="pres">
      <dgm:prSet presAssocID="{53E4E52D-9650-4097-A2DD-F3EE5E68B6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F1694-FDC8-4467-B60A-0708B16E076C}" type="pres">
      <dgm:prSet presAssocID="{BC6E3312-4124-4E02-9E3C-D27E15FA3D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07238-7BDD-4223-86A9-59532D167C72}" type="pres">
      <dgm:prSet presAssocID="{FB77F632-6C57-449E-9B45-D2A41D9C9341}" presName="spacer" presStyleCnt="0"/>
      <dgm:spPr/>
    </dgm:pt>
    <dgm:pt modelId="{C95C4D55-6815-4BE6-ACD6-CF5D73548620}" type="pres">
      <dgm:prSet presAssocID="{1A55A114-87EE-41E6-B5A5-BBB991FF37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516B8-8A8B-4CFF-A535-7C6DEFCB1861}" srcId="{53E4E52D-9650-4097-A2DD-F3EE5E68B6F3}" destId="{BC6E3312-4124-4E02-9E3C-D27E15FA3DF2}" srcOrd="0" destOrd="0" parTransId="{35C4AB74-2F3D-41B6-B7B3-493B9EFB8D3C}" sibTransId="{FB77F632-6C57-449E-9B45-D2A41D9C9341}"/>
    <dgm:cxn modelId="{CFAE359E-326E-4914-BBF5-BD3D56291531}" srcId="{53E4E52D-9650-4097-A2DD-F3EE5E68B6F3}" destId="{1A55A114-87EE-41E6-B5A5-BBB991FF3704}" srcOrd="1" destOrd="0" parTransId="{43905176-063C-4667-98FB-C82CA0FDE3A9}" sibTransId="{CE8387F7-D7C5-4A54-A774-829E6DE3223E}"/>
    <dgm:cxn modelId="{103090BF-77FF-408F-99D7-B40020D2B1B0}" type="presOf" srcId="{1A55A114-87EE-41E6-B5A5-BBB991FF3704}" destId="{C95C4D55-6815-4BE6-ACD6-CF5D73548620}" srcOrd="0" destOrd="0" presId="urn:microsoft.com/office/officeart/2005/8/layout/vList2"/>
    <dgm:cxn modelId="{18E3110D-72B6-46AF-83C9-A5C3E4572186}" type="presOf" srcId="{BC6E3312-4124-4E02-9E3C-D27E15FA3DF2}" destId="{0E8F1694-FDC8-4467-B60A-0708B16E076C}" srcOrd="0" destOrd="0" presId="urn:microsoft.com/office/officeart/2005/8/layout/vList2"/>
    <dgm:cxn modelId="{26A557DD-E4BE-451E-9125-49CBFC10116C}" type="presOf" srcId="{53E4E52D-9650-4097-A2DD-F3EE5E68B6F3}" destId="{7D0156F9-7C1E-4466-934A-127E6CFC2DB2}" srcOrd="0" destOrd="0" presId="urn:microsoft.com/office/officeart/2005/8/layout/vList2"/>
    <dgm:cxn modelId="{B332236B-5616-46C0-828C-AEBEBCC029AA}" type="presParOf" srcId="{7D0156F9-7C1E-4466-934A-127E6CFC2DB2}" destId="{0E8F1694-FDC8-4467-B60A-0708B16E076C}" srcOrd="0" destOrd="0" presId="urn:microsoft.com/office/officeart/2005/8/layout/vList2"/>
    <dgm:cxn modelId="{9DA8287F-FDF3-4B2A-8F6B-BA1A27A7571F}" type="presParOf" srcId="{7D0156F9-7C1E-4466-934A-127E6CFC2DB2}" destId="{CE707238-7BDD-4223-86A9-59532D167C72}" srcOrd="1" destOrd="0" presId="urn:microsoft.com/office/officeart/2005/8/layout/vList2"/>
    <dgm:cxn modelId="{E60AA1F0-04EC-4B91-AA9B-A307D8AA9BAC}" type="presParOf" srcId="{7D0156F9-7C1E-4466-934A-127E6CFC2DB2}" destId="{C95C4D55-6815-4BE6-ACD6-CF5D735486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D8668-55AF-4BF1-B58B-37E2C3411E3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32B3521-E859-46D7-9CAE-090A9194CD4D}">
      <dgm:prSet/>
      <dgm:spPr/>
      <dgm:t>
        <a:bodyPr/>
        <a:lstStyle/>
        <a:p>
          <a:pPr rtl="0"/>
          <a:r>
            <a:rPr lang="ru-RU" smtClean="0"/>
            <a:t>І – у 60-х рр. Х</a:t>
          </a:r>
          <a:r>
            <a:rPr lang="en-GB" smtClean="0"/>
            <a:t>V</a:t>
          </a:r>
          <a:r>
            <a:rPr lang="ru-RU" smtClean="0"/>
            <a:t>ІІІ ст.  питання щодо відокремлення від метрополії ще не стояло. Колоністи обмежувались тоді вимогами зрівнювання політико-правового режиму в колоніях із режимом Англії. </a:t>
          </a:r>
          <a:endParaRPr lang="ru-RU"/>
        </a:p>
      </dgm:t>
    </dgm:pt>
    <dgm:pt modelId="{F2650043-2676-4F9B-92B8-A3F05D40CE58}" type="parTrans" cxnId="{03F955B0-93B4-416E-BE58-5FCE38756B78}">
      <dgm:prSet/>
      <dgm:spPr/>
      <dgm:t>
        <a:bodyPr/>
        <a:lstStyle/>
        <a:p>
          <a:endParaRPr lang="ru-RU"/>
        </a:p>
      </dgm:t>
    </dgm:pt>
    <dgm:pt modelId="{DBB272C8-0698-4365-8208-264652AE2BA8}" type="sibTrans" cxnId="{03F955B0-93B4-416E-BE58-5FCE38756B78}">
      <dgm:prSet/>
      <dgm:spPr/>
      <dgm:t>
        <a:bodyPr/>
        <a:lstStyle/>
        <a:p>
          <a:endParaRPr lang="ru-RU"/>
        </a:p>
      </dgm:t>
    </dgm:pt>
    <dgm:pt modelId="{4FF4A637-0FA5-413B-8C4A-7C4D3B6620FF}">
      <dgm:prSet/>
      <dgm:spPr/>
      <dgm:t>
        <a:bodyPr/>
        <a:lstStyle/>
        <a:p>
          <a:pPr rtl="0"/>
          <a:r>
            <a:rPr lang="ru-RU" smtClean="0"/>
            <a:t>ІІ - Починаючи з 70-х рр. Х</a:t>
          </a:r>
          <a:r>
            <a:rPr lang="en-GB" smtClean="0"/>
            <a:t>V</a:t>
          </a:r>
          <a:r>
            <a:rPr lang="ru-RU" smtClean="0"/>
            <a:t>ІІІ ст. вимоги колоністів стали більш радикальними – незалежність, а для їхнього обґрунтування було обрано природно-правову доктрину, що з’явилася до того часу в Західній Європі.</a:t>
          </a:r>
          <a:endParaRPr lang="ru-RU"/>
        </a:p>
      </dgm:t>
    </dgm:pt>
    <dgm:pt modelId="{E906276C-AAF2-4E38-85C9-6592786B0711}" type="parTrans" cxnId="{282D9FE0-6AB3-4A4B-83E8-DE7C9FD9F81D}">
      <dgm:prSet/>
      <dgm:spPr/>
      <dgm:t>
        <a:bodyPr/>
        <a:lstStyle/>
        <a:p>
          <a:endParaRPr lang="ru-RU"/>
        </a:p>
      </dgm:t>
    </dgm:pt>
    <dgm:pt modelId="{E1579EA6-A791-404D-BECF-8B6E375244CC}" type="sibTrans" cxnId="{282D9FE0-6AB3-4A4B-83E8-DE7C9FD9F81D}">
      <dgm:prSet/>
      <dgm:spPr/>
      <dgm:t>
        <a:bodyPr/>
        <a:lstStyle/>
        <a:p>
          <a:endParaRPr lang="ru-RU"/>
        </a:p>
      </dgm:t>
    </dgm:pt>
    <dgm:pt modelId="{D436356E-70AB-49AF-859E-6C690A07140B}" type="pres">
      <dgm:prSet presAssocID="{867D8668-55AF-4BF1-B58B-37E2C3411E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77335E-341B-479D-B3C4-A24A68658984}" type="pres">
      <dgm:prSet presAssocID="{C32B3521-E859-46D7-9CAE-090A9194CD4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8F32D-F811-4D63-8800-3C8D26959CCA}" type="pres">
      <dgm:prSet presAssocID="{DBB272C8-0698-4365-8208-264652AE2BA8}" presName="spacer" presStyleCnt="0"/>
      <dgm:spPr/>
    </dgm:pt>
    <dgm:pt modelId="{7E4A8329-D1F7-4159-B1AC-C5CC459C8433}" type="pres">
      <dgm:prSet presAssocID="{4FF4A637-0FA5-413B-8C4A-7C4D3B6620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DBBEF-5DD1-4644-B0DE-F2AE30A97D14}" type="presOf" srcId="{4FF4A637-0FA5-413B-8C4A-7C4D3B6620FF}" destId="{7E4A8329-D1F7-4159-B1AC-C5CC459C8433}" srcOrd="0" destOrd="0" presId="urn:microsoft.com/office/officeart/2005/8/layout/vList2"/>
    <dgm:cxn modelId="{03F955B0-93B4-416E-BE58-5FCE38756B78}" srcId="{867D8668-55AF-4BF1-B58B-37E2C3411E32}" destId="{C32B3521-E859-46D7-9CAE-090A9194CD4D}" srcOrd="0" destOrd="0" parTransId="{F2650043-2676-4F9B-92B8-A3F05D40CE58}" sibTransId="{DBB272C8-0698-4365-8208-264652AE2BA8}"/>
    <dgm:cxn modelId="{174E9AF3-6DD2-4301-A070-D9D25F463189}" type="presOf" srcId="{C32B3521-E859-46D7-9CAE-090A9194CD4D}" destId="{6877335E-341B-479D-B3C4-A24A68658984}" srcOrd="0" destOrd="0" presId="urn:microsoft.com/office/officeart/2005/8/layout/vList2"/>
    <dgm:cxn modelId="{027E2D10-2960-4554-822B-EA34942A5A0B}" type="presOf" srcId="{867D8668-55AF-4BF1-B58B-37E2C3411E32}" destId="{D436356E-70AB-49AF-859E-6C690A07140B}" srcOrd="0" destOrd="0" presId="urn:microsoft.com/office/officeart/2005/8/layout/vList2"/>
    <dgm:cxn modelId="{282D9FE0-6AB3-4A4B-83E8-DE7C9FD9F81D}" srcId="{867D8668-55AF-4BF1-B58B-37E2C3411E32}" destId="{4FF4A637-0FA5-413B-8C4A-7C4D3B6620FF}" srcOrd="1" destOrd="0" parTransId="{E906276C-AAF2-4E38-85C9-6592786B0711}" sibTransId="{E1579EA6-A791-404D-BECF-8B6E375244CC}"/>
    <dgm:cxn modelId="{96C2386D-A451-4116-B1BB-163CE888A612}" type="presParOf" srcId="{D436356E-70AB-49AF-859E-6C690A07140B}" destId="{6877335E-341B-479D-B3C4-A24A68658984}" srcOrd="0" destOrd="0" presId="urn:microsoft.com/office/officeart/2005/8/layout/vList2"/>
    <dgm:cxn modelId="{EB84CBF8-3DB8-45B1-94F8-B69EFC3BA71A}" type="presParOf" srcId="{D436356E-70AB-49AF-859E-6C690A07140B}" destId="{21C8F32D-F811-4D63-8800-3C8D26959CCA}" srcOrd="1" destOrd="0" presId="urn:microsoft.com/office/officeart/2005/8/layout/vList2"/>
    <dgm:cxn modelId="{631AB94C-ECB2-4BA5-B4C6-0892B87742BE}" type="presParOf" srcId="{D436356E-70AB-49AF-859E-6C690A07140B}" destId="{7E4A8329-D1F7-4159-B1AC-C5CC459C84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9E9B5-4502-4287-B527-DCCC287A2D7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5DD40C-B6D2-4C65-852C-7D896CBE27C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2000" dirty="0" err="1" smtClean="0"/>
            <a:t>природні</a:t>
          </a:r>
          <a:endParaRPr lang="ru-RU" sz="2000" dirty="0"/>
        </a:p>
      </dgm:t>
    </dgm:pt>
    <dgm:pt modelId="{81E51AB4-3E64-46C0-836E-446EB86031F6}" type="parTrans" cxnId="{F69B1A57-6FDD-4600-917B-AE73BD5BA2A5}">
      <dgm:prSet/>
      <dgm:spPr/>
      <dgm:t>
        <a:bodyPr/>
        <a:lstStyle/>
        <a:p>
          <a:endParaRPr lang="ru-RU"/>
        </a:p>
      </dgm:t>
    </dgm:pt>
    <dgm:pt modelId="{526BA25B-1033-42C8-91FE-EEF6563178EC}" type="sibTrans" cxnId="{F69B1A57-6FDD-4600-917B-AE73BD5BA2A5}">
      <dgm:prSet/>
      <dgm:spPr/>
      <dgm:t>
        <a:bodyPr/>
        <a:lstStyle/>
        <a:p>
          <a:endParaRPr lang="ru-RU"/>
        </a:p>
      </dgm:t>
    </dgm:pt>
    <dgm:pt modelId="{769660E5-DB95-4CEF-947A-01FACB1ABD3D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</a:rPr>
            <a:t>громадянські</a:t>
          </a:r>
          <a:endParaRPr lang="ru-RU" dirty="0">
            <a:solidFill>
              <a:schemeClr val="tx1"/>
            </a:solidFill>
          </a:endParaRPr>
        </a:p>
      </dgm:t>
    </dgm:pt>
    <dgm:pt modelId="{AD84A088-EF0A-4E1C-A8E1-AAA6502A7898}" type="parTrans" cxnId="{BDFFDC42-AB30-4A77-B951-4BC847BC8CDE}">
      <dgm:prSet/>
      <dgm:spPr/>
      <dgm:t>
        <a:bodyPr/>
        <a:lstStyle/>
        <a:p>
          <a:endParaRPr lang="ru-RU"/>
        </a:p>
      </dgm:t>
    </dgm:pt>
    <dgm:pt modelId="{A9B3BEC9-682E-46F6-ADB1-1590E78B6172}" type="sibTrans" cxnId="{BDFFDC42-AB30-4A77-B951-4BC847BC8CDE}">
      <dgm:prSet/>
      <dgm:spPr/>
      <dgm:t>
        <a:bodyPr/>
        <a:lstStyle/>
        <a:p>
          <a:endParaRPr lang="ru-RU"/>
        </a:p>
      </dgm:t>
    </dgm:pt>
    <dgm:pt modelId="{4667351C-5ED8-4289-A0A1-3CD7BB3B1660}">
      <dgm:prSet/>
      <dgm:spPr/>
      <dgm:t>
        <a:bodyPr/>
        <a:lstStyle/>
        <a:p>
          <a:pPr rtl="0"/>
          <a:r>
            <a:rPr lang="ru-RU" dirty="0" smtClean="0"/>
            <a:t> право на </a:t>
          </a:r>
          <a:r>
            <a:rPr lang="ru-RU" dirty="0" err="1" smtClean="0"/>
            <a:t>щастя</a:t>
          </a:r>
          <a:r>
            <a:rPr lang="ru-RU" dirty="0" smtClean="0"/>
            <a:t>, свободу </a:t>
          </a:r>
          <a:r>
            <a:rPr lang="ru-RU" dirty="0" err="1" smtClean="0"/>
            <a:t>сумління</a:t>
          </a:r>
          <a:r>
            <a:rPr lang="ru-RU" dirty="0" smtClean="0"/>
            <a:t>, свободу слова</a:t>
          </a:r>
          <a:endParaRPr lang="ru-RU" dirty="0"/>
        </a:p>
      </dgm:t>
    </dgm:pt>
    <dgm:pt modelId="{4E2F9C84-261D-43F3-A1C4-45CAD087BED5}" type="parTrans" cxnId="{0B3EC5BC-16A1-46BE-935D-46BE762ACC2D}">
      <dgm:prSet/>
      <dgm:spPr/>
      <dgm:t>
        <a:bodyPr/>
        <a:lstStyle/>
        <a:p>
          <a:endParaRPr lang="ru-RU"/>
        </a:p>
      </dgm:t>
    </dgm:pt>
    <dgm:pt modelId="{7B598402-1F70-4F73-A913-6DC91575DA8B}" type="sibTrans" cxnId="{0B3EC5BC-16A1-46BE-935D-46BE762ACC2D}">
      <dgm:prSet/>
      <dgm:spPr/>
      <dgm:t>
        <a:bodyPr/>
        <a:lstStyle/>
        <a:p>
          <a:endParaRPr lang="ru-RU"/>
        </a:p>
      </dgm:t>
    </dgm:pt>
    <dgm:pt modelId="{9F8545D0-F3AE-4955-A465-96E2195639D4}">
      <dgm:prSet/>
      <dgm:spPr/>
      <dgm:t>
        <a:bodyPr/>
        <a:lstStyle/>
        <a:p>
          <a:pPr rtl="0"/>
          <a:r>
            <a:rPr lang="ru-RU" dirty="0" smtClean="0"/>
            <a:t>з </a:t>
          </a:r>
          <a:r>
            <a:rPr lang="ru-RU" dirty="0" err="1" smtClean="0"/>
            <a:t>утворенням</a:t>
          </a:r>
          <a:r>
            <a:rPr lang="ru-RU" dirty="0" smtClean="0"/>
            <a:t> </a:t>
          </a:r>
          <a:r>
            <a:rPr lang="ru-RU" dirty="0" err="1" smtClean="0"/>
            <a:t>суспільства</a:t>
          </a:r>
          <a:r>
            <a:rPr lang="ru-RU" dirty="0" smtClean="0"/>
            <a:t> й </a:t>
          </a:r>
          <a:r>
            <a:rPr lang="ru-RU" dirty="0" err="1" smtClean="0"/>
            <a:t>держави</a:t>
          </a:r>
          <a:r>
            <a:rPr lang="ru-RU" dirty="0" smtClean="0"/>
            <a:t> люди передали </a:t>
          </a:r>
          <a:r>
            <a:rPr lang="ru-RU" dirty="0" err="1" smtClean="0"/>
            <a:t>частину</a:t>
          </a:r>
          <a:r>
            <a:rPr lang="ru-RU" dirty="0" smtClean="0"/>
            <a:t> </a:t>
          </a:r>
          <a:r>
            <a:rPr lang="ru-RU" dirty="0" err="1" smtClean="0"/>
            <a:t>своїх</a:t>
          </a:r>
          <a:r>
            <a:rPr lang="ru-RU" dirty="0" smtClean="0"/>
            <a:t> </a:t>
          </a:r>
          <a:r>
            <a:rPr lang="ru-RU" dirty="0" err="1" smtClean="0"/>
            <a:t>природних</a:t>
          </a:r>
          <a:r>
            <a:rPr lang="ru-RU" dirty="0" smtClean="0"/>
            <a:t> прав у «</a:t>
          </a:r>
          <a:r>
            <a:rPr lang="ru-RU" dirty="0" err="1" smtClean="0"/>
            <a:t>загальний</a:t>
          </a:r>
          <a:r>
            <a:rPr lang="ru-RU" dirty="0" smtClean="0"/>
            <a:t> фонд».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ті</a:t>
          </a:r>
          <a:r>
            <a:rPr lang="ru-RU" dirty="0" smtClean="0"/>
            <a:t> права, </a:t>
          </a:r>
          <a:r>
            <a:rPr lang="ru-RU" dirty="0" err="1" smtClean="0"/>
            <a:t>які</a:t>
          </a:r>
          <a:r>
            <a:rPr lang="ru-RU" dirty="0" smtClean="0"/>
            <a:t> вона не </a:t>
          </a:r>
          <a:r>
            <a:rPr lang="ru-RU" dirty="0" err="1" smtClean="0"/>
            <a:t>здатна</a:t>
          </a:r>
          <a:r>
            <a:rPr lang="ru-RU" dirty="0" smtClean="0"/>
            <a:t> </a:t>
          </a:r>
          <a:r>
            <a:rPr lang="ru-RU" dirty="0" err="1" smtClean="0"/>
            <a:t>захистити</a:t>
          </a:r>
          <a:r>
            <a:rPr lang="ru-RU" dirty="0" smtClean="0"/>
            <a:t> </a:t>
          </a:r>
          <a:r>
            <a:rPr lang="ru-RU" dirty="0" err="1" smtClean="0"/>
            <a:t>своїми</a:t>
          </a:r>
          <a:r>
            <a:rPr lang="ru-RU" dirty="0" smtClean="0"/>
            <a:t> силами</a:t>
          </a:r>
          <a:endParaRPr lang="ru-RU" dirty="0"/>
        </a:p>
      </dgm:t>
    </dgm:pt>
    <dgm:pt modelId="{36B4960A-25B2-4DE7-BEB4-95D6CCC90194}" type="parTrans" cxnId="{1462B78A-6C5C-41FE-9EBE-308C33B9243A}">
      <dgm:prSet/>
      <dgm:spPr/>
      <dgm:t>
        <a:bodyPr/>
        <a:lstStyle/>
        <a:p>
          <a:endParaRPr lang="ru-RU"/>
        </a:p>
      </dgm:t>
    </dgm:pt>
    <dgm:pt modelId="{0D006689-A9FD-447E-92FD-299640BF6E4C}" type="sibTrans" cxnId="{1462B78A-6C5C-41FE-9EBE-308C33B9243A}">
      <dgm:prSet/>
      <dgm:spPr/>
      <dgm:t>
        <a:bodyPr/>
        <a:lstStyle/>
        <a:p>
          <a:endParaRPr lang="ru-RU"/>
        </a:p>
      </dgm:t>
    </dgm:pt>
    <dgm:pt modelId="{CFCDF368-CC41-4F30-833B-20B00EFAF5CC}">
      <dgm:prSet/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право на </a:t>
          </a:r>
          <a:r>
            <a:rPr lang="ru-RU" dirty="0" err="1" smtClean="0">
              <a:solidFill>
                <a:srgbClr val="FF0000"/>
              </a:solidFill>
            </a:rPr>
            <a:t>власність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/>
            <a:t>– право </a:t>
          </a:r>
          <a:r>
            <a:rPr lang="ru-RU" dirty="0" err="1" smtClean="0"/>
            <a:t>набуте</a:t>
          </a:r>
          <a:r>
            <a:rPr lang="ru-RU" dirty="0" smtClean="0"/>
            <a:t>, а не </a:t>
          </a:r>
          <a:r>
            <a:rPr lang="ru-RU" dirty="0" err="1" smtClean="0"/>
            <a:t>природне</a:t>
          </a:r>
          <a:r>
            <a:rPr lang="ru-RU" dirty="0" smtClean="0"/>
            <a:t>. </a:t>
          </a:r>
          <a:endParaRPr lang="ru-RU" dirty="0"/>
        </a:p>
      </dgm:t>
    </dgm:pt>
    <dgm:pt modelId="{617AE127-9169-4319-B9FC-09649E708FAB}" type="parTrans" cxnId="{F7401FA5-6AD6-4875-BFB4-80B40BF2321F}">
      <dgm:prSet/>
      <dgm:spPr/>
      <dgm:t>
        <a:bodyPr/>
        <a:lstStyle/>
        <a:p>
          <a:endParaRPr lang="ru-RU"/>
        </a:p>
      </dgm:t>
    </dgm:pt>
    <dgm:pt modelId="{33536B58-8DC3-4AB9-A3F2-4A1E409748F9}" type="sibTrans" cxnId="{F7401FA5-6AD6-4875-BFB4-80B40BF2321F}">
      <dgm:prSet/>
      <dgm:spPr/>
      <dgm:t>
        <a:bodyPr/>
        <a:lstStyle/>
        <a:p>
          <a:endParaRPr lang="ru-RU"/>
        </a:p>
      </dgm:t>
    </dgm:pt>
    <dgm:pt modelId="{4DA5CBC0-A916-43CA-A2C9-F6FE3A737B34}" type="pres">
      <dgm:prSet presAssocID="{7F99E9B5-4502-4287-B527-DCCC287A2D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BBD696-E93D-40ED-A8E9-4D48B4A34EC5}" type="pres">
      <dgm:prSet presAssocID="{D35DD40C-B6D2-4C65-852C-7D896CBE27C9}" presName="composite" presStyleCnt="0"/>
      <dgm:spPr/>
    </dgm:pt>
    <dgm:pt modelId="{E2CED491-51C8-4EAF-9E1F-F827308FB3DC}" type="pres">
      <dgm:prSet presAssocID="{D35DD40C-B6D2-4C65-852C-7D896CBE27C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F2529-7888-4CAB-B554-1C039908240A}" type="pres">
      <dgm:prSet presAssocID="{D35DD40C-B6D2-4C65-852C-7D896CBE27C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FF18D-C89C-4689-BDED-3BBADEBD3443}" type="pres">
      <dgm:prSet presAssocID="{526BA25B-1033-42C8-91FE-EEF6563178EC}" presName="sp" presStyleCnt="0"/>
      <dgm:spPr/>
    </dgm:pt>
    <dgm:pt modelId="{40A6EE5F-740C-4A8F-B627-FD7E6050C8BB}" type="pres">
      <dgm:prSet presAssocID="{769660E5-DB95-4CEF-947A-01FACB1ABD3D}" presName="composite" presStyleCnt="0"/>
      <dgm:spPr/>
    </dgm:pt>
    <dgm:pt modelId="{25B66E08-9737-42E4-9F44-7146FB742820}" type="pres">
      <dgm:prSet presAssocID="{769660E5-DB95-4CEF-947A-01FACB1ABD3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FD77D-C455-40F9-8F38-6488A2A1DB25}" type="pres">
      <dgm:prSet presAssocID="{769660E5-DB95-4CEF-947A-01FACB1ABD3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AD753-885D-4B1B-A7B6-50B4A3625DD0}" type="presOf" srcId="{9F8545D0-F3AE-4955-A465-96E2195639D4}" destId="{D64FD77D-C455-40F9-8F38-6488A2A1DB25}" srcOrd="0" destOrd="0" presId="urn:microsoft.com/office/officeart/2005/8/layout/chevron2"/>
    <dgm:cxn modelId="{90E2A75A-A789-4A57-ABC8-483BF1874632}" type="presOf" srcId="{7F99E9B5-4502-4287-B527-DCCC287A2D79}" destId="{4DA5CBC0-A916-43CA-A2C9-F6FE3A737B34}" srcOrd="0" destOrd="0" presId="urn:microsoft.com/office/officeart/2005/8/layout/chevron2"/>
    <dgm:cxn modelId="{1462B78A-6C5C-41FE-9EBE-308C33B9243A}" srcId="{769660E5-DB95-4CEF-947A-01FACB1ABD3D}" destId="{9F8545D0-F3AE-4955-A465-96E2195639D4}" srcOrd="0" destOrd="0" parTransId="{36B4960A-25B2-4DE7-BEB4-95D6CCC90194}" sibTransId="{0D006689-A9FD-447E-92FD-299640BF6E4C}"/>
    <dgm:cxn modelId="{BDFFDC42-AB30-4A77-B951-4BC847BC8CDE}" srcId="{7F99E9B5-4502-4287-B527-DCCC287A2D79}" destId="{769660E5-DB95-4CEF-947A-01FACB1ABD3D}" srcOrd="1" destOrd="0" parTransId="{AD84A088-EF0A-4E1C-A8E1-AAA6502A7898}" sibTransId="{A9B3BEC9-682E-46F6-ADB1-1590E78B6172}"/>
    <dgm:cxn modelId="{0B3EC5BC-16A1-46BE-935D-46BE762ACC2D}" srcId="{D35DD40C-B6D2-4C65-852C-7D896CBE27C9}" destId="{4667351C-5ED8-4289-A0A1-3CD7BB3B1660}" srcOrd="0" destOrd="0" parTransId="{4E2F9C84-261D-43F3-A1C4-45CAD087BED5}" sibTransId="{7B598402-1F70-4F73-A913-6DC91575DA8B}"/>
    <dgm:cxn modelId="{AF33BAE7-01C3-4DCE-BB90-48513C1931D2}" type="presOf" srcId="{CFCDF368-CC41-4F30-833B-20B00EFAF5CC}" destId="{D64FD77D-C455-40F9-8F38-6488A2A1DB25}" srcOrd="0" destOrd="1" presId="urn:microsoft.com/office/officeart/2005/8/layout/chevron2"/>
    <dgm:cxn modelId="{EDD05C8B-F4EB-4904-A929-1B595B4C46AA}" type="presOf" srcId="{769660E5-DB95-4CEF-947A-01FACB1ABD3D}" destId="{25B66E08-9737-42E4-9F44-7146FB742820}" srcOrd="0" destOrd="0" presId="urn:microsoft.com/office/officeart/2005/8/layout/chevron2"/>
    <dgm:cxn modelId="{842C78F6-6506-464E-BA74-25C971838074}" type="presOf" srcId="{D35DD40C-B6D2-4C65-852C-7D896CBE27C9}" destId="{E2CED491-51C8-4EAF-9E1F-F827308FB3DC}" srcOrd="0" destOrd="0" presId="urn:microsoft.com/office/officeart/2005/8/layout/chevron2"/>
    <dgm:cxn modelId="{F69B1A57-6FDD-4600-917B-AE73BD5BA2A5}" srcId="{7F99E9B5-4502-4287-B527-DCCC287A2D79}" destId="{D35DD40C-B6D2-4C65-852C-7D896CBE27C9}" srcOrd="0" destOrd="0" parTransId="{81E51AB4-3E64-46C0-836E-446EB86031F6}" sibTransId="{526BA25B-1033-42C8-91FE-EEF6563178EC}"/>
    <dgm:cxn modelId="{F7401FA5-6AD6-4875-BFB4-80B40BF2321F}" srcId="{769660E5-DB95-4CEF-947A-01FACB1ABD3D}" destId="{CFCDF368-CC41-4F30-833B-20B00EFAF5CC}" srcOrd="1" destOrd="0" parTransId="{617AE127-9169-4319-B9FC-09649E708FAB}" sibTransId="{33536B58-8DC3-4AB9-A3F2-4A1E409748F9}"/>
    <dgm:cxn modelId="{E332C72F-7EE3-4A41-B698-DD9808D830D5}" type="presOf" srcId="{4667351C-5ED8-4289-A0A1-3CD7BB3B1660}" destId="{8B0F2529-7888-4CAB-B554-1C039908240A}" srcOrd="0" destOrd="0" presId="urn:microsoft.com/office/officeart/2005/8/layout/chevron2"/>
    <dgm:cxn modelId="{7E042AED-F730-45DE-BD50-9968DA7BDE8F}" type="presParOf" srcId="{4DA5CBC0-A916-43CA-A2C9-F6FE3A737B34}" destId="{73BBD696-E93D-40ED-A8E9-4D48B4A34EC5}" srcOrd="0" destOrd="0" presId="urn:microsoft.com/office/officeart/2005/8/layout/chevron2"/>
    <dgm:cxn modelId="{5BB0687C-9504-42AE-98EB-2923CCFCA460}" type="presParOf" srcId="{73BBD696-E93D-40ED-A8E9-4D48B4A34EC5}" destId="{E2CED491-51C8-4EAF-9E1F-F827308FB3DC}" srcOrd="0" destOrd="0" presId="urn:microsoft.com/office/officeart/2005/8/layout/chevron2"/>
    <dgm:cxn modelId="{48B7B4CF-3E34-4E6F-8297-F5B61DA31A24}" type="presParOf" srcId="{73BBD696-E93D-40ED-A8E9-4D48B4A34EC5}" destId="{8B0F2529-7888-4CAB-B554-1C039908240A}" srcOrd="1" destOrd="0" presId="urn:microsoft.com/office/officeart/2005/8/layout/chevron2"/>
    <dgm:cxn modelId="{4D89A7D4-E6E6-4909-A709-019332FF29A2}" type="presParOf" srcId="{4DA5CBC0-A916-43CA-A2C9-F6FE3A737B34}" destId="{C8BFF18D-C89C-4689-BDED-3BBADEBD3443}" srcOrd="1" destOrd="0" presId="urn:microsoft.com/office/officeart/2005/8/layout/chevron2"/>
    <dgm:cxn modelId="{976616AD-A9AC-483F-BB5E-24630266ACEF}" type="presParOf" srcId="{4DA5CBC0-A916-43CA-A2C9-F6FE3A737B34}" destId="{40A6EE5F-740C-4A8F-B627-FD7E6050C8BB}" srcOrd="2" destOrd="0" presId="urn:microsoft.com/office/officeart/2005/8/layout/chevron2"/>
    <dgm:cxn modelId="{E140B993-2410-4D8D-B9D7-1855B318A29C}" type="presParOf" srcId="{40A6EE5F-740C-4A8F-B627-FD7E6050C8BB}" destId="{25B66E08-9737-42E4-9F44-7146FB742820}" srcOrd="0" destOrd="0" presId="urn:microsoft.com/office/officeart/2005/8/layout/chevron2"/>
    <dgm:cxn modelId="{5B424FF3-EB6A-4A9D-B663-01CC9B922535}" type="presParOf" srcId="{40A6EE5F-740C-4A8F-B627-FD7E6050C8BB}" destId="{D64FD77D-C455-40F9-8F38-6488A2A1DB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2F54E6-72A4-4745-815E-8B51912E401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11F59-C33B-4535-B6C3-B5426DAAEA8F}">
      <dgm:prSet custT="1"/>
      <dgm:spPr/>
      <dgm:t>
        <a:bodyPr/>
        <a:lstStyle/>
        <a:p>
          <a:pPr rtl="0"/>
          <a:r>
            <a:rPr lang="ru-RU" sz="2400" dirty="0" smtClean="0"/>
            <a:t>«</a:t>
          </a:r>
          <a:r>
            <a:rPr lang="ru-RU" sz="2400" dirty="0" err="1" smtClean="0"/>
            <a:t>старі</a:t>
          </a:r>
          <a:r>
            <a:rPr lang="ru-RU" sz="2400" dirty="0" smtClean="0"/>
            <a:t>» </a:t>
          </a:r>
          <a:endParaRPr lang="ru-RU" sz="2400" dirty="0"/>
        </a:p>
      </dgm:t>
    </dgm:pt>
    <dgm:pt modelId="{BEC1C737-24DB-4737-80B2-C1E2E010EE72}" type="parTrans" cxnId="{9CC35844-0C67-48C7-9294-40A74EA2F0C4}">
      <dgm:prSet/>
      <dgm:spPr/>
      <dgm:t>
        <a:bodyPr/>
        <a:lstStyle/>
        <a:p>
          <a:endParaRPr lang="ru-RU"/>
        </a:p>
      </dgm:t>
    </dgm:pt>
    <dgm:pt modelId="{A4A12618-03D2-439E-82A8-31C8D249F871}" type="sibTrans" cxnId="{9CC35844-0C67-48C7-9294-40A74EA2F0C4}">
      <dgm:prSet/>
      <dgm:spPr/>
      <dgm:t>
        <a:bodyPr/>
        <a:lstStyle/>
        <a:p>
          <a:endParaRPr lang="ru-RU"/>
        </a:p>
      </dgm:t>
    </dgm:pt>
    <dgm:pt modelId="{29B8A4AC-196F-4211-8D59-D5E69B0CB0D9}">
      <dgm:prSet/>
      <dgm:spPr/>
      <dgm:t>
        <a:bodyPr/>
        <a:lstStyle/>
        <a:p>
          <a:pPr rtl="0"/>
          <a:r>
            <a:rPr lang="ru-RU" dirty="0" smtClean="0"/>
            <a:t> «</a:t>
          </a:r>
          <a:r>
            <a:rPr lang="ru-RU" dirty="0" err="1" smtClean="0"/>
            <a:t>нові</a:t>
          </a:r>
          <a:r>
            <a:rPr lang="ru-RU" dirty="0" smtClean="0"/>
            <a:t>»</a:t>
          </a:r>
          <a:endParaRPr lang="ru-RU" dirty="0"/>
        </a:p>
      </dgm:t>
    </dgm:pt>
    <dgm:pt modelId="{C4CA63C0-CFB7-42C2-A532-E2EC9FB20B76}" type="parTrans" cxnId="{1BF1320D-7B16-4226-B756-F0D2911ED7FD}">
      <dgm:prSet/>
      <dgm:spPr/>
      <dgm:t>
        <a:bodyPr/>
        <a:lstStyle/>
        <a:p>
          <a:endParaRPr lang="ru-RU"/>
        </a:p>
      </dgm:t>
    </dgm:pt>
    <dgm:pt modelId="{91811FCE-E821-46E5-BA5F-74753D53E987}" type="sibTrans" cxnId="{1BF1320D-7B16-4226-B756-F0D2911ED7FD}">
      <dgm:prSet/>
      <dgm:spPr/>
      <dgm:t>
        <a:bodyPr/>
        <a:lstStyle/>
        <a:p>
          <a:endParaRPr lang="ru-RU"/>
        </a:p>
      </dgm:t>
    </dgm:pt>
    <dgm:pt modelId="{B21CB45C-2F18-4533-AE61-5D09442B7F16}">
      <dgm:prSet/>
      <dgm:spPr/>
      <dgm:t>
        <a:bodyPr/>
        <a:lstStyle/>
        <a:p>
          <a:r>
            <a:rPr lang="ru-RU" dirty="0" smtClean="0"/>
            <a:t> (</a:t>
          </a:r>
          <a:r>
            <a:rPr lang="ru-RU" dirty="0" err="1" smtClean="0"/>
            <a:t>монархічні</a:t>
          </a:r>
          <a:r>
            <a:rPr lang="ru-RU" dirty="0" smtClean="0"/>
            <a:t>) - «</a:t>
          </a:r>
          <a:r>
            <a:rPr lang="ru-RU" dirty="0" err="1" smtClean="0"/>
            <a:t>найнесправедливіші</a:t>
          </a:r>
          <a:r>
            <a:rPr lang="ru-RU" dirty="0" smtClean="0"/>
            <a:t> і </a:t>
          </a:r>
          <a:r>
            <a:rPr lang="ru-RU" dirty="0" err="1" smtClean="0"/>
            <a:t>найнедосконаліші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усіх</a:t>
          </a:r>
          <a:r>
            <a:rPr lang="ru-RU" dirty="0" smtClean="0"/>
            <a:t> </a:t>
          </a:r>
          <a:r>
            <a:rPr lang="ru-RU" dirty="0" err="1" smtClean="0"/>
            <a:t>видів</a:t>
          </a:r>
          <a:r>
            <a:rPr lang="ru-RU" dirty="0" smtClean="0"/>
            <a:t> </a:t>
          </a:r>
          <a:r>
            <a:rPr lang="ru-RU" dirty="0" err="1" smtClean="0"/>
            <a:t>правління</a:t>
          </a:r>
          <a:endParaRPr lang="ru-RU" dirty="0"/>
        </a:p>
      </dgm:t>
    </dgm:pt>
    <dgm:pt modelId="{CE13D1CB-77E9-4981-9DC0-A84C4674BC7A}" type="parTrans" cxnId="{19713F3E-324E-48FF-AF09-CB505F37690F}">
      <dgm:prSet/>
      <dgm:spPr/>
    </dgm:pt>
    <dgm:pt modelId="{AA05A046-0146-4FD6-A74D-1678D4C2A4B4}" type="sibTrans" cxnId="{19713F3E-324E-48FF-AF09-CB505F37690F}">
      <dgm:prSet/>
      <dgm:spPr/>
    </dgm:pt>
    <dgm:pt modelId="{958573A3-E4C6-465F-ABDC-E5EB4B408329}">
      <dgm:prSet/>
      <dgm:spPr/>
      <dgm:t>
        <a:bodyPr/>
        <a:lstStyle/>
        <a:p>
          <a:r>
            <a:rPr lang="ru-RU" dirty="0" err="1" smtClean="0"/>
            <a:t>республіканські</a:t>
          </a:r>
          <a:r>
            <a:rPr lang="ru-RU" dirty="0" smtClean="0"/>
            <a:t> </a:t>
          </a:r>
          <a:r>
            <a:rPr lang="ru-RU" dirty="0" err="1" smtClean="0"/>
            <a:t>форми</a:t>
          </a:r>
          <a:r>
            <a:rPr lang="ru-RU" dirty="0" smtClean="0"/>
            <a:t> - </a:t>
          </a:r>
          <a:r>
            <a:rPr lang="ru-RU" dirty="0" err="1" smtClean="0"/>
            <a:t>ґрунтуються</a:t>
          </a:r>
          <a:r>
            <a:rPr lang="ru-RU" dirty="0" smtClean="0"/>
            <a:t> на </a:t>
          </a:r>
          <a:r>
            <a:rPr lang="ru-RU" dirty="0" err="1" smtClean="0"/>
            <a:t>принципі</a:t>
          </a:r>
          <a:r>
            <a:rPr lang="ru-RU" dirty="0" smtClean="0"/>
            <a:t> народного </a:t>
          </a:r>
          <a:r>
            <a:rPr lang="ru-RU" dirty="0" err="1" smtClean="0"/>
            <a:t>представництва</a:t>
          </a:r>
          <a:r>
            <a:rPr lang="ru-RU" dirty="0" smtClean="0"/>
            <a:t>, «</a:t>
          </a:r>
          <a:r>
            <a:rPr lang="ru-RU" dirty="0" err="1" smtClean="0"/>
            <a:t>створюватися</a:t>
          </a:r>
          <a:r>
            <a:rPr lang="ru-RU" dirty="0" smtClean="0"/>
            <a:t> в </a:t>
          </a:r>
          <a:r>
            <a:rPr lang="ru-RU" dirty="0" err="1" smtClean="0"/>
            <a:t>інтересах</a:t>
          </a:r>
          <a:r>
            <a:rPr lang="ru-RU" dirty="0" smtClean="0"/>
            <a:t> </a:t>
          </a:r>
          <a:r>
            <a:rPr lang="ru-RU" dirty="0" err="1" smtClean="0"/>
            <a:t>суспільства</a:t>
          </a:r>
          <a:r>
            <a:rPr lang="ru-RU" dirty="0" smtClean="0"/>
            <a:t> і </a:t>
          </a:r>
          <a:r>
            <a:rPr lang="ru-RU" dirty="0" err="1" smtClean="0"/>
            <a:t>здійснюватися</a:t>
          </a:r>
          <a:r>
            <a:rPr lang="ru-RU" dirty="0" smtClean="0"/>
            <a:t> в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інтересах</a:t>
          </a:r>
          <a:r>
            <a:rPr lang="ru-RU" dirty="0" smtClean="0"/>
            <a:t>, як </a:t>
          </a:r>
          <a:r>
            <a:rPr lang="ru-RU" dirty="0" err="1" smtClean="0"/>
            <a:t>індивідуальних</a:t>
          </a:r>
          <a:r>
            <a:rPr lang="ru-RU" dirty="0" smtClean="0"/>
            <a:t>, так і </a:t>
          </a:r>
          <a:r>
            <a:rPr lang="ru-RU" dirty="0" err="1" smtClean="0"/>
            <a:t>колективних</a:t>
          </a:r>
          <a:r>
            <a:rPr lang="ru-RU" dirty="0" smtClean="0"/>
            <a:t>». </a:t>
          </a:r>
          <a:r>
            <a:rPr lang="ru-RU" dirty="0" err="1" smtClean="0"/>
            <a:t>Саме</a:t>
          </a:r>
          <a:r>
            <a:rPr lang="ru-RU" dirty="0" smtClean="0"/>
            <a:t> тому,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підґрунтям</a:t>
          </a:r>
          <a:r>
            <a:rPr lang="ru-RU" dirty="0" smtClean="0"/>
            <a:t> є </a:t>
          </a:r>
          <a:r>
            <a:rPr lang="ru-RU" dirty="0" err="1" smtClean="0"/>
            <a:t>народний</a:t>
          </a:r>
          <a:r>
            <a:rPr lang="ru-RU" dirty="0" smtClean="0"/>
            <a:t> </a:t>
          </a:r>
          <a:r>
            <a:rPr lang="ru-RU" dirty="0" err="1" smtClean="0"/>
            <a:t>суверенітет</a:t>
          </a:r>
          <a:r>
            <a:rPr lang="ru-RU" dirty="0" smtClean="0"/>
            <a:t>, верховною </a:t>
          </a:r>
          <a:r>
            <a:rPr lang="ru-RU" dirty="0" err="1" smtClean="0"/>
            <a:t>владою</a:t>
          </a:r>
          <a:r>
            <a:rPr lang="ru-RU" dirty="0" smtClean="0"/>
            <a:t> повинен </a:t>
          </a:r>
          <a:r>
            <a:rPr lang="ru-RU" dirty="0" err="1" smtClean="0"/>
            <a:t>розпоряджатися</a:t>
          </a:r>
          <a:r>
            <a:rPr lang="ru-RU" dirty="0" smtClean="0"/>
            <a:t> </a:t>
          </a:r>
          <a:r>
            <a:rPr lang="ru-RU" dirty="0" err="1" smtClean="0"/>
            <a:t>законодавчий</a:t>
          </a:r>
          <a:r>
            <a:rPr lang="ru-RU" dirty="0" smtClean="0"/>
            <a:t> орган, </a:t>
          </a:r>
          <a:r>
            <a:rPr lang="ru-RU" dirty="0" err="1" smtClean="0"/>
            <a:t>сформований</a:t>
          </a:r>
          <a:r>
            <a:rPr lang="ru-RU" dirty="0" smtClean="0"/>
            <a:t> на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всезагального</a:t>
          </a:r>
          <a:r>
            <a:rPr lang="ru-RU" dirty="0" smtClean="0"/>
            <a:t> </a:t>
          </a:r>
          <a:r>
            <a:rPr lang="ru-RU" dirty="0" err="1" smtClean="0"/>
            <a:t>виборчого</a:t>
          </a:r>
          <a:r>
            <a:rPr lang="ru-RU" dirty="0" smtClean="0"/>
            <a:t> права, </a:t>
          </a:r>
          <a:r>
            <a:rPr lang="ru-RU" dirty="0" err="1" smtClean="0"/>
            <a:t>що</a:t>
          </a:r>
          <a:r>
            <a:rPr lang="ru-RU" dirty="0" smtClean="0"/>
            <a:t> є </a:t>
          </a:r>
          <a:r>
            <a:rPr lang="ru-RU" dirty="0" err="1" smtClean="0"/>
            <a:t>підставою</a:t>
          </a:r>
          <a:r>
            <a:rPr lang="ru-RU" dirty="0" smtClean="0"/>
            <a:t> для </a:t>
          </a:r>
          <a:r>
            <a:rPr lang="ru-RU" dirty="0" err="1" smtClean="0"/>
            <a:t>реалізації</a:t>
          </a:r>
          <a:r>
            <a:rPr lang="ru-RU" dirty="0" smtClean="0"/>
            <a:t> </a:t>
          </a:r>
          <a:r>
            <a:rPr lang="ru-RU" dirty="0" err="1" smtClean="0"/>
            <a:t>природної</a:t>
          </a:r>
          <a:r>
            <a:rPr lang="ru-RU" dirty="0" smtClean="0"/>
            <a:t> </a:t>
          </a:r>
          <a:r>
            <a:rPr lang="ru-RU" dirty="0" err="1" smtClean="0"/>
            <a:t>рівності</a:t>
          </a:r>
          <a:r>
            <a:rPr lang="ru-RU" dirty="0" smtClean="0"/>
            <a:t> людей</a:t>
          </a:r>
          <a:endParaRPr lang="ru-RU" dirty="0"/>
        </a:p>
      </dgm:t>
    </dgm:pt>
    <dgm:pt modelId="{4D7B0543-CD0D-47C4-A4B3-3F0691BC3B3C}" type="parTrans" cxnId="{3FF0D8FF-82D2-4FB1-B6BE-FCC7838BB591}">
      <dgm:prSet/>
      <dgm:spPr/>
    </dgm:pt>
    <dgm:pt modelId="{A33F335F-A5AE-477C-9DF3-B7D0FA277601}" type="sibTrans" cxnId="{3FF0D8FF-82D2-4FB1-B6BE-FCC7838BB591}">
      <dgm:prSet/>
      <dgm:spPr/>
    </dgm:pt>
    <dgm:pt modelId="{DB395B67-C439-4FE0-9774-261647EE56DC}" type="pres">
      <dgm:prSet presAssocID="{882F54E6-72A4-4745-815E-8B51912E40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30324-5C8E-45A4-80D4-18310DCCBABD}" type="pres">
      <dgm:prSet presAssocID="{87811F59-C33B-4535-B6C3-B5426DAAEA8F}" presName="composite" presStyleCnt="0"/>
      <dgm:spPr/>
    </dgm:pt>
    <dgm:pt modelId="{BF23ED34-CD58-40CB-B6C4-C9B364D33C62}" type="pres">
      <dgm:prSet presAssocID="{87811F59-C33B-4535-B6C3-B5426DAAEA8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B85FA-DD4D-4CEB-9971-DA76C32E91ED}" type="pres">
      <dgm:prSet presAssocID="{87811F59-C33B-4535-B6C3-B5426DAAEA8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321D0-315F-4608-A3FD-3DFAB2A8EA6E}" type="pres">
      <dgm:prSet presAssocID="{A4A12618-03D2-439E-82A8-31C8D249F871}" presName="sp" presStyleCnt="0"/>
      <dgm:spPr/>
    </dgm:pt>
    <dgm:pt modelId="{507A1A41-B590-48F6-808F-A2E4E09E1DC1}" type="pres">
      <dgm:prSet presAssocID="{29B8A4AC-196F-4211-8D59-D5E69B0CB0D9}" presName="composite" presStyleCnt="0"/>
      <dgm:spPr/>
    </dgm:pt>
    <dgm:pt modelId="{CA8B14BD-1F1F-4912-A8B6-D2EB8AE788B5}" type="pres">
      <dgm:prSet presAssocID="{29B8A4AC-196F-4211-8D59-D5E69B0CB0D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A719A-8F91-4FA2-B758-1545E6CFFC82}" type="pres">
      <dgm:prSet presAssocID="{29B8A4AC-196F-4211-8D59-D5E69B0CB0D9}" presName="descendantText" presStyleLbl="alignAcc1" presStyleIdx="1" presStyleCnt="2" custScaleY="13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CACF1-3FAB-4ED5-A16D-FE05072F5B1A}" type="presOf" srcId="{29B8A4AC-196F-4211-8D59-D5E69B0CB0D9}" destId="{CA8B14BD-1F1F-4912-A8B6-D2EB8AE788B5}" srcOrd="0" destOrd="0" presId="urn:microsoft.com/office/officeart/2005/8/layout/chevron2"/>
    <dgm:cxn modelId="{99B549B9-BD6D-4506-A603-AB539B13A602}" type="presOf" srcId="{882F54E6-72A4-4745-815E-8B51912E4011}" destId="{DB395B67-C439-4FE0-9774-261647EE56DC}" srcOrd="0" destOrd="0" presId="urn:microsoft.com/office/officeart/2005/8/layout/chevron2"/>
    <dgm:cxn modelId="{1BF1320D-7B16-4226-B756-F0D2911ED7FD}" srcId="{882F54E6-72A4-4745-815E-8B51912E4011}" destId="{29B8A4AC-196F-4211-8D59-D5E69B0CB0D9}" srcOrd="1" destOrd="0" parTransId="{C4CA63C0-CFB7-42C2-A532-E2EC9FB20B76}" sibTransId="{91811FCE-E821-46E5-BA5F-74753D53E987}"/>
    <dgm:cxn modelId="{19713F3E-324E-48FF-AF09-CB505F37690F}" srcId="{87811F59-C33B-4535-B6C3-B5426DAAEA8F}" destId="{B21CB45C-2F18-4533-AE61-5D09442B7F16}" srcOrd="0" destOrd="0" parTransId="{CE13D1CB-77E9-4981-9DC0-A84C4674BC7A}" sibTransId="{AA05A046-0146-4FD6-A74D-1678D4C2A4B4}"/>
    <dgm:cxn modelId="{56A8C1CE-2166-4F4E-915F-0CFC35B96528}" type="presOf" srcId="{B21CB45C-2F18-4533-AE61-5D09442B7F16}" destId="{10EB85FA-DD4D-4CEB-9971-DA76C32E91ED}" srcOrd="0" destOrd="0" presId="urn:microsoft.com/office/officeart/2005/8/layout/chevron2"/>
    <dgm:cxn modelId="{5DD513D1-EE63-4F87-BF70-E0EF40E39DDF}" type="presOf" srcId="{958573A3-E4C6-465F-ABDC-E5EB4B408329}" destId="{45EA719A-8F91-4FA2-B758-1545E6CFFC82}" srcOrd="0" destOrd="0" presId="urn:microsoft.com/office/officeart/2005/8/layout/chevron2"/>
    <dgm:cxn modelId="{3FF0D8FF-82D2-4FB1-B6BE-FCC7838BB591}" srcId="{29B8A4AC-196F-4211-8D59-D5E69B0CB0D9}" destId="{958573A3-E4C6-465F-ABDC-E5EB4B408329}" srcOrd="0" destOrd="0" parTransId="{4D7B0543-CD0D-47C4-A4B3-3F0691BC3B3C}" sibTransId="{A33F335F-A5AE-477C-9DF3-B7D0FA277601}"/>
    <dgm:cxn modelId="{9CC35844-0C67-48C7-9294-40A74EA2F0C4}" srcId="{882F54E6-72A4-4745-815E-8B51912E4011}" destId="{87811F59-C33B-4535-B6C3-B5426DAAEA8F}" srcOrd="0" destOrd="0" parTransId="{BEC1C737-24DB-4737-80B2-C1E2E010EE72}" sibTransId="{A4A12618-03D2-439E-82A8-31C8D249F871}"/>
    <dgm:cxn modelId="{DEF83DA7-4E73-44C1-98EA-2B9D8F392B18}" type="presOf" srcId="{87811F59-C33B-4535-B6C3-B5426DAAEA8F}" destId="{BF23ED34-CD58-40CB-B6C4-C9B364D33C62}" srcOrd="0" destOrd="0" presId="urn:microsoft.com/office/officeart/2005/8/layout/chevron2"/>
    <dgm:cxn modelId="{B1A390C6-F994-408D-9B60-ACCE4ADE0C1C}" type="presParOf" srcId="{DB395B67-C439-4FE0-9774-261647EE56DC}" destId="{E9330324-5C8E-45A4-80D4-18310DCCBABD}" srcOrd="0" destOrd="0" presId="urn:microsoft.com/office/officeart/2005/8/layout/chevron2"/>
    <dgm:cxn modelId="{22263932-1472-4F74-935E-35E9B16FA844}" type="presParOf" srcId="{E9330324-5C8E-45A4-80D4-18310DCCBABD}" destId="{BF23ED34-CD58-40CB-B6C4-C9B364D33C62}" srcOrd="0" destOrd="0" presId="urn:microsoft.com/office/officeart/2005/8/layout/chevron2"/>
    <dgm:cxn modelId="{D4F08B77-E564-4BF9-890F-0C0B275C5DEE}" type="presParOf" srcId="{E9330324-5C8E-45A4-80D4-18310DCCBABD}" destId="{10EB85FA-DD4D-4CEB-9971-DA76C32E91ED}" srcOrd="1" destOrd="0" presId="urn:microsoft.com/office/officeart/2005/8/layout/chevron2"/>
    <dgm:cxn modelId="{CBDC09C5-C2CA-4EE8-9C78-4291482BC728}" type="presParOf" srcId="{DB395B67-C439-4FE0-9774-261647EE56DC}" destId="{ADA321D0-315F-4608-A3FD-3DFAB2A8EA6E}" srcOrd="1" destOrd="0" presId="urn:microsoft.com/office/officeart/2005/8/layout/chevron2"/>
    <dgm:cxn modelId="{F3E410A9-6A92-4EF4-A6CF-55E5A021DE72}" type="presParOf" srcId="{DB395B67-C439-4FE0-9774-261647EE56DC}" destId="{507A1A41-B590-48F6-808F-A2E4E09E1DC1}" srcOrd="2" destOrd="0" presId="urn:microsoft.com/office/officeart/2005/8/layout/chevron2"/>
    <dgm:cxn modelId="{9E753F1D-88E6-40D5-BDF9-1A5A3947A6CC}" type="presParOf" srcId="{507A1A41-B590-48F6-808F-A2E4E09E1DC1}" destId="{CA8B14BD-1F1F-4912-A8B6-D2EB8AE788B5}" srcOrd="0" destOrd="0" presId="urn:microsoft.com/office/officeart/2005/8/layout/chevron2"/>
    <dgm:cxn modelId="{DCFCC4DA-A0B4-44DC-9637-FA800F46DC6F}" type="presParOf" srcId="{507A1A41-B590-48F6-808F-A2E4E09E1DC1}" destId="{45EA719A-8F91-4FA2-B758-1545E6CFFC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257FFA-943A-40E6-A090-D1F79F2DE7E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DA42E31D-5795-43E7-AA21-32D205C5E32E}">
      <dgm:prSet/>
      <dgm:spPr/>
      <dgm:t>
        <a:bodyPr/>
        <a:lstStyle/>
        <a:p>
          <a:pPr rtl="0"/>
          <a:r>
            <a:rPr lang="ru-RU" smtClean="0"/>
            <a:t>виражали демократичні й революційні тенденції у визвольному русі колоністів та інтересів широких верств</a:t>
          </a:r>
          <a:endParaRPr lang="ru-RU"/>
        </a:p>
      </dgm:t>
    </dgm:pt>
    <dgm:pt modelId="{459F6016-904D-481B-951B-E7B9F914FB61}" type="parTrans" cxnId="{ACB4B8FC-BB2D-487D-BBDA-CB35E3949950}">
      <dgm:prSet/>
      <dgm:spPr/>
      <dgm:t>
        <a:bodyPr/>
        <a:lstStyle/>
        <a:p>
          <a:endParaRPr lang="ru-RU"/>
        </a:p>
      </dgm:t>
    </dgm:pt>
    <dgm:pt modelId="{941D5E3C-51AF-4C2C-813A-AB41277B0D89}" type="sibTrans" cxnId="{ACB4B8FC-BB2D-487D-BBDA-CB35E3949950}">
      <dgm:prSet/>
      <dgm:spPr/>
      <dgm:t>
        <a:bodyPr/>
        <a:lstStyle/>
        <a:p>
          <a:endParaRPr lang="ru-RU"/>
        </a:p>
      </dgm:t>
    </dgm:pt>
    <dgm:pt modelId="{7B469D71-7998-4345-9D2A-2425CA51CBFA}">
      <dgm:prSet/>
      <dgm:spPr/>
      <dgm:t>
        <a:bodyPr/>
        <a:lstStyle/>
        <a:p>
          <a:pPr rtl="0"/>
          <a:r>
            <a:rPr lang="ru-RU" smtClean="0"/>
            <a:t>значною мірою вплинули на перебіг і результат Війни за незалежність</a:t>
          </a:r>
          <a:endParaRPr lang="ru-RU"/>
        </a:p>
      </dgm:t>
    </dgm:pt>
    <dgm:pt modelId="{5475BB37-0299-4AB9-9EC8-3D5E46CC93AA}" type="parTrans" cxnId="{E0B09068-B69E-4458-9D0F-9CE4A77E10C1}">
      <dgm:prSet/>
      <dgm:spPr/>
      <dgm:t>
        <a:bodyPr/>
        <a:lstStyle/>
        <a:p>
          <a:endParaRPr lang="ru-RU"/>
        </a:p>
      </dgm:t>
    </dgm:pt>
    <dgm:pt modelId="{08A28C16-2A61-4E3E-9FFE-D3B9ED16E7ED}" type="sibTrans" cxnId="{E0B09068-B69E-4458-9D0F-9CE4A77E10C1}">
      <dgm:prSet/>
      <dgm:spPr/>
      <dgm:t>
        <a:bodyPr/>
        <a:lstStyle/>
        <a:p>
          <a:endParaRPr lang="ru-RU"/>
        </a:p>
      </dgm:t>
    </dgm:pt>
    <dgm:pt modelId="{390CD716-AD74-4A7E-9DEE-E439882E9B04}">
      <dgm:prSet/>
      <dgm:spPr/>
      <dgm:t>
        <a:bodyPr/>
        <a:lstStyle/>
        <a:p>
          <a:pPr rtl="0"/>
          <a:r>
            <a:rPr lang="ru-RU" smtClean="0"/>
            <a:t>вплинули на визвольний рух Латинської Америки проти іспанського колоніального панування</a:t>
          </a:r>
          <a:endParaRPr lang="ru-RU"/>
        </a:p>
      </dgm:t>
    </dgm:pt>
    <dgm:pt modelId="{153A41BB-9636-42D5-8A11-75447D751138}" type="parTrans" cxnId="{ED635DFC-FC3A-468F-BD8C-47D9226197F5}">
      <dgm:prSet/>
      <dgm:spPr/>
      <dgm:t>
        <a:bodyPr/>
        <a:lstStyle/>
        <a:p>
          <a:endParaRPr lang="ru-RU"/>
        </a:p>
      </dgm:t>
    </dgm:pt>
    <dgm:pt modelId="{74DEC45E-3735-455B-80E9-2AA8AFC1C85C}" type="sibTrans" cxnId="{ED635DFC-FC3A-468F-BD8C-47D9226197F5}">
      <dgm:prSet/>
      <dgm:spPr/>
      <dgm:t>
        <a:bodyPr/>
        <a:lstStyle/>
        <a:p>
          <a:endParaRPr lang="ru-RU"/>
        </a:p>
      </dgm:t>
    </dgm:pt>
    <dgm:pt modelId="{45377600-0130-4E33-9B81-A4EA3B2D62D4}">
      <dgm:prSet/>
      <dgm:spPr/>
      <dgm:t>
        <a:bodyPr/>
        <a:lstStyle/>
        <a:p>
          <a:pPr rtl="0"/>
          <a:r>
            <a:rPr lang="ru-RU" smtClean="0"/>
            <a:t>в Англії – сприяли формуванню політичної ідеології чартистського руху з його вимогами всезагального виборчого права і щорічних виборів до парламенту. </a:t>
          </a:r>
          <a:endParaRPr lang="ru-RU"/>
        </a:p>
      </dgm:t>
    </dgm:pt>
    <dgm:pt modelId="{F21AF2E1-FA3C-4106-8FBF-15A09D8096A2}" type="parTrans" cxnId="{EE458CDE-8A5C-4206-8752-A3D73B27E57B}">
      <dgm:prSet/>
      <dgm:spPr/>
      <dgm:t>
        <a:bodyPr/>
        <a:lstStyle/>
        <a:p>
          <a:endParaRPr lang="ru-RU"/>
        </a:p>
      </dgm:t>
    </dgm:pt>
    <dgm:pt modelId="{85CC14BC-FC50-42DE-B98C-2DF2CC47A188}" type="sibTrans" cxnId="{EE458CDE-8A5C-4206-8752-A3D73B27E57B}">
      <dgm:prSet/>
      <dgm:spPr/>
      <dgm:t>
        <a:bodyPr/>
        <a:lstStyle/>
        <a:p>
          <a:endParaRPr lang="ru-RU"/>
        </a:p>
      </dgm:t>
    </dgm:pt>
    <dgm:pt modelId="{68079241-C49F-4530-984A-DD12684BF072}" type="pres">
      <dgm:prSet presAssocID="{F8257FFA-943A-40E6-A090-D1F79F2DE7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0F83FF-E9B0-4A38-B910-D811AB0FCBB4}" type="pres">
      <dgm:prSet presAssocID="{DA42E31D-5795-43E7-AA21-32D205C5E32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82A02-980B-4032-82EC-F39620548C37}" type="pres">
      <dgm:prSet presAssocID="{941D5E3C-51AF-4C2C-813A-AB41277B0D89}" presName="spacer" presStyleCnt="0"/>
      <dgm:spPr/>
    </dgm:pt>
    <dgm:pt modelId="{5C889D63-EB7B-4ED3-859F-7494D76D9BD0}" type="pres">
      <dgm:prSet presAssocID="{7B469D71-7998-4345-9D2A-2425CA51CB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14C54-83C2-4951-B120-067B83EAD09E}" type="pres">
      <dgm:prSet presAssocID="{08A28C16-2A61-4E3E-9FFE-D3B9ED16E7ED}" presName="spacer" presStyleCnt="0"/>
      <dgm:spPr/>
    </dgm:pt>
    <dgm:pt modelId="{8F394361-CE56-40C2-B417-DD4AE2253D6B}" type="pres">
      <dgm:prSet presAssocID="{390CD716-AD74-4A7E-9DEE-E439882E9B0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4DA2D-47A8-4F43-B31D-7D38D5612099}" type="pres">
      <dgm:prSet presAssocID="{74DEC45E-3735-455B-80E9-2AA8AFC1C85C}" presName="spacer" presStyleCnt="0"/>
      <dgm:spPr/>
    </dgm:pt>
    <dgm:pt modelId="{9A2A2BB5-8942-496C-BB60-EBF3C29943C4}" type="pres">
      <dgm:prSet presAssocID="{45377600-0130-4E33-9B81-A4EA3B2D62D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7091F-10B0-412E-9AD6-B6DA6B9EEE24}" type="presOf" srcId="{F8257FFA-943A-40E6-A090-D1F79F2DE7E1}" destId="{68079241-C49F-4530-984A-DD12684BF072}" srcOrd="0" destOrd="0" presId="urn:microsoft.com/office/officeart/2005/8/layout/vList2"/>
    <dgm:cxn modelId="{52BECFF3-DC78-4C80-970E-CC997ACC880C}" type="presOf" srcId="{7B469D71-7998-4345-9D2A-2425CA51CBFA}" destId="{5C889D63-EB7B-4ED3-859F-7494D76D9BD0}" srcOrd="0" destOrd="0" presId="urn:microsoft.com/office/officeart/2005/8/layout/vList2"/>
    <dgm:cxn modelId="{221404CE-C8F9-4A70-9D4B-B34D84B20128}" type="presOf" srcId="{45377600-0130-4E33-9B81-A4EA3B2D62D4}" destId="{9A2A2BB5-8942-496C-BB60-EBF3C29943C4}" srcOrd="0" destOrd="0" presId="urn:microsoft.com/office/officeart/2005/8/layout/vList2"/>
    <dgm:cxn modelId="{EE458CDE-8A5C-4206-8752-A3D73B27E57B}" srcId="{F8257FFA-943A-40E6-A090-D1F79F2DE7E1}" destId="{45377600-0130-4E33-9B81-A4EA3B2D62D4}" srcOrd="3" destOrd="0" parTransId="{F21AF2E1-FA3C-4106-8FBF-15A09D8096A2}" sibTransId="{85CC14BC-FC50-42DE-B98C-2DF2CC47A188}"/>
    <dgm:cxn modelId="{750DFFB9-C63D-4285-A265-762A30BEA849}" type="presOf" srcId="{DA42E31D-5795-43E7-AA21-32D205C5E32E}" destId="{B60F83FF-E9B0-4A38-B910-D811AB0FCBB4}" srcOrd="0" destOrd="0" presId="urn:microsoft.com/office/officeart/2005/8/layout/vList2"/>
    <dgm:cxn modelId="{ED635DFC-FC3A-468F-BD8C-47D9226197F5}" srcId="{F8257FFA-943A-40E6-A090-D1F79F2DE7E1}" destId="{390CD716-AD74-4A7E-9DEE-E439882E9B04}" srcOrd="2" destOrd="0" parTransId="{153A41BB-9636-42D5-8A11-75447D751138}" sibTransId="{74DEC45E-3735-455B-80E9-2AA8AFC1C85C}"/>
    <dgm:cxn modelId="{C1B3ED1E-E1FA-44F5-B958-D067D1AA0685}" type="presOf" srcId="{390CD716-AD74-4A7E-9DEE-E439882E9B04}" destId="{8F394361-CE56-40C2-B417-DD4AE2253D6B}" srcOrd="0" destOrd="0" presId="urn:microsoft.com/office/officeart/2005/8/layout/vList2"/>
    <dgm:cxn modelId="{ACB4B8FC-BB2D-487D-BBDA-CB35E3949950}" srcId="{F8257FFA-943A-40E6-A090-D1F79F2DE7E1}" destId="{DA42E31D-5795-43E7-AA21-32D205C5E32E}" srcOrd="0" destOrd="0" parTransId="{459F6016-904D-481B-951B-E7B9F914FB61}" sibTransId="{941D5E3C-51AF-4C2C-813A-AB41277B0D89}"/>
    <dgm:cxn modelId="{E0B09068-B69E-4458-9D0F-9CE4A77E10C1}" srcId="{F8257FFA-943A-40E6-A090-D1F79F2DE7E1}" destId="{7B469D71-7998-4345-9D2A-2425CA51CBFA}" srcOrd="1" destOrd="0" parTransId="{5475BB37-0299-4AB9-9EC8-3D5E46CC93AA}" sibTransId="{08A28C16-2A61-4E3E-9FFE-D3B9ED16E7ED}"/>
    <dgm:cxn modelId="{8D8703C0-77D9-4ED1-A08A-3F18E00A1141}" type="presParOf" srcId="{68079241-C49F-4530-984A-DD12684BF072}" destId="{B60F83FF-E9B0-4A38-B910-D811AB0FCBB4}" srcOrd="0" destOrd="0" presId="urn:microsoft.com/office/officeart/2005/8/layout/vList2"/>
    <dgm:cxn modelId="{99288C29-1AA5-40DC-94C6-122124B632A7}" type="presParOf" srcId="{68079241-C49F-4530-984A-DD12684BF072}" destId="{89B82A02-980B-4032-82EC-F39620548C37}" srcOrd="1" destOrd="0" presId="urn:microsoft.com/office/officeart/2005/8/layout/vList2"/>
    <dgm:cxn modelId="{52F99CBF-0A33-433F-8D43-8581758D2806}" type="presParOf" srcId="{68079241-C49F-4530-984A-DD12684BF072}" destId="{5C889D63-EB7B-4ED3-859F-7494D76D9BD0}" srcOrd="2" destOrd="0" presId="urn:microsoft.com/office/officeart/2005/8/layout/vList2"/>
    <dgm:cxn modelId="{71A0B1D5-F356-4BDA-9391-468786529B83}" type="presParOf" srcId="{68079241-C49F-4530-984A-DD12684BF072}" destId="{65314C54-83C2-4951-B120-067B83EAD09E}" srcOrd="3" destOrd="0" presId="urn:microsoft.com/office/officeart/2005/8/layout/vList2"/>
    <dgm:cxn modelId="{0CD76EB4-EA24-4F52-A1BC-1A3BCB47622F}" type="presParOf" srcId="{68079241-C49F-4530-984A-DD12684BF072}" destId="{8F394361-CE56-40C2-B417-DD4AE2253D6B}" srcOrd="4" destOrd="0" presId="urn:microsoft.com/office/officeart/2005/8/layout/vList2"/>
    <dgm:cxn modelId="{7DD7A0DE-71D7-4DD7-A9F1-8BCDB79FC76F}" type="presParOf" srcId="{68079241-C49F-4530-984A-DD12684BF072}" destId="{2A74DA2D-47A8-4F43-B31D-7D38D5612099}" srcOrd="5" destOrd="0" presId="urn:microsoft.com/office/officeart/2005/8/layout/vList2"/>
    <dgm:cxn modelId="{B1AEDA77-5AA6-40D6-AE31-B8199D74EB74}" type="presParOf" srcId="{68079241-C49F-4530-984A-DD12684BF072}" destId="{9A2A2BB5-8942-496C-BB60-EBF3C29943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F89F92-8F45-4359-B5E9-23C9E2834265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E358E21B-D7C3-4B32-9A17-13C313C3FFCA}">
      <dgm:prSet/>
      <dgm:spPr/>
      <dgm:t>
        <a:bodyPr/>
        <a:lstStyle/>
        <a:p>
          <a:pPr rtl="0"/>
          <a:r>
            <a:rPr lang="ru-RU" smtClean="0"/>
            <a:t>набирав обертів у США і призводив до розорення й зубожіння широких верств населення</a:t>
          </a:r>
          <a:endParaRPr lang="ru-RU"/>
        </a:p>
      </dgm:t>
    </dgm:pt>
    <dgm:pt modelId="{21B01408-9E4E-41C0-9311-68DA0BD21A6B}" type="parTrans" cxnId="{17912451-7BF2-4A89-BFBE-887ABCF6DB0F}">
      <dgm:prSet/>
      <dgm:spPr/>
      <dgm:t>
        <a:bodyPr/>
        <a:lstStyle/>
        <a:p>
          <a:endParaRPr lang="ru-RU"/>
        </a:p>
      </dgm:t>
    </dgm:pt>
    <dgm:pt modelId="{7A305C08-E40A-45C0-927F-95DE8B864819}" type="sibTrans" cxnId="{17912451-7BF2-4A89-BFBE-887ABCF6DB0F}">
      <dgm:prSet/>
      <dgm:spPr/>
      <dgm:t>
        <a:bodyPr/>
        <a:lstStyle/>
        <a:p>
          <a:endParaRPr lang="ru-RU"/>
        </a:p>
      </dgm:t>
    </dgm:pt>
    <dgm:pt modelId="{3483E45E-8DAC-4009-ACE1-AC0EE77E85DE}">
      <dgm:prSet/>
      <dgm:spPr/>
      <dgm:t>
        <a:bodyPr/>
        <a:lstStyle/>
        <a:p>
          <a:pPr rtl="0"/>
          <a:r>
            <a:rPr lang="ru-RU" dirty="0" smtClean="0"/>
            <a:t>головною причиною </a:t>
          </a:r>
          <a:r>
            <a:rPr lang="ru-RU" dirty="0" err="1" smtClean="0"/>
            <a:t>цих</a:t>
          </a:r>
          <a:r>
            <a:rPr lang="ru-RU" dirty="0" smtClean="0"/>
            <a:t> </a:t>
          </a:r>
          <a:r>
            <a:rPr lang="ru-RU" dirty="0" err="1" smtClean="0"/>
            <a:t>бід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 уважав </a:t>
          </a:r>
          <a:r>
            <a:rPr lang="ru-RU" dirty="0" err="1" smtClean="0"/>
            <a:t>розвиток</a:t>
          </a:r>
          <a:r>
            <a:rPr lang="ru-RU" dirty="0" smtClean="0"/>
            <a:t> великого </a:t>
          </a:r>
          <a:r>
            <a:rPr lang="ru-RU" dirty="0" err="1" smtClean="0"/>
            <a:t>капіталістичного</a:t>
          </a:r>
          <a:r>
            <a:rPr lang="ru-RU" dirty="0" smtClean="0"/>
            <a:t> </a:t>
          </a:r>
          <a:r>
            <a:rPr lang="ru-RU" dirty="0" err="1" smtClean="0"/>
            <a:t>виробництва</a:t>
          </a:r>
          <a:r>
            <a:rPr lang="ru-RU" dirty="0" smtClean="0"/>
            <a:t> й </a:t>
          </a:r>
          <a:r>
            <a:rPr lang="ru-RU" dirty="0" err="1" smtClean="0"/>
            <a:t>ідеалізував</a:t>
          </a:r>
          <a:r>
            <a:rPr lang="ru-RU" dirty="0" smtClean="0"/>
            <a:t> </a:t>
          </a:r>
          <a:r>
            <a:rPr lang="ru-RU" dirty="0" err="1" smtClean="0"/>
            <a:t>дрібне</a:t>
          </a:r>
          <a:r>
            <a:rPr lang="ru-RU" dirty="0" smtClean="0"/>
            <a:t> </a:t>
          </a:r>
          <a:r>
            <a:rPr lang="ru-RU" dirty="0" err="1" smtClean="0"/>
            <a:t>фермерське</a:t>
          </a:r>
          <a:r>
            <a:rPr lang="ru-RU" dirty="0" smtClean="0"/>
            <a:t> </a:t>
          </a:r>
          <a:r>
            <a:rPr lang="ru-RU" dirty="0" err="1" smtClean="0"/>
            <a:t>господарство</a:t>
          </a:r>
          <a:r>
            <a:rPr lang="ru-RU" dirty="0" smtClean="0"/>
            <a:t>. </a:t>
          </a:r>
          <a:r>
            <a:rPr lang="ru-RU" b="1" dirty="0" err="1" smtClean="0"/>
            <a:t>Його</a:t>
          </a:r>
          <a:r>
            <a:rPr lang="ru-RU" b="1" dirty="0" smtClean="0"/>
            <a:t> </a:t>
          </a:r>
          <a:r>
            <a:rPr lang="ru-RU" b="1" dirty="0" err="1" smtClean="0"/>
            <a:t>ідеалом</a:t>
          </a:r>
          <a:r>
            <a:rPr lang="ru-RU" b="1" dirty="0" smtClean="0"/>
            <a:t> </a:t>
          </a:r>
          <a:r>
            <a:rPr lang="ru-RU" b="1" dirty="0" err="1" smtClean="0"/>
            <a:t>була</a:t>
          </a:r>
          <a:r>
            <a:rPr lang="ru-RU" b="1" dirty="0" smtClean="0"/>
            <a:t> демократична </a:t>
          </a:r>
          <a:r>
            <a:rPr lang="ru-RU" b="1" dirty="0" err="1" smtClean="0"/>
            <a:t>республіка</a:t>
          </a:r>
          <a:r>
            <a:rPr lang="ru-RU" b="1" dirty="0" smtClean="0"/>
            <a:t> </a:t>
          </a:r>
          <a:r>
            <a:rPr lang="ru-RU" b="1" dirty="0" err="1" smtClean="0"/>
            <a:t>вільних</a:t>
          </a:r>
          <a:r>
            <a:rPr lang="ru-RU" b="1" dirty="0" smtClean="0"/>
            <a:t> і </a:t>
          </a:r>
          <a:r>
            <a:rPr lang="ru-RU" b="1" dirty="0" err="1" smtClean="0"/>
            <a:t>рівноправних</a:t>
          </a:r>
          <a:r>
            <a:rPr lang="ru-RU" b="1" dirty="0" smtClean="0"/>
            <a:t> </a:t>
          </a:r>
          <a:r>
            <a:rPr lang="ru-RU" b="1" dirty="0" err="1" smtClean="0"/>
            <a:t>фермерів</a:t>
          </a:r>
          <a:r>
            <a:rPr lang="ru-RU" b="1" dirty="0" smtClean="0"/>
            <a:t>. </a:t>
          </a:r>
          <a:endParaRPr lang="ru-RU" b="1" dirty="0"/>
        </a:p>
      </dgm:t>
    </dgm:pt>
    <dgm:pt modelId="{7C1812C0-5038-42FA-8C75-506192871961}" type="parTrans" cxnId="{4E207B25-3090-468F-B90E-E0943D151509}">
      <dgm:prSet/>
      <dgm:spPr/>
      <dgm:t>
        <a:bodyPr/>
        <a:lstStyle/>
        <a:p>
          <a:endParaRPr lang="ru-RU"/>
        </a:p>
      </dgm:t>
    </dgm:pt>
    <dgm:pt modelId="{6181AA8D-DC18-4FB9-96FE-53467647112B}" type="sibTrans" cxnId="{4E207B25-3090-468F-B90E-E0943D151509}">
      <dgm:prSet/>
      <dgm:spPr/>
      <dgm:t>
        <a:bodyPr/>
        <a:lstStyle/>
        <a:p>
          <a:endParaRPr lang="ru-RU"/>
        </a:p>
      </dgm:t>
    </dgm:pt>
    <dgm:pt modelId="{C3FEA06F-5069-476B-A0AD-F55F360DE12B}" type="pres">
      <dgm:prSet presAssocID="{C9F89F92-8F45-4359-B5E9-23C9E283426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D8418-433B-41F2-B482-710C6E0D9B0F}" type="pres">
      <dgm:prSet presAssocID="{E358E21B-D7C3-4B32-9A17-13C313C3FFCA}" presName="circ1" presStyleLbl="vennNode1" presStyleIdx="0" presStyleCnt="2"/>
      <dgm:spPr/>
      <dgm:t>
        <a:bodyPr/>
        <a:lstStyle/>
        <a:p>
          <a:endParaRPr lang="ru-RU"/>
        </a:p>
      </dgm:t>
    </dgm:pt>
    <dgm:pt modelId="{63C133C4-B806-4B06-8733-78AF93166476}" type="pres">
      <dgm:prSet presAssocID="{E358E21B-D7C3-4B32-9A17-13C313C3FF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8F7F4-81BA-4B2D-B87F-AE9593E31617}" type="pres">
      <dgm:prSet presAssocID="{3483E45E-8DAC-4009-ACE1-AC0EE77E85DE}" presName="circ2" presStyleLbl="vennNode1" presStyleIdx="1" presStyleCnt="2"/>
      <dgm:spPr/>
      <dgm:t>
        <a:bodyPr/>
        <a:lstStyle/>
        <a:p>
          <a:endParaRPr lang="ru-RU"/>
        </a:p>
      </dgm:t>
    </dgm:pt>
    <dgm:pt modelId="{DBAE6336-A63F-442A-AE0E-8A72992EAAC7}" type="pres">
      <dgm:prSet presAssocID="{3483E45E-8DAC-4009-ACE1-AC0EE77E85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74CEA-04D9-42C8-9FA0-73251C058316}" type="presOf" srcId="{E358E21B-D7C3-4B32-9A17-13C313C3FFCA}" destId="{840D8418-433B-41F2-B482-710C6E0D9B0F}" srcOrd="0" destOrd="0" presId="urn:microsoft.com/office/officeart/2005/8/layout/venn1"/>
    <dgm:cxn modelId="{1AE691FA-4214-48FD-B6F5-83FC69D18E14}" type="presOf" srcId="{3483E45E-8DAC-4009-ACE1-AC0EE77E85DE}" destId="{7E98F7F4-81BA-4B2D-B87F-AE9593E31617}" srcOrd="0" destOrd="0" presId="urn:microsoft.com/office/officeart/2005/8/layout/venn1"/>
    <dgm:cxn modelId="{7F58CB92-EB8D-4D4E-B380-AA7D6293399A}" type="presOf" srcId="{C9F89F92-8F45-4359-B5E9-23C9E2834265}" destId="{C3FEA06F-5069-476B-A0AD-F55F360DE12B}" srcOrd="0" destOrd="0" presId="urn:microsoft.com/office/officeart/2005/8/layout/venn1"/>
    <dgm:cxn modelId="{4CD50289-BA69-444E-86CE-6F6706EF2D6C}" type="presOf" srcId="{E358E21B-D7C3-4B32-9A17-13C313C3FFCA}" destId="{63C133C4-B806-4B06-8733-78AF93166476}" srcOrd="1" destOrd="0" presId="urn:microsoft.com/office/officeart/2005/8/layout/venn1"/>
    <dgm:cxn modelId="{F56E2532-30F5-4AB1-A9AD-1DA66BFBA284}" type="presOf" srcId="{3483E45E-8DAC-4009-ACE1-AC0EE77E85DE}" destId="{DBAE6336-A63F-442A-AE0E-8A72992EAAC7}" srcOrd="1" destOrd="0" presId="urn:microsoft.com/office/officeart/2005/8/layout/venn1"/>
    <dgm:cxn modelId="{17912451-7BF2-4A89-BFBE-887ABCF6DB0F}" srcId="{C9F89F92-8F45-4359-B5E9-23C9E2834265}" destId="{E358E21B-D7C3-4B32-9A17-13C313C3FFCA}" srcOrd="0" destOrd="0" parTransId="{21B01408-9E4E-41C0-9311-68DA0BD21A6B}" sibTransId="{7A305C08-E40A-45C0-927F-95DE8B864819}"/>
    <dgm:cxn modelId="{4E207B25-3090-468F-B90E-E0943D151509}" srcId="{C9F89F92-8F45-4359-B5E9-23C9E2834265}" destId="{3483E45E-8DAC-4009-ACE1-AC0EE77E85DE}" srcOrd="1" destOrd="0" parTransId="{7C1812C0-5038-42FA-8C75-506192871961}" sibTransId="{6181AA8D-DC18-4FB9-96FE-53467647112B}"/>
    <dgm:cxn modelId="{C6520A4C-77EC-4B71-9737-2A84B4D37AF0}" type="presParOf" srcId="{C3FEA06F-5069-476B-A0AD-F55F360DE12B}" destId="{840D8418-433B-41F2-B482-710C6E0D9B0F}" srcOrd="0" destOrd="0" presId="urn:microsoft.com/office/officeart/2005/8/layout/venn1"/>
    <dgm:cxn modelId="{BF851B31-1E0D-4905-8B38-5FB7435D8C68}" type="presParOf" srcId="{C3FEA06F-5069-476B-A0AD-F55F360DE12B}" destId="{63C133C4-B806-4B06-8733-78AF93166476}" srcOrd="1" destOrd="0" presId="urn:microsoft.com/office/officeart/2005/8/layout/venn1"/>
    <dgm:cxn modelId="{B0FE7A07-598C-486B-8962-ABE3FC68B3E4}" type="presParOf" srcId="{C3FEA06F-5069-476B-A0AD-F55F360DE12B}" destId="{7E98F7F4-81BA-4B2D-B87F-AE9593E31617}" srcOrd="2" destOrd="0" presId="urn:microsoft.com/office/officeart/2005/8/layout/venn1"/>
    <dgm:cxn modelId="{32B568BF-6482-429C-80B9-CEB7C4FABF0B}" type="presParOf" srcId="{C3FEA06F-5069-476B-A0AD-F55F360DE12B}" destId="{DBAE6336-A63F-442A-AE0E-8A72992EAAC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792C0B-E23B-4698-8BC4-DC8CC34EB5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B196BE62-7977-4D63-8006-CBE0D743E278}">
      <dgm:prSet/>
      <dgm:spPr/>
      <dgm:t>
        <a:bodyPr/>
        <a:lstStyle/>
        <a:p>
          <a:pPr rtl="0"/>
          <a:r>
            <a:rPr lang="ru-RU" smtClean="0"/>
            <a:t>«очевидними є наступні істини, що всі люди створені рівними, що вони наділені своїм творцем деякими невід’ємними правами, серед яких життя, свобода і прагнення до щастя» </a:t>
          </a:r>
          <a:endParaRPr lang="ru-RU"/>
        </a:p>
      </dgm:t>
    </dgm:pt>
    <dgm:pt modelId="{E4746130-45DB-4A87-B3E8-89ED8C2E6010}" type="parTrans" cxnId="{C4A1F14A-11C6-4395-BF35-7CC0708B260F}">
      <dgm:prSet/>
      <dgm:spPr/>
      <dgm:t>
        <a:bodyPr/>
        <a:lstStyle/>
        <a:p>
          <a:endParaRPr lang="ru-RU"/>
        </a:p>
      </dgm:t>
    </dgm:pt>
    <dgm:pt modelId="{B5CB8643-5DCF-41EB-A9E2-3BC6AE3228B7}" type="sibTrans" cxnId="{C4A1F14A-11C6-4395-BF35-7CC0708B260F}">
      <dgm:prSet/>
      <dgm:spPr/>
      <dgm:t>
        <a:bodyPr/>
        <a:lstStyle/>
        <a:p>
          <a:endParaRPr lang="ru-RU"/>
        </a:p>
      </dgm:t>
    </dgm:pt>
    <dgm:pt modelId="{72BB876B-E1BE-488A-9380-598B0ED9BF48}">
      <dgm:prSet/>
      <dgm:spPr/>
      <dgm:t>
        <a:bodyPr/>
        <a:lstStyle/>
        <a:p>
          <a:pPr rtl="0"/>
          <a:r>
            <a:rPr lang="ru-RU" dirty="0" smtClean="0"/>
            <a:t>АЛЕ!!!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відсутнє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право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власності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пояснюється</a:t>
          </a:r>
          <a:r>
            <a:rPr lang="ru-RU" dirty="0" smtClean="0"/>
            <a:t> </a:t>
          </a:r>
          <a:r>
            <a:rPr lang="ru-RU" dirty="0" err="1" smtClean="0"/>
            <a:t>впливом</a:t>
          </a:r>
          <a:r>
            <a:rPr lang="ru-RU" dirty="0" smtClean="0"/>
            <a:t> </a:t>
          </a:r>
          <a:r>
            <a:rPr lang="ru-RU" dirty="0" err="1" smtClean="0"/>
            <a:t>Пейна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уважав право </a:t>
          </a:r>
          <a:r>
            <a:rPr lang="ru-RU" dirty="0" err="1" smtClean="0"/>
            <a:t>власності</a:t>
          </a:r>
          <a:r>
            <a:rPr lang="ru-RU" dirty="0" smtClean="0"/>
            <a:t> набутим правом і, як </a:t>
          </a:r>
          <a:r>
            <a:rPr lang="ru-RU" dirty="0" err="1" smtClean="0"/>
            <a:t>наслідок</a:t>
          </a:r>
          <a:r>
            <a:rPr lang="ru-RU" dirty="0" smtClean="0"/>
            <a:t>, таким, </a:t>
          </a:r>
          <a:r>
            <a:rPr lang="ru-RU" dirty="0" err="1" smtClean="0"/>
            <a:t>що</a:t>
          </a:r>
          <a:r>
            <a:rPr lang="ru-RU" dirty="0" smtClean="0"/>
            <a:t> не </a:t>
          </a:r>
          <a:r>
            <a:rPr lang="ru-RU" dirty="0" err="1" smtClean="0"/>
            <a:t>належить</a:t>
          </a:r>
          <a:r>
            <a:rPr lang="ru-RU" dirty="0" smtClean="0"/>
            <a:t> до </a:t>
          </a:r>
          <a:r>
            <a:rPr lang="ru-RU" dirty="0" err="1" smtClean="0"/>
            <a:t>невід’ємних</a:t>
          </a:r>
          <a:r>
            <a:rPr lang="ru-RU" dirty="0" smtClean="0"/>
            <a:t> прав </a:t>
          </a:r>
          <a:r>
            <a:rPr lang="ru-RU" dirty="0" err="1" smtClean="0"/>
            <a:t>людини</a:t>
          </a:r>
          <a:r>
            <a:rPr lang="ru-RU" dirty="0" smtClean="0"/>
            <a:t>.</a:t>
          </a:r>
          <a:endParaRPr lang="ru-RU" dirty="0"/>
        </a:p>
      </dgm:t>
    </dgm:pt>
    <dgm:pt modelId="{90102539-0709-4440-A896-8FE84C62C3C0}" type="parTrans" cxnId="{5F58E8B0-6353-4A55-AF53-58D55ECF6C28}">
      <dgm:prSet/>
      <dgm:spPr/>
      <dgm:t>
        <a:bodyPr/>
        <a:lstStyle/>
        <a:p>
          <a:endParaRPr lang="ru-RU"/>
        </a:p>
      </dgm:t>
    </dgm:pt>
    <dgm:pt modelId="{9D835A7C-34AF-4030-8F04-95F00EB377A6}" type="sibTrans" cxnId="{5F58E8B0-6353-4A55-AF53-58D55ECF6C28}">
      <dgm:prSet/>
      <dgm:spPr/>
      <dgm:t>
        <a:bodyPr/>
        <a:lstStyle/>
        <a:p>
          <a:endParaRPr lang="ru-RU"/>
        </a:p>
      </dgm:t>
    </dgm:pt>
    <dgm:pt modelId="{58F6FF3E-AE1E-47C4-A061-B9C10775E637}" type="pres">
      <dgm:prSet presAssocID="{DC792C0B-E23B-4698-8BC4-DC8CC34EB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A61AC-F4F5-4FC3-9B88-1A9791CA8721}" type="pres">
      <dgm:prSet presAssocID="{B196BE62-7977-4D63-8006-CBE0D743E2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D69BF-0CB5-46E8-9E48-D6F6E072278D}" type="pres">
      <dgm:prSet presAssocID="{B5CB8643-5DCF-41EB-A9E2-3BC6AE3228B7}" presName="spacer" presStyleCnt="0"/>
      <dgm:spPr/>
    </dgm:pt>
    <dgm:pt modelId="{A82B0EA2-3A40-4383-AFD3-5F92D342491F}" type="pres">
      <dgm:prSet presAssocID="{72BB876B-E1BE-488A-9380-598B0ED9BF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C36DD-2CCE-47CB-8CAF-63D5A2B833C1}" type="presOf" srcId="{72BB876B-E1BE-488A-9380-598B0ED9BF48}" destId="{A82B0EA2-3A40-4383-AFD3-5F92D342491F}" srcOrd="0" destOrd="0" presId="urn:microsoft.com/office/officeart/2005/8/layout/vList2"/>
    <dgm:cxn modelId="{C4A1F14A-11C6-4395-BF35-7CC0708B260F}" srcId="{DC792C0B-E23B-4698-8BC4-DC8CC34EB5E3}" destId="{B196BE62-7977-4D63-8006-CBE0D743E278}" srcOrd="0" destOrd="0" parTransId="{E4746130-45DB-4A87-B3E8-89ED8C2E6010}" sibTransId="{B5CB8643-5DCF-41EB-A9E2-3BC6AE3228B7}"/>
    <dgm:cxn modelId="{0224A3B3-8692-4F57-9CBD-3836ED41EF36}" type="presOf" srcId="{B196BE62-7977-4D63-8006-CBE0D743E278}" destId="{FB1A61AC-F4F5-4FC3-9B88-1A9791CA8721}" srcOrd="0" destOrd="0" presId="urn:microsoft.com/office/officeart/2005/8/layout/vList2"/>
    <dgm:cxn modelId="{5F58E8B0-6353-4A55-AF53-58D55ECF6C28}" srcId="{DC792C0B-E23B-4698-8BC4-DC8CC34EB5E3}" destId="{72BB876B-E1BE-488A-9380-598B0ED9BF48}" srcOrd="1" destOrd="0" parTransId="{90102539-0709-4440-A896-8FE84C62C3C0}" sibTransId="{9D835A7C-34AF-4030-8F04-95F00EB377A6}"/>
    <dgm:cxn modelId="{8D64B3CE-3939-4E43-BD73-E6B045133489}" type="presOf" srcId="{DC792C0B-E23B-4698-8BC4-DC8CC34EB5E3}" destId="{58F6FF3E-AE1E-47C4-A061-B9C10775E637}" srcOrd="0" destOrd="0" presId="urn:microsoft.com/office/officeart/2005/8/layout/vList2"/>
    <dgm:cxn modelId="{B255578D-1D6D-4CCB-8CFA-60C60E4AF631}" type="presParOf" srcId="{58F6FF3E-AE1E-47C4-A061-B9C10775E637}" destId="{FB1A61AC-F4F5-4FC3-9B88-1A9791CA8721}" srcOrd="0" destOrd="0" presId="urn:microsoft.com/office/officeart/2005/8/layout/vList2"/>
    <dgm:cxn modelId="{4F60A7D7-0216-483B-972A-CE780B7DF1C9}" type="presParOf" srcId="{58F6FF3E-AE1E-47C4-A061-B9C10775E637}" destId="{D01D69BF-0CB5-46E8-9E48-D6F6E072278D}" srcOrd="1" destOrd="0" presId="urn:microsoft.com/office/officeart/2005/8/layout/vList2"/>
    <dgm:cxn modelId="{32441E2C-B7CE-4B68-927E-8C97E0D88580}" type="presParOf" srcId="{58F6FF3E-AE1E-47C4-A061-B9C10775E637}" destId="{A82B0EA2-3A40-4383-AFD3-5F92D34249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25AE8D-F2DA-40AD-831F-2C4BA0E1DA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886E49-A0C5-48DC-8C42-71DD0F209A14}">
      <dgm:prSet custT="1"/>
      <dgm:spPr/>
      <dgm:t>
        <a:bodyPr/>
        <a:lstStyle/>
        <a:p>
          <a:pPr rtl="0"/>
          <a:r>
            <a:rPr lang="uk-UA" sz="2400" dirty="0" smtClean="0"/>
            <a:t>федералісти</a:t>
          </a:r>
          <a:endParaRPr lang="ru-RU" sz="2400" dirty="0"/>
        </a:p>
      </dgm:t>
    </dgm:pt>
    <dgm:pt modelId="{3F0F333A-52A8-4778-8FD9-D62A6C77707B}" type="parTrans" cxnId="{E1ED68D4-CD48-412E-844B-75D362DED1C1}">
      <dgm:prSet/>
      <dgm:spPr/>
      <dgm:t>
        <a:bodyPr/>
        <a:lstStyle/>
        <a:p>
          <a:endParaRPr lang="ru-RU"/>
        </a:p>
      </dgm:t>
    </dgm:pt>
    <dgm:pt modelId="{B4B0CC56-88DC-43B2-9112-C30A04DA5445}" type="sibTrans" cxnId="{E1ED68D4-CD48-412E-844B-75D362DED1C1}">
      <dgm:prSet/>
      <dgm:spPr/>
      <dgm:t>
        <a:bodyPr/>
        <a:lstStyle/>
        <a:p>
          <a:endParaRPr lang="ru-RU"/>
        </a:p>
      </dgm:t>
    </dgm:pt>
    <dgm:pt modelId="{92B9CA2C-DA7C-4DE4-BE72-E65625CBD4A6}">
      <dgm:prSet/>
      <dgm:spPr/>
      <dgm:t>
        <a:bodyPr/>
        <a:lstStyle/>
        <a:p>
          <a:pPr rtl="0"/>
          <a:r>
            <a:rPr lang="ru-RU" dirty="0" smtClean="0"/>
            <a:t>Анти-</a:t>
          </a:r>
          <a:r>
            <a:rPr lang="ru-RU" dirty="0" err="1" smtClean="0"/>
            <a:t>федералісти</a:t>
          </a:r>
          <a:endParaRPr lang="ru-RU" dirty="0"/>
        </a:p>
      </dgm:t>
    </dgm:pt>
    <dgm:pt modelId="{C8602C9A-1C3E-4AC9-81E3-803AEE5E36C1}" type="parTrans" cxnId="{FA814C3B-D335-4147-9B2E-D5540A181CEA}">
      <dgm:prSet/>
      <dgm:spPr/>
      <dgm:t>
        <a:bodyPr/>
        <a:lstStyle/>
        <a:p>
          <a:endParaRPr lang="ru-RU"/>
        </a:p>
      </dgm:t>
    </dgm:pt>
    <dgm:pt modelId="{C11F06AA-478F-44B3-A695-14F7A24ACC11}" type="sibTrans" cxnId="{FA814C3B-D335-4147-9B2E-D5540A181CEA}">
      <dgm:prSet/>
      <dgm:spPr/>
      <dgm:t>
        <a:bodyPr/>
        <a:lstStyle/>
        <a:p>
          <a:endParaRPr lang="ru-RU"/>
        </a:p>
      </dgm:t>
    </dgm:pt>
    <dgm:pt modelId="{07D5611A-F1D2-4E9A-A334-66A914861C60}">
      <dgm:prSet/>
      <dgm:spPr/>
      <dgm:t>
        <a:bodyPr/>
        <a:lstStyle/>
        <a:p>
          <a:pPr rtl="0"/>
          <a:r>
            <a:rPr lang="ru-RU" dirty="0" err="1" smtClean="0"/>
            <a:t>лише</a:t>
          </a:r>
          <a:r>
            <a:rPr lang="ru-RU" dirty="0" smtClean="0"/>
            <a:t> </a:t>
          </a:r>
          <a:r>
            <a:rPr lang="ru-RU" dirty="0" err="1" smtClean="0">
              <a:solidFill>
                <a:srgbClr val="FF0000"/>
              </a:solidFill>
            </a:rPr>
            <a:t>міцна</a:t>
          </a:r>
          <a:r>
            <a:rPr lang="ru-RU" dirty="0" smtClean="0">
              <a:solidFill>
                <a:srgbClr val="FF0000"/>
              </a:solidFill>
            </a:rPr>
            <a:t> центральна </a:t>
          </a:r>
          <a:r>
            <a:rPr lang="ru-RU" dirty="0" err="1" smtClean="0">
              <a:solidFill>
                <a:srgbClr val="FF0000"/>
              </a:solidFill>
            </a:rPr>
            <a:t>влада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/>
            <a:t>здатна</a:t>
          </a:r>
          <a:r>
            <a:rPr lang="ru-RU" dirty="0" smtClean="0"/>
            <a:t> </a:t>
          </a:r>
          <a:r>
            <a:rPr lang="ru-RU" dirty="0" err="1" smtClean="0"/>
            <a:t>створити</a:t>
          </a:r>
          <a:r>
            <a:rPr lang="ru-RU" dirty="0" smtClean="0"/>
            <a:t> </a:t>
          </a:r>
          <a:r>
            <a:rPr lang="ru-RU" dirty="0" err="1" smtClean="0"/>
            <a:t>сильну</a:t>
          </a:r>
          <a:r>
            <a:rPr lang="ru-RU" dirty="0" smtClean="0"/>
            <a:t> державу і не </a:t>
          </a:r>
          <a:r>
            <a:rPr lang="ru-RU" dirty="0" err="1" smtClean="0"/>
            <a:t>допустити</a:t>
          </a:r>
          <a:r>
            <a:rPr lang="ru-RU" dirty="0" smtClean="0"/>
            <a:t> </a:t>
          </a:r>
          <a:r>
            <a:rPr lang="ru-RU" dirty="0" err="1" smtClean="0"/>
            <a:t>подальшого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демократичного </a:t>
          </a:r>
          <a:r>
            <a:rPr lang="ru-RU" dirty="0" err="1" smtClean="0"/>
            <a:t>руху</a:t>
          </a:r>
          <a:r>
            <a:rPr lang="ru-RU" dirty="0" smtClean="0"/>
            <a:t> </a:t>
          </a:r>
          <a:r>
            <a:rPr lang="ru-RU" dirty="0" err="1" smtClean="0"/>
            <a:t>мас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помітно</a:t>
          </a:r>
          <a:r>
            <a:rPr lang="ru-RU" dirty="0" smtClean="0"/>
            <a:t> </a:t>
          </a:r>
          <a:r>
            <a:rPr lang="ru-RU" dirty="0" err="1" smtClean="0"/>
            <a:t>зріс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перемоги у </a:t>
          </a:r>
          <a:r>
            <a:rPr lang="ru-RU" dirty="0" err="1" smtClean="0"/>
            <a:t>Війні</a:t>
          </a:r>
          <a:r>
            <a:rPr lang="ru-RU" dirty="0" smtClean="0"/>
            <a:t> за </a:t>
          </a:r>
          <a:r>
            <a:rPr lang="ru-RU" dirty="0" err="1" smtClean="0"/>
            <a:t>незалежність</a:t>
          </a:r>
          <a:r>
            <a:rPr lang="ru-RU" dirty="0" smtClean="0"/>
            <a:t>. </a:t>
          </a:r>
          <a:r>
            <a:rPr lang="ru-RU" dirty="0" err="1" smtClean="0"/>
            <a:t>Федерація</a:t>
          </a:r>
          <a:r>
            <a:rPr lang="ru-RU" dirty="0" smtClean="0"/>
            <a:t> стане </a:t>
          </a:r>
          <a:r>
            <a:rPr lang="ru-RU" dirty="0" err="1" smtClean="0"/>
            <a:t>перепоною</a:t>
          </a:r>
          <a:r>
            <a:rPr lang="ru-RU" dirty="0" smtClean="0"/>
            <a:t> для </a:t>
          </a:r>
          <a:r>
            <a:rPr lang="ru-RU" dirty="0" err="1" smtClean="0"/>
            <a:t>внутрішніх</a:t>
          </a:r>
          <a:r>
            <a:rPr lang="ru-RU" dirty="0" smtClean="0"/>
            <a:t> </a:t>
          </a:r>
          <a:r>
            <a:rPr lang="ru-RU" dirty="0" err="1" smtClean="0"/>
            <a:t>чвар</a:t>
          </a:r>
          <a:r>
            <a:rPr lang="ru-RU" dirty="0" smtClean="0"/>
            <a:t> і </a:t>
          </a:r>
          <a:r>
            <a:rPr lang="ru-RU" dirty="0" err="1" smtClean="0"/>
            <a:t>народних</a:t>
          </a:r>
          <a:r>
            <a:rPr lang="ru-RU" dirty="0" smtClean="0"/>
            <a:t> </a:t>
          </a:r>
          <a:r>
            <a:rPr lang="ru-RU" dirty="0" err="1" smtClean="0"/>
            <a:t>заворушень</a:t>
          </a:r>
          <a:r>
            <a:rPr lang="ru-RU" dirty="0" smtClean="0"/>
            <a:t>. </a:t>
          </a:r>
          <a:r>
            <a:rPr lang="ru-RU" dirty="0" err="1" smtClean="0"/>
            <a:t>Федералісти</a:t>
          </a:r>
          <a:r>
            <a:rPr lang="ru-RU" dirty="0" smtClean="0"/>
            <a:t> </a:t>
          </a:r>
          <a:r>
            <a:rPr lang="ru-RU" dirty="0" err="1" smtClean="0"/>
            <a:t>фактично</a:t>
          </a:r>
          <a:r>
            <a:rPr lang="ru-RU" dirty="0" smtClean="0"/>
            <a:t> представляли </a:t>
          </a:r>
          <a:r>
            <a:rPr lang="ru-RU" dirty="0" err="1" smtClean="0"/>
            <a:t>інтереси</a:t>
          </a:r>
          <a:r>
            <a:rPr lang="ru-RU" dirty="0" smtClean="0"/>
            <a:t> </a:t>
          </a:r>
          <a:r>
            <a:rPr lang="ru-RU" dirty="0" err="1" smtClean="0"/>
            <a:t>великої</a:t>
          </a:r>
          <a:r>
            <a:rPr lang="ru-RU" dirty="0" smtClean="0"/>
            <a:t> </a:t>
          </a:r>
          <a:r>
            <a:rPr lang="ru-RU" dirty="0" err="1" smtClean="0"/>
            <a:t>торгової</a:t>
          </a:r>
          <a:r>
            <a:rPr lang="ru-RU" dirty="0" smtClean="0"/>
            <a:t>, </a:t>
          </a:r>
          <a:r>
            <a:rPr lang="ru-RU" dirty="0" err="1" smtClean="0"/>
            <a:t>промислової</a:t>
          </a:r>
          <a:r>
            <a:rPr lang="ru-RU" dirty="0" smtClean="0"/>
            <a:t> </a:t>
          </a:r>
          <a:r>
            <a:rPr lang="ru-RU" dirty="0" err="1" smtClean="0"/>
            <a:t>буржуазії</a:t>
          </a:r>
          <a:r>
            <a:rPr lang="ru-RU" dirty="0" smtClean="0"/>
            <a:t> та </a:t>
          </a:r>
          <a:r>
            <a:rPr lang="ru-RU" dirty="0" err="1" smtClean="0"/>
            <a:t>плантаторів</a:t>
          </a:r>
          <a:r>
            <a:rPr lang="ru-RU" dirty="0" smtClean="0"/>
            <a:t>.</a:t>
          </a:r>
          <a:endParaRPr lang="ru-RU" dirty="0"/>
        </a:p>
      </dgm:t>
    </dgm:pt>
    <dgm:pt modelId="{A4FCE43B-C2F2-49CC-9B41-56106437765B}" type="parTrans" cxnId="{4A4F4339-E590-4EB7-8520-B20C084BC1D2}">
      <dgm:prSet/>
      <dgm:spPr/>
      <dgm:t>
        <a:bodyPr/>
        <a:lstStyle/>
        <a:p>
          <a:endParaRPr lang="ru-RU"/>
        </a:p>
      </dgm:t>
    </dgm:pt>
    <dgm:pt modelId="{641F3472-FE3E-44CF-9364-DA03E27B3F96}" type="sibTrans" cxnId="{4A4F4339-E590-4EB7-8520-B20C084BC1D2}">
      <dgm:prSet/>
      <dgm:spPr/>
      <dgm:t>
        <a:bodyPr/>
        <a:lstStyle/>
        <a:p>
          <a:endParaRPr lang="ru-RU"/>
        </a:p>
      </dgm:t>
    </dgm:pt>
    <dgm:pt modelId="{7D2D38F7-0C07-423C-8015-124E99ED635B}">
      <dgm:prSet/>
      <dgm:spPr/>
      <dgm:t>
        <a:bodyPr/>
        <a:lstStyle/>
        <a:p>
          <a:r>
            <a:rPr lang="ru-RU" dirty="0" err="1" smtClean="0"/>
            <a:t>виражали</a:t>
          </a:r>
          <a:r>
            <a:rPr lang="ru-RU" dirty="0" smtClean="0"/>
            <a:t> </a:t>
          </a:r>
          <a:r>
            <a:rPr lang="ru-RU" dirty="0" err="1" smtClean="0"/>
            <a:t>устремління</a:t>
          </a:r>
          <a:r>
            <a:rPr lang="ru-RU" dirty="0" smtClean="0"/>
            <a:t> </a:t>
          </a:r>
          <a:r>
            <a:rPr lang="ru-RU" dirty="0" err="1" smtClean="0"/>
            <a:t>малоімущих</a:t>
          </a:r>
          <a:r>
            <a:rPr lang="ru-RU" dirty="0" smtClean="0"/>
            <a:t> і </a:t>
          </a:r>
          <a:r>
            <a:rPr lang="ru-RU" dirty="0" err="1" smtClean="0"/>
            <a:t>неімущих</a:t>
          </a:r>
          <a:r>
            <a:rPr lang="ru-RU" dirty="0" smtClean="0"/>
            <a:t> </a:t>
          </a:r>
          <a:r>
            <a:rPr lang="ru-RU" dirty="0" err="1" smtClean="0"/>
            <a:t>прошарків</a:t>
          </a:r>
          <a:r>
            <a:rPr lang="ru-RU" dirty="0" smtClean="0"/>
            <a:t> </a:t>
          </a:r>
          <a:r>
            <a:rPr lang="ru-RU" dirty="0" err="1" smtClean="0"/>
            <a:t>населення</a:t>
          </a:r>
          <a:r>
            <a:rPr lang="ru-RU" dirty="0" smtClean="0"/>
            <a:t>: </a:t>
          </a:r>
          <a:r>
            <a:rPr lang="ru-RU" dirty="0" err="1" smtClean="0"/>
            <a:t>фермерів</a:t>
          </a:r>
          <a:r>
            <a:rPr lang="ru-RU" dirty="0" smtClean="0"/>
            <a:t>, </a:t>
          </a:r>
          <a:r>
            <a:rPr lang="ru-RU" dirty="0" err="1" smtClean="0"/>
            <a:t>дрібних</a:t>
          </a:r>
          <a:r>
            <a:rPr lang="ru-RU" dirty="0" smtClean="0"/>
            <a:t> </a:t>
          </a:r>
          <a:r>
            <a:rPr lang="ru-RU" dirty="0" err="1" smtClean="0"/>
            <a:t>підприємців</a:t>
          </a:r>
          <a:r>
            <a:rPr lang="ru-RU" dirty="0" smtClean="0"/>
            <a:t> і </a:t>
          </a:r>
          <a:r>
            <a:rPr lang="ru-RU" dirty="0" err="1" smtClean="0"/>
            <a:t>торговців</a:t>
          </a:r>
          <a:r>
            <a:rPr lang="ru-RU" dirty="0" smtClean="0"/>
            <a:t>, </a:t>
          </a:r>
          <a:r>
            <a:rPr lang="ru-RU" dirty="0" err="1" smtClean="0"/>
            <a:t>найманих</a:t>
          </a:r>
          <a:r>
            <a:rPr lang="ru-RU" dirty="0" smtClean="0"/>
            <a:t> </a:t>
          </a:r>
          <a:r>
            <a:rPr lang="ru-RU" dirty="0" err="1" smtClean="0"/>
            <a:t>працівників</a:t>
          </a:r>
          <a:endParaRPr lang="ru-RU" dirty="0"/>
        </a:p>
      </dgm:t>
    </dgm:pt>
    <dgm:pt modelId="{825942A3-2164-4A41-A30B-8CC6A58720DB}" type="parTrans" cxnId="{9CDDB5A5-A69C-41BE-B918-79FB675A0618}">
      <dgm:prSet/>
      <dgm:spPr/>
    </dgm:pt>
    <dgm:pt modelId="{DEEDB1C9-9AC2-435E-9105-1978FD36485B}" type="sibTrans" cxnId="{9CDDB5A5-A69C-41BE-B918-79FB675A0618}">
      <dgm:prSet/>
      <dgm:spPr/>
    </dgm:pt>
    <dgm:pt modelId="{C1B63B9C-64DC-4A0F-BA34-D809EA3B11DE}" type="pres">
      <dgm:prSet presAssocID="{2D25AE8D-F2DA-40AD-831F-2C4BA0E1DA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2E7B4-8978-487F-A693-B854041FCD30}" type="pres">
      <dgm:prSet presAssocID="{41886E49-A0C5-48DC-8C42-71DD0F209A14}" presName="composite" presStyleCnt="0"/>
      <dgm:spPr/>
    </dgm:pt>
    <dgm:pt modelId="{EDA8EA60-7460-4EBD-9893-9D169B41ABC4}" type="pres">
      <dgm:prSet presAssocID="{41886E49-A0C5-48DC-8C42-71DD0F209A1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A9753-88BE-498F-9A86-4D0255B4B428}" type="pres">
      <dgm:prSet presAssocID="{41886E49-A0C5-48DC-8C42-71DD0F209A14}" presName="descendantText" presStyleLbl="alignAcc1" presStyleIdx="0" presStyleCnt="2" custScaleY="12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55475-52BC-4CB7-9948-76763481212F}" type="pres">
      <dgm:prSet presAssocID="{B4B0CC56-88DC-43B2-9112-C30A04DA5445}" presName="sp" presStyleCnt="0"/>
      <dgm:spPr/>
    </dgm:pt>
    <dgm:pt modelId="{C21AD13E-0D44-4FE3-BC36-A72C44F28AF4}" type="pres">
      <dgm:prSet presAssocID="{92B9CA2C-DA7C-4DE4-BE72-E65625CBD4A6}" presName="composite" presStyleCnt="0"/>
      <dgm:spPr/>
    </dgm:pt>
    <dgm:pt modelId="{CC80408D-1D1C-41D6-B124-15438281BADF}" type="pres">
      <dgm:prSet presAssocID="{92B9CA2C-DA7C-4DE4-BE72-E65625CBD4A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A579B-30C7-4CD4-A70C-B4DDC7137DEF}" type="pres">
      <dgm:prSet presAssocID="{92B9CA2C-DA7C-4DE4-BE72-E65625CBD4A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2408C-7C5E-41B0-831F-550E4B69E211}" type="presOf" srcId="{41886E49-A0C5-48DC-8C42-71DD0F209A14}" destId="{EDA8EA60-7460-4EBD-9893-9D169B41ABC4}" srcOrd="0" destOrd="0" presId="urn:microsoft.com/office/officeart/2005/8/layout/chevron2"/>
    <dgm:cxn modelId="{085AF043-17FD-4B6F-9123-1912FD32DE40}" type="presOf" srcId="{2D25AE8D-F2DA-40AD-831F-2C4BA0E1DA16}" destId="{C1B63B9C-64DC-4A0F-BA34-D809EA3B11DE}" srcOrd="0" destOrd="0" presId="urn:microsoft.com/office/officeart/2005/8/layout/chevron2"/>
    <dgm:cxn modelId="{8A06D7C5-0DFA-42CB-B822-E8D8168CB54C}" type="presOf" srcId="{7D2D38F7-0C07-423C-8015-124E99ED635B}" destId="{F7CA579B-30C7-4CD4-A70C-B4DDC7137DEF}" srcOrd="0" destOrd="0" presId="urn:microsoft.com/office/officeart/2005/8/layout/chevron2"/>
    <dgm:cxn modelId="{A2F96499-2C08-4D03-8525-EC7D307824E8}" type="presOf" srcId="{07D5611A-F1D2-4E9A-A334-66A914861C60}" destId="{564A9753-88BE-498F-9A86-4D0255B4B428}" srcOrd="0" destOrd="0" presId="urn:microsoft.com/office/officeart/2005/8/layout/chevron2"/>
    <dgm:cxn modelId="{FA814C3B-D335-4147-9B2E-D5540A181CEA}" srcId="{2D25AE8D-F2DA-40AD-831F-2C4BA0E1DA16}" destId="{92B9CA2C-DA7C-4DE4-BE72-E65625CBD4A6}" srcOrd="1" destOrd="0" parTransId="{C8602C9A-1C3E-4AC9-81E3-803AEE5E36C1}" sibTransId="{C11F06AA-478F-44B3-A695-14F7A24ACC11}"/>
    <dgm:cxn modelId="{4A4F4339-E590-4EB7-8520-B20C084BC1D2}" srcId="{41886E49-A0C5-48DC-8C42-71DD0F209A14}" destId="{07D5611A-F1D2-4E9A-A334-66A914861C60}" srcOrd="0" destOrd="0" parTransId="{A4FCE43B-C2F2-49CC-9B41-56106437765B}" sibTransId="{641F3472-FE3E-44CF-9364-DA03E27B3F96}"/>
    <dgm:cxn modelId="{748637F7-2A74-447A-9241-DB5E7342C122}" type="presOf" srcId="{92B9CA2C-DA7C-4DE4-BE72-E65625CBD4A6}" destId="{CC80408D-1D1C-41D6-B124-15438281BADF}" srcOrd="0" destOrd="0" presId="urn:microsoft.com/office/officeart/2005/8/layout/chevron2"/>
    <dgm:cxn modelId="{9CDDB5A5-A69C-41BE-B918-79FB675A0618}" srcId="{92B9CA2C-DA7C-4DE4-BE72-E65625CBD4A6}" destId="{7D2D38F7-0C07-423C-8015-124E99ED635B}" srcOrd="0" destOrd="0" parTransId="{825942A3-2164-4A41-A30B-8CC6A58720DB}" sibTransId="{DEEDB1C9-9AC2-435E-9105-1978FD36485B}"/>
    <dgm:cxn modelId="{E1ED68D4-CD48-412E-844B-75D362DED1C1}" srcId="{2D25AE8D-F2DA-40AD-831F-2C4BA0E1DA16}" destId="{41886E49-A0C5-48DC-8C42-71DD0F209A14}" srcOrd="0" destOrd="0" parTransId="{3F0F333A-52A8-4778-8FD9-D62A6C77707B}" sibTransId="{B4B0CC56-88DC-43B2-9112-C30A04DA5445}"/>
    <dgm:cxn modelId="{E214FABE-18DC-423D-A5EB-F502F9434501}" type="presParOf" srcId="{C1B63B9C-64DC-4A0F-BA34-D809EA3B11DE}" destId="{CAB2E7B4-8978-487F-A693-B854041FCD30}" srcOrd="0" destOrd="0" presId="urn:microsoft.com/office/officeart/2005/8/layout/chevron2"/>
    <dgm:cxn modelId="{A88C896D-FE6A-48D2-B40B-1FE6A611B3D5}" type="presParOf" srcId="{CAB2E7B4-8978-487F-A693-B854041FCD30}" destId="{EDA8EA60-7460-4EBD-9893-9D169B41ABC4}" srcOrd="0" destOrd="0" presId="urn:microsoft.com/office/officeart/2005/8/layout/chevron2"/>
    <dgm:cxn modelId="{BC322F26-718A-4331-9CB3-875E1549BF7E}" type="presParOf" srcId="{CAB2E7B4-8978-487F-A693-B854041FCD30}" destId="{564A9753-88BE-498F-9A86-4D0255B4B428}" srcOrd="1" destOrd="0" presId="urn:microsoft.com/office/officeart/2005/8/layout/chevron2"/>
    <dgm:cxn modelId="{B2623650-345C-43CC-AA75-229310B2E14A}" type="presParOf" srcId="{C1B63B9C-64DC-4A0F-BA34-D809EA3B11DE}" destId="{12F55475-52BC-4CB7-9948-76763481212F}" srcOrd="1" destOrd="0" presId="urn:microsoft.com/office/officeart/2005/8/layout/chevron2"/>
    <dgm:cxn modelId="{F8B49CC3-AC67-4D83-8CD1-CFB05F595095}" type="presParOf" srcId="{C1B63B9C-64DC-4A0F-BA34-D809EA3B11DE}" destId="{C21AD13E-0D44-4FE3-BC36-A72C44F28AF4}" srcOrd="2" destOrd="0" presId="urn:microsoft.com/office/officeart/2005/8/layout/chevron2"/>
    <dgm:cxn modelId="{CF8285FA-9799-4F8F-A87A-16293C907333}" type="presParOf" srcId="{C21AD13E-0D44-4FE3-BC36-A72C44F28AF4}" destId="{CC80408D-1D1C-41D6-B124-15438281BADF}" srcOrd="0" destOrd="0" presId="urn:microsoft.com/office/officeart/2005/8/layout/chevron2"/>
    <dgm:cxn modelId="{F3A4129A-684A-47F4-B9C3-501944055205}" type="presParOf" srcId="{C21AD13E-0D44-4FE3-BC36-A72C44F28AF4}" destId="{F7CA579B-30C7-4CD4-A70C-B4DDC7137D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006D45-31BE-4E68-BF9D-8F4AD09162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553EB-3C85-4040-A8C4-F37ECE936D47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err="1" smtClean="0"/>
            <a:t>обрані</a:t>
          </a:r>
          <a:r>
            <a:rPr lang="ru-RU" dirty="0" smtClean="0"/>
            <a:t> (</a:t>
          </a:r>
          <a:r>
            <a:rPr lang="ru-RU" dirty="0" err="1" smtClean="0"/>
            <a:t>багаті</a:t>
          </a:r>
          <a:r>
            <a:rPr lang="ru-RU" dirty="0" smtClean="0"/>
            <a:t> та </a:t>
          </a:r>
          <a:r>
            <a:rPr lang="ru-RU" dirty="0" err="1" smtClean="0"/>
            <a:t>імениті</a:t>
          </a:r>
          <a:r>
            <a:rPr lang="ru-RU" dirty="0" smtClean="0"/>
            <a:t> </a:t>
          </a:r>
          <a:r>
            <a:rPr lang="ru-RU" dirty="0" err="1" smtClean="0"/>
            <a:t>громадяни</a:t>
          </a:r>
          <a:r>
            <a:rPr lang="ru-RU" dirty="0" smtClean="0"/>
            <a:t>) </a:t>
          </a:r>
          <a:endParaRPr lang="ru-RU" dirty="0"/>
        </a:p>
      </dgm:t>
    </dgm:pt>
    <dgm:pt modelId="{66BDD000-4A54-4F6C-82C9-82B07E12A2C8}" type="parTrans" cxnId="{04349BC2-803C-4F5A-9E54-4883E74A0746}">
      <dgm:prSet/>
      <dgm:spPr/>
      <dgm:t>
        <a:bodyPr/>
        <a:lstStyle/>
        <a:p>
          <a:endParaRPr lang="ru-RU"/>
        </a:p>
      </dgm:t>
    </dgm:pt>
    <dgm:pt modelId="{16C8E757-723F-42D0-8BCE-1408818C32FE}" type="sibTrans" cxnId="{04349BC2-803C-4F5A-9E54-4883E74A0746}">
      <dgm:prSet/>
      <dgm:spPr/>
      <dgm:t>
        <a:bodyPr/>
        <a:lstStyle/>
        <a:p>
          <a:endParaRPr lang="ru-RU"/>
        </a:p>
      </dgm:t>
    </dgm:pt>
    <dgm:pt modelId="{EACC85D1-75D3-4F37-8B4A-EB170EA34B7D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dirty="0" err="1" smtClean="0"/>
            <a:t>більшість</a:t>
          </a:r>
          <a:r>
            <a:rPr lang="ru-RU" dirty="0" smtClean="0"/>
            <a:t> (</a:t>
          </a:r>
          <a:r>
            <a:rPr lang="ru-RU" dirty="0" err="1" smtClean="0"/>
            <a:t>основна</a:t>
          </a:r>
          <a:r>
            <a:rPr lang="ru-RU" dirty="0" smtClean="0"/>
            <a:t> </a:t>
          </a:r>
          <a:r>
            <a:rPr lang="ru-RU" dirty="0" err="1" smtClean="0"/>
            <a:t>маса</a:t>
          </a:r>
          <a:r>
            <a:rPr lang="ru-RU" dirty="0" smtClean="0"/>
            <a:t> народу) </a:t>
          </a:r>
          <a:endParaRPr lang="ru-RU" dirty="0"/>
        </a:p>
      </dgm:t>
    </dgm:pt>
    <dgm:pt modelId="{20E4FA11-99F4-45D0-BA2F-D798463EFF89}" type="parTrans" cxnId="{CE7FEBFD-EB25-430F-97F4-5B4FBD490909}">
      <dgm:prSet/>
      <dgm:spPr/>
      <dgm:t>
        <a:bodyPr/>
        <a:lstStyle/>
        <a:p>
          <a:endParaRPr lang="ru-RU"/>
        </a:p>
      </dgm:t>
    </dgm:pt>
    <dgm:pt modelId="{9E1C8D6A-5795-4BBF-B4AC-D43E6064AD45}" type="sibTrans" cxnId="{CE7FEBFD-EB25-430F-97F4-5B4FBD490909}">
      <dgm:prSet/>
      <dgm:spPr/>
      <dgm:t>
        <a:bodyPr/>
        <a:lstStyle/>
        <a:p>
          <a:endParaRPr lang="ru-RU"/>
        </a:p>
      </dgm:t>
    </dgm:pt>
    <dgm:pt modelId="{843BC678-4F62-4EAF-9145-548EFA6DEF28}" type="pres">
      <dgm:prSet presAssocID="{4D006D45-31BE-4E68-BF9D-8F4AD09162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B0746-2A09-4F8B-9B7F-8BB8D3002317}" type="pres">
      <dgm:prSet presAssocID="{C43553EB-3C85-4040-A8C4-F37ECE936D47}" presName="circ1" presStyleLbl="vennNode1" presStyleIdx="0" presStyleCnt="2"/>
      <dgm:spPr/>
      <dgm:t>
        <a:bodyPr/>
        <a:lstStyle/>
        <a:p>
          <a:endParaRPr lang="ru-RU"/>
        </a:p>
      </dgm:t>
    </dgm:pt>
    <dgm:pt modelId="{E79A1DFA-5E0C-49F1-9DC1-70A43BF29CE8}" type="pres">
      <dgm:prSet presAssocID="{C43553EB-3C85-4040-A8C4-F37ECE936D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B544A-CDFD-4FDD-B3BA-8F42CB661A58}" type="pres">
      <dgm:prSet presAssocID="{EACC85D1-75D3-4F37-8B4A-EB170EA34B7D}" presName="circ2" presStyleLbl="vennNode1" presStyleIdx="1" presStyleCnt="2"/>
      <dgm:spPr/>
      <dgm:t>
        <a:bodyPr/>
        <a:lstStyle/>
        <a:p>
          <a:endParaRPr lang="ru-RU"/>
        </a:p>
      </dgm:t>
    </dgm:pt>
    <dgm:pt modelId="{278D3929-6E5D-4BF1-94FA-F5146C7EE471}" type="pres">
      <dgm:prSet presAssocID="{EACC85D1-75D3-4F37-8B4A-EB170EA34B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1252AE-E50A-4BAB-AD0A-593E42712898}" type="presOf" srcId="{EACC85D1-75D3-4F37-8B4A-EB170EA34B7D}" destId="{278D3929-6E5D-4BF1-94FA-F5146C7EE471}" srcOrd="1" destOrd="0" presId="urn:microsoft.com/office/officeart/2005/8/layout/venn1"/>
    <dgm:cxn modelId="{CE7FEBFD-EB25-430F-97F4-5B4FBD490909}" srcId="{4D006D45-31BE-4E68-BF9D-8F4AD0916223}" destId="{EACC85D1-75D3-4F37-8B4A-EB170EA34B7D}" srcOrd="1" destOrd="0" parTransId="{20E4FA11-99F4-45D0-BA2F-D798463EFF89}" sibTransId="{9E1C8D6A-5795-4BBF-B4AC-D43E6064AD45}"/>
    <dgm:cxn modelId="{7D30EF01-C5BA-45FB-A476-0D5460789206}" type="presOf" srcId="{C43553EB-3C85-4040-A8C4-F37ECE936D47}" destId="{376B0746-2A09-4F8B-9B7F-8BB8D3002317}" srcOrd="0" destOrd="0" presId="urn:microsoft.com/office/officeart/2005/8/layout/venn1"/>
    <dgm:cxn modelId="{435C0F99-1A16-42F3-88D3-C489A56B65D2}" type="presOf" srcId="{C43553EB-3C85-4040-A8C4-F37ECE936D47}" destId="{E79A1DFA-5E0C-49F1-9DC1-70A43BF29CE8}" srcOrd="1" destOrd="0" presId="urn:microsoft.com/office/officeart/2005/8/layout/venn1"/>
    <dgm:cxn modelId="{04349BC2-803C-4F5A-9E54-4883E74A0746}" srcId="{4D006D45-31BE-4E68-BF9D-8F4AD0916223}" destId="{C43553EB-3C85-4040-A8C4-F37ECE936D47}" srcOrd="0" destOrd="0" parTransId="{66BDD000-4A54-4F6C-82C9-82B07E12A2C8}" sibTransId="{16C8E757-723F-42D0-8BCE-1408818C32FE}"/>
    <dgm:cxn modelId="{CA11A61D-7965-4045-BE88-01DEFD4F4045}" type="presOf" srcId="{EACC85D1-75D3-4F37-8B4A-EB170EA34B7D}" destId="{9EFB544A-CDFD-4FDD-B3BA-8F42CB661A58}" srcOrd="0" destOrd="0" presId="urn:microsoft.com/office/officeart/2005/8/layout/venn1"/>
    <dgm:cxn modelId="{4F09E8D5-972F-49CF-A471-B28C322C051B}" type="presOf" srcId="{4D006D45-31BE-4E68-BF9D-8F4AD0916223}" destId="{843BC678-4F62-4EAF-9145-548EFA6DEF28}" srcOrd="0" destOrd="0" presId="urn:microsoft.com/office/officeart/2005/8/layout/venn1"/>
    <dgm:cxn modelId="{8C2EDD52-A096-4F27-B4C7-744705CB1911}" type="presParOf" srcId="{843BC678-4F62-4EAF-9145-548EFA6DEF28}" destId="{376B0746-2A09-4F8B-9B7F-8BB8D3002317}" srcOrd="0" destOrd="0" presId="urn:microsoft.com/office/officeart/2005/8/layout/venn1"/>
    <dgm:cxn modelId="{2DD684E2-1E16-469E-94BA-BA63AF1BAC00}" type="presParOf" srcId="{843BC678-4F62-4EAF-9145-548EFA6DEF28}" destId="{E79A1DFA-5E0C-49F1-9DC1-70A43BF29CE8}" srcOrd="1" destOrd="0" presId="urn:microsoft.com/office/officeart/2005/8/layout/venn1"/>
    <dgm:cxn modelId="{24086E19-E000-45D4-8156-3B738E740C60}" type="presParOf" srcId="{843BC678-4F62-4EAF-9145-548EFA6DEF28}" destId="{9EFB544A-CDFD-4FDD-B3BA-8F42CB661A58}" srcOrd="2" destOrd="0" presId="urn:microsoft.com/office/officeart/2005/8/layout/venn1"/>
    <dgm:cxn modelId="{476673DC-AA76-48CB-8F04-ACFFE3B159C2}" type="presParOf" srcId="{843BC678-4F62-4EAF-9145-548EFA6DEF28}" destId="{278D3929-6E5D-4BF1-94FA-F5146C7EE47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2B1B-8B70-480E-87FB-8E6D2027803D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B2891-F086-49D4-BF8C-434D65132269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Політична думка синтезувала ідеї:</a:t>
          </a:r>
          <a:endParaRPr lang="ru-RU" sz="2000" kern="1200"/>
        </a:p>
      </dsp:txBody>
      <dsp:txXfrm>
        <a:off x="1801905" y="0"/>
        <a:ext cx="4394499" cy="765810"/>
      </dsp:txXfrm>
    </dsp:sp>
    <dsp:sp modelId="{5D3B6A72-0EBF-4867-BC05-81A0DF81CAF9}">
      <dsp:nvSpPr>
        <dsp:cNvPr id="0" name=""/>
        <dsp:cNvSpPr/>
      </dsp:nvSpPr>
      <dsp:spPr>
        <a:xfrm>
          <a:off x="473000" y="765810"/>
          <a:ext cx="2657811" cy="2657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168D2-050C-49A3-8E12-3246CAC22D93}">
      <dsp:nvSpPr>
        <dsp:cNvPr id="0" name=""/>
        <dsp:cNvSpPr/>
      </dsp:nvSpPr>
      <dsp:spPr>
        <a:xfrm>
          <a:off x="1801905" y="765810"/>
          <a:ext cx="4394499" cy="2657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</a:t>
          </a:r>
          <a:r>
            <a:rPr lang="ru-RU" sz="2000" kern="1200" dirty="0" err="1" smtClean="0"/>
            <a:t>політико-правової</a:t>
          </a:r>
          <a:r>
            <a:rPr lang="ru-RU" sz="2000" kern="1200" dirty="0" smtClean="0"/>
            <a:t> думки в </a:t>
          </a:r>
          <a:r>
            <a:rPr lang="ru-RU" sz="2000" kern="1200" dirty="0" err="1" smtClean="0"/>
            <a:t>Англії</a:t>
          </a:r>
          <a:r>
            <a:rPr lang="ru-RU" sz="2000" kern="1200" dirty="0" smtClean="0"/>
            <a:t> – Т. Гоббс і Дж. Локк</a:t>
          </a:r>
          <a:endParaRPr lang="ru-RU" sz="2000" kern="1200" dirty="0"/>
        </a:p>
      </dsp:txBody>
      <dsp:txXfrm>
        <a:off x="1801905" y="765810"/>
        <a:ext cx="4394499" cy="765810"/>
      </dsp:txXfrm>
    </dsp:sp>
    <dsp:sp modelId="{FC50B186-C82B-4DD0-B9CE-87B2C21993BC}">
      <dsp:nvSpPr>
        <dsp:cNvPr id="0" name=""/>
        <dsp:cNvSpPr/>
      </dsp:nvSpPr>
      <dsp:spPr>
        <a:xfrm>
          <a:off x="946000" y="1531620"/>
          <a:ext cx="1711810" cy="1711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3E0B4-A736-4647-AC96-2D2205061DBB}">
      <dsp:nvSpPr>
        <dsp:cNvPr id="0" name=""/>
        <dsp:cNvSpPr/>
      </dsp:nvSpPr>
      <dsp:spPr>
        <a:xfrm>
          <a:off x="1801905" y="1531620"/>
          <a:ext cx="4394499" cy="1711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2) </a:t>
          </a:r>
          <a:r>
            <a:rPr lang="ru-RU" sz="2000" kern="1200" dirty="0" err="1" smtClean="0"/>
            <a:t>концепцій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епохи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Просвітництва</a:t>
          </a:r>
          <a:r>
            <a:rPr lang="ru-RU" sz="2000" kern="1200" dirty="0" smtClean="0"/>
            <a:t>  - </a:t>
          </a:r>
          <a:r>
            <a:rPr lang="ru-RU" sz="2000" kern="1200" dirty="0" err="1" smtClean="0"/>
            <a:t>Монтеск’є</a:t>
          </a:r>
          <a:r>
            <a:rPr lang="ru-RU" sz="2000" kern="1200" dirty="0" smtClean="0"/>
            <a:t>, Вольтер, Руссо</a:t>
          </a:r>
          <a:endParaRPr lang="ru-RU" sz="2000" kern="1200" dirty="0"/>
        </a:p>
      </dsp:txBody>
      <dsp:txXfrm>
        <a:off x="1801905" y="1531620"/>
        <a:ext cx="4394499" cy="765810"/>
      </dsp:txXfrm>
    </dsp:sp>
    <dsp:sp modelId="{7A73B05F-23D1-49EF-8963-F2A052415438}">
      <dsp:nvSpPr>
        <dsp:cNvPr id="0" name=""/>
        <dsp:cNvSpPr/>
      </dsp:nvSpPr>
      <dsp:spPr>
        <a:xfrm>
          <a:off x="1419000" y="2297430"/>
          <a:ext cx="765810" cy="765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38EF9-D8DF-4EE7-AE19-BC824567C2CE}">
      <dsp:nvSpPr>
        <dsp:cNvPr id="0" name=""/>
        <dsp:cNvSpPr/>
      </dsp:nvSpPr>
      <dsp:spPr>
        <a:xfrm>
          <a:off x="1801905" y="2297430"/>
          <a:ext cx="4394499" cy="765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3) ментальні стереотипи пуританізму</a:t>
          </a:r>
          <a:endParaRPr lang="ru-RU" sz="2000" kern="1200"/>
        </a:p>
      </dsp:txBody>
      <dsp:txXfrm>
        <a:off x="1801905" y="2297430"/>
        <a:ext cx="4394499" cy="7658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B50AA-3FF4-4912-BA5D-B36ACFBA7825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5B753-EB76-4F49-89EC-0397BE41C09E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Поділ</a:t>
          </a:r>
          <a:r>
            <a:rPr lang="ru-RU" sz="1700" kern="1200" dirty="0" smtClean="0"/>
            <a:t> людей на </a:t>
          </a:r>
          <a:r>
            <a:rPr lang="ru-RU" sz="1700" kern="1200" dirty="0" err="1" smtClean="0"/>
            <a:t>багатих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бідних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дає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природне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походження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воно</a:t>
          </a:r>
          <a:r>
            <a:rPr lang="ru-RU" sz="1700" kern="1200" dirty="0" smtClean="0"/>
            <a:t> є </a:t>
          </a:r>
          <a:r>
            <a:rPr lang="ru-RU" sz="1700" kern="1200" dirty="0" err="1" smtClean="0"/>
            <a:t>непорушним</a:t>
          </a:r>
          <a:r>
            <a:rPr lang="ru-RU" sz="1700" kern="1200" dirty="0" smtClean="0"/>
            <a:t>. </a:t>
          </a:r>
          <a:endParaRPr lang="ru-RU" sz="1700" kern="1200" dirty="0"/>
        </a:p>
      </dsp:txBody>
      <dsp:txXfrm>
        <a:off x="1801905" y="0"/>
        <a:ext cx="4394499" cy="1711810"/>
      </dsp:txXfrm>
    </dsp:sp>
    <dsp:sp modelId="{F0F4455C-0A9E-4E41-9043-95C0F6EB5D15}">
      <dsp:nvSpPr>
        <dsp:cNvPr id="0" name=""/>
        <dsp:cNvSpPr/>
      </dsp:nvSpPr>
      <dsp:spPr>
        <a:xfrm>
          <a:off x="946000" y="1711810"/>
          <a:ext cx="1711810" cy="1711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52BF7-D14F-40D6-B190-A83DE38EE2C7}">
      <dsp:nvSpPr>
        <dsp:cNvPr id="0" name=""/>
        <dsp:cNvSpPr/>
      </dsp:nvSpPr>
      <dsp:spPr>
        <a:xfrm>
          <a:off x="1801905" y="1711810"/>
          <a:ext cx="4394499" cy="1711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solidFill>
                <a:srgbClr val="FF0000"/>
              </a:solidFill>
            </a:rPr>
            <a:t>Багатим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smtClean="0"/>
            <a:t>і, як </a:t>
          </a:r>
          <a:r>
            <a:rPr lang="ru-RU" sz="1700" kern="1200" dirty="0" err="1" smtClean="0"/>
            <a:t>наслідок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просвітленим</a:t>
          </a:r>
          <a:r>
            <a:rPr lang="ru-RU" sz="1700" kern="1200" dirty="0" smtClean="0"/>
            <a:t> за </a:t>
          </a:r>
          <a:r>
            <a:rPr lang="ru-RU" sz="1700" kern="1200" dirty="0" err="1" smtClean="0"/>
            <a:t>своєю</a:t>
          </a:r>
          <a:r>
            <a:rPr lang="ru-RU" sz="1700" kern="1200" dirty="0" smtClean="0"/>
            <a:t> природою </a:t>
          </a:r>
          <a:r>
            <a:rPr lang="ru-RU" sz="1700" kern="1200" dirty="0" err="1" smtClean="0">
              <a:solidFill>
                <a:srgbClr val="FF0000"/>
              </a:solidFill>
            </a:rPr>
            <a:t>належить</a:t>
          </a:r>
          <a:r>
            <a:rPr lang="ru-RU" sz="1700" kern="1200" dirty="0" smtClean="0">
              <a:solidFill>
                <a:srgbClr val="FF0000"/>
              </a:solidFill>
            </a:rPr>
            <a:t> право бути </a:t>
          </a:r>
          <a:r>
            <a:rPr lang="ru-RU" sz="1700" kern="1200" dirty="0" err="1" smtClean="0">
              <a:solidFill>
                <a:srgbClr val="FF0000"/>
              </a:solidFill>
            </a:rPr>
            <a:t>представленими</a:t>
          </a:r>
          <a:r>
            <a:rPr lang="ru-RU" sz="1700" kern="1200" dirty="0" smtClean="0">
              <a:solidFill>
                <a:srgbClr val="FF0000"/>
              </a:solidFill>
            </a:rPr>
            <a:t> у </a:t>
          </a:r>
          <a:r>
            <a:rPr lang="ru-RU" sz="1700" kern="1200" dirty="0" err="1" smtClean="0">
              <a:solidFill>
                <a:srgbClr val="FF0000"/>
              </a:solidFill>
            </a:rPr>
            <a:t>вищих</a:t>
          </a:r>
          <a:r>
            <a:rPr lang="ru-RU" sz="1700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err="1" smtClean="0">
              <a:solidFill>
                <a:srgbClr val="FF0000"/>
              </a:solidFill>
            </a:rPr>
            <a:t>державних</a:t>
          </a:r>
          <a:r>
            <a:rPr lang="ru-RU" sz="1700" kern="1200" dirty="0" smtClean="0">
              <a:solidFill>
                <a:srgbClr val="FF0000"/>
              </a:solidFill>
            </a:rPr>
            <a:t> органах</a:t>
          </a:r>
          <a:r>
            <a:rPr lang="ru-RU" sz="1700" kern="1200" dirty="0" smtClean="0"/>
            <a:t>. </a:t>
          </a:r>
          <a:r>
            <a:rPr lang="ru-RU" sz="1700" kern="1200" dirty="0" err="1" smtClean="0"/>
            <a:t>Тільки</a:t>
          </a:r>
          <a:r>
            <a:rPr lang="ru-RU" sz="1700" kern="1200" dirty="0" smtClean="0"/>
            <a:t> вони </a:t>
          </a:r>
          <a:r>
            <a:rPr lang="ru-RU" sz="1700" kern="1200" dirty="0" err="1" smtClean="0"/>
            <a:t>здатні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забезпечити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стабільність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політичного</a:t>
          </a:r>
          <a:r>
            <a:rPr lang="ru-RU" sz="1700" kern="1200" dirty="0" smtClean="0"/>
            <a:t> ладу, </a:t>
          </a:r>
          <a:r>
            <a:rPr lang="ru-RU" sz="1700" kern="1200" dirty="0" err="1" smtClean="0"/>
            <a:t>адже</a:t>
          </a:r>
          <a:r>
            <a:rPr lang="ru-RU" sz="1700" kern="1200" dirty="0" smtClean="0"/>
            <a:t> будь-</a:t>
          </a:r>
          <a:r>
            <a:rPr lang="ru-RU" sz="1700" kern="1200" dirty="0" err="1" smtClean="0"/>
            <a:t>які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його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зміни</a:t>
          </a:r>
          <a:r>
            <a:rPr lang="ru-RU" sz="1700" kern="1200" dirty="0" smtClean="0"/>
            <a:t> не </a:t>
          </a:r>
          <a:r>
            <a:rPr lang="ru-RU" sz="1700" kern="1200" dirty="0" err="1" smtClean="0"/>
            <a:t>дадуть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їм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нічого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хорошого</a:t>
          </a:r>
          <a:r>
            <a:rPr lang="ru-RU" sz="1700" kern="1200" dirty="0" smtClean="0"/>
            <a:t>. </a:t>
          </a:r>
          <a:endParaRPr lang="ru-RU" sz="1700" kern="1200" dirty="0"/>
        </a:p>
      </dsp:txBody>
      <dsp:txXfrm>
        <a:off x="1801905" y="1711810"/>
        <a:ext cx="4394499" cy="17118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F1694-FDC8-4467-B60A-0708B16E076C}">
      <dsp:nvSpPr>
        <dsp:cNvPr id="0" name=""/>
        <dsp:cNvSpPr/>
      </dsp:nvSpPr>
      <dsp:spPr>
        <a:xfrm>
          <a:off x="0" y="25981"/>
          <a:ext cx="6196405" cy="1711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довічний президент</a:t>
          </a:r>
          <a:endParaRPr lang="ru-RU" sz="4500" kern="1200"/>
        </a:p>
      </dsp:txBody>
      <dsp:txXfrm>
        <a:off x="83530" y="109511"/>
        <a:ext cx="6029345" cy="1544065"/>
      </dsp:txXfrm>
    </dsp:sp>
    <dsp:sp modelId="{C95C4D55-6815-4BE6-ACD6-CF5D73548620}">
      <dsp:nvSpPr>
        <dsp:cNvPr id="0" name=""/>
        <dsp:cNvSpPr/>
      </dsp:nvSpPr>
      <dsp:spPr>
        <a:xfrm>
          <a:off x="0" y="1866706"/>
          <a:ext cx="6196405" cy="1711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err="1" smtClean="0"/>
            <a:t>цензове</a:t>
          </a:r>
          <a:r>
            <a:rPr lang="ru-RU" sz="4500" kern="1200" dirty="0" smtClean="0"/>
            <a:t> </a:t>
          </a:r>
          <a:r>
            <a:rPr lang="ru-RU" sz="4500" kern="1200" dirty="0" err="1" smtClean="0"/>
            <a:t>виборче</a:t>
          </a:r>
          <a:r>
            <a:rPr lang="ru-RU" sz="4500" kern="1200" dirty="0" smtClean="0"/>
            <a:t> право</a:t>
          </a:r>
          <a:endParaRPr lang="ru-RU" sz="4500" kern="1200" dirty="0"/>
        </a:p>
      </dsp:txBody>
      <dsp:txXfrm>
        <a:off x="83530" y="1950236"/>
        <a:ext cx="6029345" cy="1544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7335E-341B-479D-B3C4-A24A68658984}">
      <dsp:nvSpPr>
        <dsp:cNvPr id="0" name=""/>
        <dsp:cNvSpPr/>
      </dsp:nvSpPr>
      <dsp:spPr>
        <a:xfrm>
          <a:off x="0" y="51766"/>
          <a:ext cx="6196405" cy="17199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І – у 60-х рр. Х</a:t>
          </a:r>
          <a:r>
            <a:rPr lang="en-GB" sz="2100" kern="1200" smtClean="0"/>
            <a:t>V</a:t>
          </a:r>
          <a:r>
            <a:rPr lang="ru-RU" sz="2100" kern="1200" smtClean="0"/>
            <a:t>ІІІ ст.  питання щодо відокремлення від метрополії ще не стояло. Колоністи обмежувались тоді вимогами зрівнювання політико-правового режиму в колоніях із режимом Англії. </a:t>
          </a:r>
          <a:endParaRPr lang="ru-RU" sz="2100" kern="1200"/>
        </a:p>
      </dsp:txBody>
      <dsp:txXfrm>
        <a:off x="83959" y="135725"/>
        <a:ext cx="6028487" cy="1551982"/>
      </dsp:txXfrm>
    </dsp:sp>
    <dsp:sp modelId="{7E4A8329-D1F7-4159-B1AC-C5CC459C8433}">
      <dsp:nvSpPr>
        <dsp:cNvPr id="0" name=""/>
        <dsp:cNvSpPr/>
      </dsp:nvSpPr>
      <dsp:spPr>
        <a:xfrm>
          <a:off x="0" y="1832146"/>
          <a:ext cx="6196405" cy="1719900"/>
        </a:xfrm>
        <a:prstGeom prst="round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ІІ - Починаючи з 70-х рр. Х</a:t>
          </a:r>
          <a:r>
            <a:rPr lang="en-GB" sz="2100" kern="1200" smtClean="0"/>
            <a:t>V</a:t>
          </a:r>
          <a:r>
            <a:rPr lang="ru-RU" sz="2100" kern="1200" smtClean="0"/>
            <a:t>ІІІ ст. вимоги колоністів стали більш радикальними – незалежність, а для їхнього обґрунтування було обрано природно-правову доктрину, що з’явилася до того часу в Західній Європі.</a:t>
          </a:r>
          <a:endParaRPr lang="ru-RU" sz="2100" kern="1200"/>
        </a:p>
      </dsp:txBody>
      <dsp:txXfrm>
        <a:off x="83959" y="1916105"/>
        <a:ext cx="6028487" cy="155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ED491-51C8-4EAF-9E1F-F827308FB3DC}">
      <dsp:nvSpPr>
        <dsp:cNvPr id="0" name=""/>
        <dsp:cNvSpPr/>
      </dsp:nvSpPr>
      <dsp:spPr>
        <a:xfrm rot="5400000">
          <a:off x="-291929" y="292280"/>
          <a:ext cx="1946199" cy="1362339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природні</a:t>
          </a:r>
          <a:endParaRPr lang="ru-RU" sz="2000" kern="1200" dirty="0"/>
        </a:p>
      </dsp:txBody>
      <dsp:txXfrm rot="-5400000">
        <a:off x="2" y="681520"/>
        <a:ext cx="1362339" cy="583860"/>
      </dsp:txXfrm>
    </dsp:sp>
    <dsp:sp modelId="{8B0F2529-7888-4CAB-B554-1C039908240A}">
      <dsp:nvSpPr>
        <dsp:cNvPr id="0" name=""/>
        <dsp:cNvSpPr/>
      </dsp:nvSpPr>
      <dsp:spPr>
        <a:xfrm rot="5400000">
          <a:off x="3146857" y="-1784167"/>
          <a:ext cx="1265029" cy="4834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право на </a:t>
          </a:r>
          <a:r>
            <a:rPr lang="ru-RU" sz="1500" kern="1200" dirty="0" err="1" smtClean="0"/>
            <a:t>щастя</a:t>
          </a:r>
          <a:r>
            <a:rPr lang="ru-RU" sz="1500" kern="1200" dirty="0" smtClean="0"/>
            <a:t>, свободу </a:t>
          </a:r>
          <a:r>
            <a:rPr lang="ru-RU" sz="1500" kern="1200" dirty="0" err="1" smtClean="0"/>
            <a:t>сумління</a:t>
          </a:r>
          <a:r>
            <a:rPr lang="ru-RU" sz="1500" kern="1200" dirty="0" smtClean="0"/>
            <a:t>, свободу слова</a:t>
          </a:r>
          <a:endParaRPr lang="ru-RU" sz="1500" kern="1200" dirty="0"/>
        </a:p>
      </dsp:txBody>
      <dsp:txXfrm rot="-5400000">
        <a:off x="1362339" y="62105"/>
        <a:ext cx="4772311" cy="1141521"/>
      </dsp:txXfrm>
    </dsp:sp>
    <dsp:sp modelId="{25B66E08-9737-42E4-9F44-7146FB742820}">
      <dsp:nvSpPr>
        <dsp:cNvPr id="0" name=""/>
        <dsp:cNvSpPr/>
      </dsp:nvSpPr>
      <dsp:spPr>
        <a:xfrm rot="5400000">
          <a:off x="-291929" y="1949191"/>
          <a:ext cx="1946199" cy="1362339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громадянські</a:t>
          </a:r>
          <a:endParaRPr lang="ru-RU" sz="1700" kern="1200" dirty="0">
            <a:solidFill>
              <a:schemeClr val="tx1"/>
            </a:solidFill>
          </a:endParaRPr>
        </a:p>
      </dsp:txBody>
      <dsp:txXfrm rot="-5400000">
        <a:off x="2" y="2338431"/>
        <a:ext cx="1362339" cy="583860"/>
      </dsp:txXfrm>
    </dsp:sp>
    <dsp:sp modelId="{D64FD77D-C455-40F9-8F38-6488A2A1DB25}">
      <dsp:nvSpPr>
        <dsp:cNvPr id="0" name=""/>
        <dsp:cNvSpPr/>
      </dsp:nvSpPr>
      <dsp:spPr>
        <a:xfrm rot="5400000">
          <a:off x="3146857" y="-127256"/>
          <a:ext cx="1265029" cy="4834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 </a:t>
          </a:r>
          <a:r>
            <a:rPr lang="ru-RU" sz="1500" kern="1200" dirty="0" err="1" smtClean="0"/>
            <a:t>утворенням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суспільства</a:t>
          </a:r>
          <a:r>
            <a:rPr lang="ru-RU" sz="1500" kern="1200" dirty="0" smtClean="0"/>
            <a:t> й </a:t>
          </a:r>
          <a:r>
            <a:rPr lang="ru-RU" sz="1500" kern="1200" dirty="0" err="1" smtClean="0"/>
            <a:t>держави</a:t>
          </a:r>
          <a:r>
            <a:rPr lang="ru-RU" sz="1500" kern="1200" dirty="0" smtClean="0"/>
            <a:t> люди передали </a:t>
          </a:r>
          <a:r>
            <a:rPr lang="ru-RU" sz="1500" kern="1200" dirty="0" err="1" smtClean="0"/>
            <a:t>частину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своїх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природних</a:t>
          </a:r>
          <a:r>
            <a:rPr lang="ru-RU" sz="1500" kern="1200" dirty="0" smtClean="0"/>
            <a:t> прав у «</a:t>
          </a:r>
          <a:r>
            <a:rPr lang="ru-RU" sz="1500" kern="1200" dirty="0" err="1" smtClean="0"/>
            <a:t>загальний</a:t>
          </a:r>
          <a:r>
            <a:rPr lang="ru-RU" sz="1500" kern="1200" dirty="0" smtClean="0"/>
            <a:t> фонд». </a:t>
          </a:r>
          <a:r>
            <a:rPr lang="ru-RU" sz="1500" kern="1200" dirty="0" err="1" smtClean="0"/>
            <a:t>Це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ті</a:t>
          </a:r>
          <a:r>
            <a:rPr lang="ru-RU" sz="1500" kern="1200" dirty="0" smtClean="0"/>
            <a:t> права, </a:t>
          </a:r>
          <a:r>
            <a:rPr lang="ru-RU" sz="1500" kern="1200" dirty="0" err="1" smtClean="0"/>
            <a:t>які</a:t>
          </a:r>
          <a:r>
            <a:rPr lang="ru-RU" sz="1500" kern="1200" dirty="0" smtClean="0"/>
            <a:t> вона не </a:t>
          </a:r>
          <a:r>
            <a:rPr lang="ru-RU" sz="1500" kern="1200" dirty="0" err="1" smtClean="0"/>
            <a:t>здатна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захистити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своїми</a:t>
          </a:r>
          <a:r>
            <a:rPr lang="ru-RU" sz="1500" kern="1200" dirty="0" smtClean="0"/>
            <a:t> силами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FF0000"/>
              </a:solidFill>
            </a:rPr>
            <a:t>право на </a:t>
          </a:r>
          <a:r>
            <a:rPr lang="ru-RU" sz="1500" kern="1200" dirty="0" err="1" smtClean="0">
              <a:solidFill>
                <a:srgbClr val="FF0000"/>
              </a:solidFill>
            </a:rPr>
            <a:t>власність</a:t>
          </a:r>
          <a:r>
            <a:rPr lang="ru-RU" sz="1500" kern="1200" dirty="0" smtClean="0">
              <a:solidFill>
                <a:srgbClr val="FF0000"/>
              </a:solidFill>
            </a:rPr>
            <a:t> </a:t>
          </a:r>
          <a:r>
            <a:rPr lang="ru-RU" sz="1500" kern="1200" dirty="0" smtClean="0"/>
            <a:t>– право </a:t>
          </a:r>
          <a:r>
            <a:rPr lang="ru-RU" sz="1500" kern="1200" dirty="0" err="1" smtClean="0"/>
            <a:t>набуте</a:t>
          </a:r>
          <a:r>
            <a:rPr lang="ru-RU" sz="1500" kern="1200" dirty="0" smtClean="0"/>
            <a:t>, а не </a:t>
          </a:r>
          <a:r>
            <a:rPr lang="ru-RU" sz="1500" kern="1200" dirty="0" err="1" smtClean="0"/>
            <a:t>природне</a:t>
          </a:r>
          <a:r>
            <a:rPr lang="ru-RU" sz="1500" kern="1200" dirty="0" smtClean="0"/>
            <a:t>. </a:t>
          </a:r>
          <a:endParaRPr lang="ru-RU" sz="1500" kern="1200" dirty="0"/>
        </a:p>
      </dsp:txBody>
      <dsp:txXfrm rot="-5400000">
        <a:off x="1362339" y="1719016"/>
        <a:ext cx="4772311" cy="1141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3ED34-CD58-40CB-B6C4-C9B364D33C62}">
      <dsp:nvSpPr>
        <dsp:cNvPr id="0" name=""/>
        <dsp:cNvSpPr/>
      </dsp:nvSpPr>
      <dsp:spPr>
        <a:xfrm rot="5400000">
          <a:off x="-274509" y="277354"/>
          <a:ext cx="1830060" cy="1281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</a:t>
          </a:r>
          <a:r>
            <a:rPr lang="ru-RU" sz="2400" kern="1200" dirty="0" err="1" smtClean="0"/>
            <a:t>старі</a:t>
          </a:r>
          <a:r>
            <a:rPr lang="ru-RU" sz="2400" kern="1200" dirty="0" smtClean="0"/>
            <a:t>» </a:t>
          </a:r>
          <a:endParaRPr lang="ru-RU" sz="2400" kern="1200" dirty="0"/>
        </a:p>
      </dsp:txBody>
      <dsp:txXfrm rot="-5400000">
        <a:off x="0" y="643366"/>
        <a:ext cx="1281042" cy="549018"/>
      </dsp:txXfrm>
    </dsp:sp>
    <dsp:sp modelId="{10EB85FA-DD4D-4CEB-9971-DA76C32E91ED}">
      <dsp:nvSpPr>
        <dsp:cNvPr id="0" name=""/>
        <dsp:cNvSpPr/>
      </dsp:nvSpPr>
      <dsp:spPr>
        <a:xfrm rot="5400000">
          <a:off x="3143954" y="-1860066"/>
          <a:ext cx="1189539" cy="4915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(</a:t>
          </a:r>
          <a:r>
            <a:rPr lang="ru-RU" sz="1300" kern="1200" dirty="0" err="1" smtClean="0"/>
            <a:t>монархічні</a:t>
          </a:r>
          <a:r>
            <a:rPr lang="ru-RU" sz="1300" kern="1200" dirty="0" smtClean="0"/>
            <a:t>) - «</a:t>
          </a:r>
          <a:r>
            <a:rPr lang="ru-RU" sz="1300" kern="1200" dirty="0" err="1" smtClean="0"/>
            <a:t>найнесправедливіші</a:t>
          </a:r>
          <a:r>
            <a:rPr lang="ru-RU" sz="1300" kern="1200" dirty="0" smtClean="0"/>
            <a:t> і </a:t>
          </a:r>
          <a:r>
            <a:rPr lang="ru-RU" sz="1300" kern="1200" dirty="0" err="1" smtClean="0"/>
            <a:t>найнедосконаліші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із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усіх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видів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правління</a:t>
          </a:r>
          <a:endParaRPr lang="ru-RU" sz="1300" kern="1200" dirty="0"/>
        </a:p>
      </dsp:txBody>
      <dsp:txXfrm rot="-5400000">
        <a:off x="1281043" y="60914"/>
        <a:ext cx="4857293" cy="1073401"/>
      </dsp:txXfrm>
    </dsp:sp>
    <dsp:sp modelId="{CA8B14BD-1F1F-4912-A8B6-D2EB8AE788B5}">
      <dsp:nvSpPr>
        <dsp:cNvPr id="0" name=""/>
        <dsp:cNvSpPr/>
      </dsp:nvSpPr>
      <dsp:spPr>
        <a:xfrm rot="5400000">
          <a:off x="-274509" y="2045415"/>
          <a:ext cx="1830060" cy="1281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«</a:t>
          </a:r>
          <a:r>
            <a:rPr lang="ru-RU" sz="3000" kern="1200" dirty="0" err="1" smtClean="0"/>
            <a:t>нові</a:t>
          </a:r>
          <a:r>
            <a:rPr lang="ru-RU" sz="3000" kern="1200" dirty="0" smtClean="0"/>
            <a:t>»</a:t>
          </a:r>
          <a:endParaRPr lang="ru-RU" sz="3000" kern="1200" dirty="0"/>
        </a:p>
      </dsp:txBody>
      <dsp:txXfrm rot="-5400000">
        <a:off x="0" y="2411427"/>
        <a:ext cx="1281042" cy="549018"/>
      </dsp:txXfrm>
    </dsp:sp>
    <dsp:sp modelId="{45EA719A-8F91-4FA2-B758-1545E6CFFC82}">
      <dsp:nvSpPr>
        <dsp:cNvPr id="0" name=""/>
        <dsp:cNvSpPr/>
      </dsp:nvSpPr>
      <dsp:spPr>
        <a:xfrm rot="5400000">
          <a:off x="2933928" y="-92005"/>
          <a:ext cx="1609589" cy="4915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республіканські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форми</a:t>
          </a:r>
          <a:r>
            <a:rPr lang="ru-RU" sz="1300" kern="1200" dirty="0" smtClean="0"/>
            <a:t> - </a:t>
          </a:r>
          <a:r>
            <a:rPr lang="ru-RU" sz="1300" kern="1200" dirty="0" err="1" smtClean="0"/>
            <a:t>ґрунтуються</a:t>
          </a:r>
          <a:r>
            <a:rPr lang="ru-RU" sz="1300" kern="1200" dirty="0" smtClean="0"/>
            <a:t> на </a:t>
          </a:r>
          <a:r>
            <a:rPr lang="ru-RU" sz="1300" kern="1200" dirty="0" err="1" smtClean="0"/>
            <a:t>принципі</a:t>
          </a:r>
          <a:r>
            <a:rPr lang="ru-RU" sz="1300" kern="1200" dirty="0" smtClean="0"/>
            <a:t> народного </a:t>
          </a:r>
          <a:r>
            <a:rPr lang="ru-RU" sz="1300" kern="1200" dirty="0" err="1" smtClean="0"/>
            <a:t>представництва</a:t>
          </a:r>
          <a:r>
            <a:rPr lang="ru-RU" sz="1300" kern="1200" dirty="0" smtClean="0"/>
            <a:t>, «</a:t>
          </a:r>
          <a:r>
            <a:rPr lang="ru-RU" sz="1300" kern="1200" dirty="0" err="1" smtClean="0"/>
            <a:t>створюватися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інтересах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суспільства</a:t>
          </a:r>
          <a:r>
            <a:rPr lang="ru-RU" sz="1300" kern="1200" dirty="0" smtClean="0"/>
            <a:t> і </a:t>
          </a:r>
          <a:r>
            <a:rPr lang="ru-RU" sz="1300" kern="1200" dirty="0" err="1" smtClean="0"/>
            <a:t>здійснюватися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його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інтересах</a:t>
          </a:r>
          <a:r>
            <a:rPr lang="ru-RU" sz="1300" kern="1200" dirty="0" smtClean="0"/>
            <a:t>, як </a:t>
          </a:r>
          <a:r>
            <a:rPr lang="ru-RU" sz="1300" kern="1200" dirty="0" err="1" smtClean="0"/>
            <a:t>індивідуальних</a:t>
          </a:r>
          <a:r>
            <a:rPr lang="ru-RU" sz="1300" kern="1200" dirty="0" smtClean="0"/>
            <a:t>, так і </a:t>
          </a:r>
          <a:r>
            <a:rPr lang="ru-RU" sz="1300" kern="1200" dirty="0" err="1" smtClean="0"/>
            <a:t>колективних</a:t>
          </a:r>
          <a:r>
            <a:rPr lang="ru-RU" sz="1300" kern="1200" dirty="0" smtClean="0"/>
            <a:t>». </a:t>
          </a:r>
          <a:r>
            <a:rPr lang="ru-RU" sz="1300" kern="1200" dirty="0" err="1" smtClean="0"/>
            <a:t>Саме</a:t>
          </a:r>
          <a:r>
            <a:rPr lang="ru-RU" sz="1300" kern="1200" dirty="0" smtClean="0"/>
            <a:t> тому, 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його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підґрунтям</a:t>
          </a:r>
          <a:r>
            <a:rPr lang="ru-RU" sz="1300" kern="1200" dirty="0" smtClean="0"/>
            <a:t> є </a:t>
          </a:r>
          <a:r>
            <a:rPr lang="ru-RU" sz="1300" kern="1200" dirty="0" err="1" smtClean="0"/>
            <a:t>народний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суверенітет</a:t>
          </a:r>
          <a:r>
            <a:rPr lang="ru-RU" sz="1300" kern="1200" dirty="0" smtClean="0"/>
            <a:t>, верховною </a:t>
          </a:r>
          <a:r>
            <a:rPr lang="ru-RU" sz="1300" kern="1200" dirty="0" err="1" smtClean="0"/>
            <a:t>владою</a:t>
          </a:r>
          <a:r>
            <a:rPr lang="ru-RU" sz="1300" kern="1200" dirty="0" smtClean="0"/>
            <a:t> повинен </a:t>
          </a:r>
          <a:r>
            <a:rPr lang="ru-RU" sz="1300" kern="1200" dirty="0" err="1" smtClean="0"/>
            <a:t>розпоряджатися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законодавчий</a:t>
          </a:r>
          <a:r>
            <a:rPr lang="ru-RU" sz="1300" kern="1200" dirty="0" smtClean="0"/>
            <a:t> орган, </a:t>
          </a:r>
          <a:r>
            <a:rPr lang="ru-RU" sz="1300" kern="1200" dirty="0" err="1" smtClean="0"/>
            <a:t>сформований</a:t>
          </a:r>
          <a:r>
            <a:rPr lang="ru-RU" sz="1300" kern="1200" dirty="0" smtClean="0"/>
            <a:t> на </a:t>
          </a:r>
          <a:r>
            <a:rPr lang="ru-RU" sz="1300" kern="1200" dirty="0" err="1" smtClean="0"/>
            <a:t>основі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всезагального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виборчого</a:t>
          </a:r>
          <a:r>
            <a:rPr lang="ru-RU" sz="1300" kern="1200" dirty="0" smtClean="0"/>
            <a:t> права, 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є </a:t>
          </a:r>
          <a:r>
            <a:rPr lang="ru-RU" sz="1300" kern="1200" dirty="0" err="1" smtClean="0"/>
            <a:t>підставою</a:t>
          </a:r>
          <a:r>
            <a:rPr lang="ru-RU" sz="1300" kern="1200" dirty="0" smtClean="0"/>
            <a:t> для </a:t>
          </a:r>
          <a:r>
            <a:rPr lang="ru-RU" sz="1300" kern="1200" dirty="0" err="1" smtClean="0"/>
            <a:t>реалізації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природної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рівності</a:t>
          </a:r>
          <a:r>
            <a:rPr lang="ru-RU" sz="1300" kern="1200" dirty="0" smtClean="0"/>
            <a:t> людей</a:t>
          </a:r>
          <a:endParaRPr lang="ru-RU" sz="1300" kern="1200" dirty="0"/>
        </a:p>
      </dsp:txBody>
      <dsp:txXfrm rot="-5400000">
        <a:off x="1281042" y="1639455"/>
        <a:ext cx="4836788" cy="1452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F83FF-E9B0-4A38-B910-D811AB0FCBB4}">
      <dsp:nvSpPr>
        <dsp:cNvPr id="0" name=""/>
        <dsp:cNvSpPr/>
      </dsp:nvSpPr>
      <dsp:spPr>
        <a:xfrm>
          <a:off x="0" y="33945"/>
          <a:ext cx="6196405" cy="8494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виражали демократичні й революційні тенденції у визвольному русі колоністів та інтересів широких верств</a:t>
          </a:r>
          <a:endParaRPr lang="ru-RU" sz="1600" kern="1200"/>
        </a:p>
      </dsp:txBody>
      <dsp:txXfrm>
        <a:off x="41465" y="75410"/>
        <a:ext cx="6113475" cy="766490"/>
      </dsp:txXfrm>
    </dsp:sp>
    <dsp:sp modelId="{5C889D63-EB7B-4ED3-859F-7494D76D9BD0}">
      <dsp:nvSpPr>
        <dsp:cNvPr id="0" name=""/>
        <dsp:cNvSpPr/>
      </dsp:nvSpPr>
      <dsp:spPr>
        <a:xfrm>
          <a:off x="0" y="929445"/>
          <a:ext cx="6196405" cy="8494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значною мірою вплинули на перебіг і результат Війни за незалежність</a:t>
          </a:r>
          <a:endParaRPr lang="ru-RU" sz="1600" kern="1200"/>
        </a:p>
      </dsp:txBody>
      <dsp:txXfrm>
        <a:off x="41465" y="970910"/>
        <a:ext cx="6113475" cy="766490"/>
      </dsp:txXfrm>
    </dsp:sp>
    <dsp:sp modelId="{8F394361-CE56-40C2-B417-DD4AE2253D6B}">
      <dsp:nvSpPr>
        <dsp:cNvPr id="0" name=""/>
        <dsp:cNvSpPr/>
      </dsp:nvSpPr>
      <dsp:spPr>
        <a:xfrm>
          <a:off x="0" y="1824946"/>
          <a:ext cx="6196405" cy="8494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вплинули на визвольний рух Латинської Америки проти іспанського колоніального панування</a:t>
          </a:r>
          <a:endParaRPr lang="ru-RU" sz="1600" kern="1200"/>
        </a:p>
      </dsp:txBody>
      <dsp:txXfrm>
        <a:off x="41465" y="1866411"/>
        <a:ext cx="6113475" cy="766490"/>
      </dsp:txXfrm>
    </dsp:sp>
    <dsp:sp modelId="{9A2A2BB5-8942-496C-BB60-EBF3C29943C4}">
      <dsp:nvSpPr>
        <dsp:cNvPr id="0" name=""/>
        <dsp:cNvSpPr/>
      </dsp:nvSpPr>
      <dsp:spPr>
        <a:xfrm>
          <a:off x="0" y="2720446"/>
          <a:ext cx="6196405" cy="8494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 Англії – сприяли формуванню політичної ідеології чартистського руху з його вимогами всезагального виборчого права і щорічних виборів до парламенту. </a:t>
          </a:r>
          <a:endParaRPr lang="ru-RU" sz="1600" kern="1200"/>
        </a:p>
      </dsp:txBody>
      <dsp:txXfrm>
        <a:off x="41465" y="2761911"/>
        <a:ext cx="6113475" cy="766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D8418-433B-41F2-B482-710C6E0D9B0F}">
      <dsp:nvSpPr>
        <dsp:cNvPr id="0" name=""/>
        <dsp:cNvSpPr/>
      </dsp:nvSpPr>
      <dsp:spPr>
        <a:xfrm>
          <a:off x="139419" y="82403"/>
          <a:ext cx="3439004" cy="34390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набирав обертів у США і призводив до розорення й зубожіння широких верств населення</a:t>
          </a:r>
          <a:endParaRPr lang="ru-RU" sz="1500" kern="1200"/>
        </a:p>
      </dsp:txBody>
      <dsp:txXfrm>
        <a:off x="619640" y="487936"/>
        <a:ext cx="1982849" cy="2627939"/>
      </dsp:txXfrm>
    </dsp:sp>
    <dsp:sp modelId="{7E98F7F4-81BA-4B2D-B87F-AE9593E31617}">
      <dsp:nvSpPr>
        <dsp:cNvPr id="0" name=""/>
        <dsp:cNvSpPr/>
      </dsp:nvSpPr>
      <dsp:spPr>
        <a:xfrm>
          <a:off x="2617981" y="82403"/>
          <a:ext cx="3439004" cy="3439004"/>
        </a:xfrm>
        <a:prstGeom prst="ellipse">
          <a:avLst/>
        </a:prstGeom>
        <a:solidFill>
          <a:schemeClr val="accent4">
            <a:alpha val="50000"/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головною причиною </a:t>
          </a:r>
          <a:r>
            <a:rPr lang="ru-RU" sz="1500" kern="1200" dirty="0" err="1" smtClean="0"/>
            <a:t>цих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бід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він</a:t>
          </a:r>
          <a:r>
            <a:rPr lang="ru-RU" sz="1500" kern="1200" dirty="0" smtClean="0"/>
            <a:t> уважав </a:t>
          </a:r>
          <a:r>
            <a:rPr lang="ru-RU" sz="1500" kern="1200" dirty="0" err="1" smtClean="0"/>
            <a:t>розвиток</a:t>
          </a:r>
          <a:r>
            <a:rPr lang="ru-RU" sz="1500" kern="1200" dirty="0" smtClean="0"/>
            <a:t> великого </a:t>
          </a:r>
          <a:r>
            <a:rPr lang="ru-RU" sz="1500" kern="1200" dirty="0" err="1" smtClean="0"/>
            <a:t>капіталістичного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виробництва</a:t>
          </a:r>
          <a:r>
            <a:rPr lang="ru-RU" sz="1500" kern="1200" dirty="0" smtClean="0"/>
            <a:t> й </a:t>
          </a:r>
          <a:r>
            <a:rPr lang="ru-RU" sz="1500" kern="1200" dirty="0" err="1" smtClean="0"/>
            <a:t>ідеалізував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дрібне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фермерське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господарство</a:t>
          </a:r>
          <a:r>
            <a:rPr lang="ru-RU" sz="1500" kern="1200" dirty="0" smtClean="0"/>
            <a:t>. </a:t>
          </a:r>
          <a:r>
            <a:rPr lang="ru-RU" sz="1500" b="1" kern="1200" dirty="0" err="1" smtClean="0"/>
            <a:t>Його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ідеалом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була</a:t>
          </a:r>
          <a:r>
            <a:rPr lang="ru-RU" sz="1500" b="1" kern="1200" dirty="0" smtClean="0"/>
            <a:t> демократична </a:t>
          </a:r>
          <a:r>
            <a:rPr lang="ru-RU" sz="1500" b="1" kern="1200" dirty="0" err="1" smtClean="0"/>
            <a:t>республіка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вільних</a:t>
          </a:r>
          <a:r>
            <a:rPr lang="ru-RU" sz="1500" b="1" kern="1200" dirty="0" smtClean="0"/>
            <a:t> і </a:t>
          </a:r>
          <a:r>
            <a:rPr lang="ru-RU" sz="1500" b="1" kern="1200" dirty="0" err="1" smtClean="0"/>
            <a:t>рівноправних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фермерів</a:t>
          </a:r>
          <a:r>
            <a:rPr lang="ru-RU" sz="1500" b="1" kern="1200" dirty="0" smtClean="0"/>
            <a:t>. </a:t>
          </a:r>
          <a:endParaRPr lang="ru-RU" sz="1500" b="1" kern="1200" dirty="0"/>
        </a:p>
      </dsp:txBody>
      <dsp:txXfrm>
        <a:off x="3593914" y="487936"/>
        <a:ext cx="1982849" cy="2627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A61AC-F4F5-4FC3-9B88-1A9791CA8721}">
      <dsp:nvSpPr>
        <dsp:cNvPr id="0" name=""/>
        <dsp:cNvSpPr/>
      </dsp:nvSpPr>
      <dsp:spPr>
        <a:xfrm>
          <a:off x="0" y="51766"/>
          <a:ext cx="6196405" cy="17199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«очевидними є наступні істини, що всі люди створені рівними, що вони наділені своїм творцем деякими невід’ємними правами, серед яких життя, свобода і прагнення до щастя» </a:t>
          </a:r>
          <a:endParaRPr lang="ru-RU" sz="2100" kern="1200"/>
        </a:p>
      </dsp:txBody>
      <dsp:txXfrm>
        <a:off x="83959" y="135725"/>
        <a:ext cx="6028487" cy="1551982"/>
      </dsp:txXfrm>
    </dsp:sp>
    <dsp:sp modelId="{A82B0EA2-3A40-4383-AFD3-5F92D342491F}">
      <dsp:nvSpPr>
        <dsp:cNvPr id="0" name=""/>
        <dsp:cNvSpPr/>
      </dsp:nvSpPr>
      <dsp:spPr>
        <a:xfrm>
          <a:off x="0" y="1832146"/>
          <a:ext cx="6196405" cy="1719900"/>
        </a:xfrm>
        <a:prstGeom prst="roundRect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АЛЕ!!! </a:t>
          </a:r>
          <a:r>
            <a:rPr lang="ru-RU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відсутнє</a:t>
          </a: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право </a:t>
          </a:r>
          <a:r>
            <a:rPr lang="ru-RU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власності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що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пояснюється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впливом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Пейна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який</a:t>
          </a:r>
          <a:r>
            <a:rPr lang="ru-RU" sz="2100" kern="1200" dirty="0" smtClean="0"/>
            <a:t> уважав право </a:t>
          </a:r>
          <a:r>
            <a:rPr lang="ru-RU" sz="2100" kern="1200" dirty="0" err="1" smtClean="0"/>
            <a:t>власності</a:t>
          </a:r>
          <a:r>
            <a:rPr lang="ru-RU" sz="2100" kern="1200" dirty="0" smtClean="0"/>
            <a:t> набутим правом і, як </a:t>
          </a:r>
          <a:r>
            <a:rPr lang="ru-RU" sz="2100" kern="1200" dirty="0" err="1" smtClean="0"/>
            <a:t>наслідок</a:t>
          </a:r>
          <a:r>
            <a:rPr lang="ru-RU" sz="2100" kern="1200" dirty="0" smtClean="0"/>
            <a:t>, таким, </a:t>
          </a:r>
          <a:r>
            <a:rPr lang="ru-RU" sz="2100" kern="1200" dirty="0" err="1" smtClean="0"/>
            <a:t>що</a:t>
          </a:r>
          <a:r>
            <a:rPr lang="ru-RU" sz="2100" kern="1200" dirty="0" smtClean="0"/>
            <a:t> не </a:t>
          </a:r>
          <a:r>
            <a:rPr lang="ru-RU" sz="2100" kern="1200" dirty="0" err="1" smtClean="0"/>
            <a:t>належить</a:t>
          </a:r>
          <a:r>
            <a:rPr lang="ru-RU" sz="2100" kern="1200" dirty="0" smtClean="0"/>
            <a:t> до </a:t>
          </a:r>
          <a:r>
            <a:rPr lang="ru-RU" sz="2100" kern="1200" dirty="0" err="1" smtClean="0"/>
            <a:t>невід’ємних</a:t>
          </a:r>
          <a:r>
            <a:rPr lang="ru-RU" sz="2100" kern="1200" dirty="0" smtClean="0"/>
            <a:t> прав </a:t>
          </a:r>
          <a:r>
            <a:rPr lang="ru-RU" sz="2100" kern="1200" dirty="0" err="1" smtClean="0"/>
            <a:t>людини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83959" y="1916105"/>
        <a:ext cx="6028487" cy="1551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8EA60-7460-4EBD-9893-9D169B41ABC4}">
      <dsp:nvSpPr>
        <dsp:cNvPr id="0" name=""/>
        <dsp:cNvSpPr/>
      </dsp:nvSpPr>
      <dsp:spPr>
        <a:xfrm rot="5400000">
          <a:off x="-280042" y="423218"/>
          <a:ext cx="1866948" cy="130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федералісти</a:t>
          </a:r>
          <a:endParaRPr lang="ru-RU" sz="2400" kern="1200" dirty="0"/>
        </a:p>
      </dsp:txBody>
      <dsp:txXfrm rot="-5400000">
        <a:off x="0" y="796608"/>
        <a:ext cx="1306864" cy="560084"/>
      </dsp:txXfrm>
    </dsp:sp>
    <dsp:sp modelId="{564A9753-88BE-498F-9A86-4D0255B4B428}">
      <dsp:nvSpPr>
        <dsp:cNvPr id="0" name=""/>
        <dsp:cNvSpPr/>
      </dsp:nvSpPr>
      <dsp:spPr>
        <a:xfrm rot="5400000">
          <a:off x="3005627" y="-1694516"/>
          <a:ext cx="1492014" cy="4889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лише</a:t>
          </a:r>
          <a:r>
            <a:rPr lang="ru-RU" sz="1200" kern="1200" dirty="0" smtClean="0"/>
            <a:t> </a:t>
          </a:r>
          <a:r>
            <a:rPr lang="ru-RU" sz="1200" kern="1200" dirty="0" err="1" smtClean="0">
              <a:solidFill>
                <a:srgbClr val="FF0000"/>
              </a:solidFill>
            </a:rPr>
            <a:t>міцна</a:t>
          </a:r>
          <a:r>
            <a:rPr lang="ru-RU" sz="1200" kern="1200" dirty="0" smtClean="0">
              <a:solidFill>
                <a:srgbClr val="FF0000"/>
              </a:solidFill>
            </a:rPr>
            <a:t> центральна </a:t>
          </a:r>
          <a:r>
            <a:rPr lang="ru-RU" sz="1200" kern="1200" dirty="0" err="1" smtClean="0">
              <a:solidFill>
                <a:srgbClr val="FF0000"/>
              </a:solidFill>
            </a:rPr>
            <a:t>влада</a:t>
          </a:r>
          <a:r>
            <a:rPr lang="ru-RU" sz="1200" kern="1200" dirty="0" smtClean="0">
              <a:solidFill>
                <a:srgbClr val="FF0000"/>
              </a:solidFill>
            </a:rPr>
            <a:t> </a:t>
          </a:r>
          <a:r>
            <a:rPr lang="ru-RU" sz="1200" kern="1200" dirty="0" err="1" smtClean="0"/>
            <a:t>здатна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створити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сильну</a:t>
          </a:r>
          <a:r>
            <a:rPr lang="ru-RU" sz="1200" kern="1200" dirty="0" smtClean="0"/>
            <a:t> державу і не </a:t>
          </a:r>
          <a:r>
            <a:rPr lang="ru-RU" sz="1200" kern="1200" dirty="0" err="1" smtClean="0"/>
            <a:t>допустити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подальшого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розвитку</a:t>
          </a:r>
          <a:r>
            <a:rPr lang="ru-RU" sz="1200" kern="1200" dirty="0" smtClean="0"/>
            <a:t> демократичного </a:t>
          </a:r>
          <a:r>
            <a:rPr lang="ru-RU" sz="1200" kern="1200" dirty="0" err="1" smtClean="0"/>
            <a:t>руху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мас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що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помітно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зріс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після</a:t>
          </a:r>
          <a:r>
            <a:rPr lang="ru-RU" sz="1200" kern="1200" dirty="0" smtClean="0"/>
            <a:t> перемоги у </a:t>
          </a:r>
          <a:r>
            <a:rPr lang="ru-RU" sz="1200" kern="1200" dirty="0" err="1" smtClean="0"/>
            <a:t>Війні</a:t>
          </a:r>
          <a:r>
            <a:rPr lang="ru-RU" sz="1200" kern="1200" dirty="0" smtClean="0"/>
            <a:t> за </a:t>
          </a:r>
          <a:r>
            <a:rPr lang="ru-RU" sz="1200" kern="1200" dirty="0" err="1" smtClean="0"/>
            <a:t>незалежність</a:t>
          </a:r>
          <a:r>
            <a:rPr lang="ru-RU" sz="1200" kern="1200" dirty="0" smtClean="0"/>
            <a:t>. </a:t>
          </a:r>
          <a:r>
            <a:rPr lang="ru-RU" sz="1200" kern="1200" dirty="0" err="1" smtClean="0"/>
            <a:t>Федерація</a:t>
          </a:r>
          <a:r>
            <a:rPr lang="ru-RU" sz="1200" kern="1200" dirty="0" smtClean="0"/>
            <a:t> стане </a:t>
          </a:r>
          <a:r>
            <a:rPr lang="ru-RU" sz="1200" kern="1200" dirty="0" err="1" smtClean="0"/>
            <a:t>перепоною</a:t>
          </a:r>
          <a:r>
            <a:rPr lang="ru-RU" sz="1200" kern="1200" dirty="0" smtClean="0"/>
            <a:t> для </a:t>
          </a:r>
          <a:r>
            <a:rPr lang="ru-RU" sz="1200" kern="1200" dirty="0" err="1" smtClean="0"/>
            <a:t>внутрішніх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чвар</a:t>
          </a:r>
          <a:r>
            <a:rPr lang="ru-RU" sz="1200" kern="1200" dirty="0" smtClean="0"/>
            <a:t> і </a:t>
          </a:r>
          <a:r>
            <a:rPr lang="ru-RU" sz="1200" kern="1200" dirty="0" err="1" smtClean="0"/>
            <a:t>народних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заворушень</a:t>
          </a:r>
          <a:r>
            <a:rPr lang="ru-RU" sz="1200" kern="1200" dirty="0" smtClean="0"/>
            <a:t>. </a:t>
          </a:r>
          <a:r>
            <a:rPr lang="ru-RU" sz="1200" kern="1200" dirty="0" err="1" smtClean="0"/>
            <a:t>Федералісти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фактично</a:t>
          </a:r>
          <a:r>
            <a:rPr lang="ru-RU" sz="1200" kern="1200" dirty="0" smtClean="0"/>
            <a:t> представляли </a:t>
          </a:r>
          <a:r>
            <a:rPr lang="ru-RU" sz="1200" kern="1200" dirty="0" err="1" smtClean="0"/>
            <a:t>інтереси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великої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торгової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промислової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буржуазії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плантаторів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 rot="-5400000">
        <a:off x="1306864" y="77081"/>
        <a:ext cx="4816706" cy="1346346"/>
      </dsp:txXfrm>
    </dsp:sp>
    <dsp:sp modelId="{CC80408D-1D1C-41D6-B124-15438281BADF}">
      <dsp:nvSpPr>
        <dsp:cNvPr id="0" name=""/>
        <dsp:cNvSpPr/>
      </dsp:nvSpPr>
      <dsp:spPr>
        <a:xfrm rot="5400000">
          <a:off x="-280042" y="2012659"/>
          <a:ext cx="1866948" cy="130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Анти-</a:t>
          </a:r>
          <a:r>
            <a:rPr lang="ru-RU" sz="1700" kern="1200" dirty="0" err="1" smtClean="0"/>
            <a:t>федералісти</a:t>
          </a:r>
          <a:endParaRPr lang="ru-RU" sz="1700" kern="1200" dirty="0"/>
        </a:p>
      </dsp:txBody>
      <dsp:txXfrm rot="-5400000">
        <a:off x="0" y="2386049"/>
        <a:ext cx="1306864" cy="560084"/>
      </dsp:txXfrm>
    </dsp:sp>
    <dsp:sp modelId="{F7CA579B-30C7-4CD4-A70C-B4DDC7137DEF}">
      <dsp:nvSpPr>
        <dsp:cNvPr id="0" name=""/>
        <dsp:cNvSpPr/>
      </dsp:nvSpPr>
      <dsp:spPr>
        <a:xfrm rot="5400000">
          <a:off x="3144876" y="-105395"/>
          <a:ext cx="1213516" cy="48895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виражали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устремління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малоімущих</a:t>
          </a:r>
          <a:r>
            <a:rPr lang="ru-RU" sz="1200" kern="1200" dirty="0" smtClean="0"/>
            <a:t> і </a:t>
          </a:r>
          <a:r>
            <a:rPr lang="ru-RU" sz="1200" kern="1200" dirty="0" err="1" smtClean="0"/>
            <a:t>неімущих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прошарків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населення</a:t>
          </a:r>
          <a:r>
            <a:rPr lang="ru-RU" sz="1200" kern="1200" dirty="0" smtClean="0"/>
            <a:t>: </a:t>
          </a:r>
          <a:r>
            <a:rPr lang="ru-RU" sz="1200" kern="1200" dirty="0" err="1" smtClean="0"/>
            <a:t>фермерів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дрібних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підприємців</a:t>
          </a:r>
          <a:r>
            <a:rPr lang="ru-RU" sz="1200" kern="1200" dirty="0" smtClean="0"/>
            <a:t> і </a:t>
          </a:r>
          <a:r>
            <a:rPr lang="ru-RU" sz="1200" kern="1200" dirty="0" err="1" smtClean="0"/>
            <a:t>торговців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найманих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працівників</a:t>
          </a:r>
          <a:endParaRPr lang="ru-RU" sz="1200" kern="1200" dirty="0"/>
        </a:p>
      </dsp:txBody>
      <dsp:txXfrm rot="-5400000">
        <a:off x="1306865" y="1791855"/>
        <a:ext cx="4830301" cy="10950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B0746-2A09-4F8B-9B7F-8BB8D3002317}">
      <dsp:nvSpPr>
        <dsp:cNvPr id="0" name=""/>
        <dsp:cNvSpPr/>
      </dsp:nvSpPr>
      <dsp:spPr>
        <a:xfrm>
          <a:off x="139419" y="82403"/>
          <a:ext cx="3439004" cy="3439004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обрані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багаті</a:t>
          </a:r>
          <a:r>
            <a:rPr lang="ru-RU" sz="2900" kern="1200" dirty="0" smtClean="0"/>
            <a:t> та </a:t>
          </a:r>
          <a:r>
            <a:rPr lang="ru-RU" sz="2900" kern="1200" dirty="0" err="1" smtClean="0"/>
            <a:t>імениті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громадяни</a:t>
          </a:r>
          <a:r>
            <a:rPr lang="ru-RU" sz="2900" kern="1200" dirty="0" smtClean="0"/>
            <a:t>) </a:t>
          </a:r>
          <a:endParaRPr lang="ru-RU" sz="2900" kern="1200" dirty="0"/>
        </a:p>
      </dsp:txBody>
      <dsp:txXfrm>
        <a:off x="619640" y="487936"/>
        <a:ext cx="1982849" cy="2627939"/>
      </dsp:txXfrm>
    </dsp:sp>
    <dsp:sp modelId="{9EFB544A-CDFD-4FDD-B3BA-8F42CB661A58}">
      <dsp:nvSpPr>
        <dsp:cNvPr id="0" name=""/>
        <dsp:cNvSpPr/>
      </dsp:nvSpPr>
      <dsp:spPr>
        <a:xfrm>
          <a:off x="2617981" y="82403"/>
          <a:ext cx="3439004" cy="3439004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більшість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основна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маса</a:t>
          </a:r>
          <a:r>
            <a:rPr lang="ru-RU" sz="2900" kern="1200" dirty="0" smtClean="0"/>
            <a:t> народу) </a:t>
          </a:r>
          <a:endParaRPr lang="ru-RU" sz="2900" kern="1200" dirty="0"/>
        </a:p>
      </dsp:txBody>
      <dsp:txXfrm>
        <a:off x="3593914" y="487936"/>
        <a:ext cx="1982849" cy="262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Політична думка в США кінець Х</a:t>
            </a:r>
            <a:r>
              <a:rPr lang="en-US" dirty="0" smtClean="0"/>
              <a:t>V</a:t>
            </a:r>
            <a:r>
              <a:rPr lang="uk-UA" dirty="0" smtClean="0"/>
              <a:t>ІІІ – поч. ХІХ ст.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0963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7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 державу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природному </a:t>
            </a:r>
            <a:r>
              <a:rPr lang="ru-RU" dirty="0" err="1"/>
              <a:t>стані</a:t>
            </a:r>
            <a:r>
              <a:rPr lang="ru-RU" dirty="0"/>
              <a:t> не </a:t>
            </a:r>
            <a:r>
              <a:rPr lang="ru-RU" dirty="0" err="1"/>
              <a:t>існувало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на землю – земля </a:t>
            </a:r>
            <a:r>
              <a:rPr lang="ru-RU" dirty="0" err="1"/>
              <a:t>була</a:t>
            </a:r>
            <a:r>
              <a:rPr lang="ru-RU" dirty="0"/>
              <a:t> «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власністю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роду». Приватна </a:t>
            </a:r>
            <a:r>
              <a:rPr lang="ru-RU" dirty="0" err="1"/>
              <a:t>власність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з переходом до </a:t>
            </a:r>
            <a:r>
              <a:rPr lang="ru-RU" dirty="0" err="1"/>
              <a:t>землеволодіння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«недоплати </a:t>
            </a:r>
            <a:r>
              <a:rPr lang="ru-RU" dirty="0" err="1"/>
              <a:t>працівникам</a:t>
            </a:r>
            <a:r>
              <a:rPr lang="ru-RU" dirty="0"/>
              <a:t>». Разом </a:t>
            </a:r>
            <a:r>
              <a:rPr lang="ru-RU" dirty="0" err="1"/>
              <a:t>із</a:t>
            </a:r>
            <a:r>
              <a:rPr lang="ru-RU" dirty="0"/>
              <a:t> нею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людей на </a:t>
            </a:r>
            <a:r>
              <a:rPr lang="ru-RU" dirty="0" err="1"/>
              <a:t>багатих</a:t>
            </a:r>
            <a:r>
              <a:rPr lang="ru-RU" dirty="0"/>
              <a:t> і </a:t>
            </a:r>
            <a:r>
              <a:rPr lang="ru-RU" dirty="0" err="1"/>
              <a:t>бідних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За природою </a:t>
            </a:r>
            <a:r>
              <a:rPr lang="ru-RU" dirty="0" err="1">
                <a:solidFill>
                  <a:srgbClr val="FF0000"/>
                </a:solidFill>
              </a:rPr>
              <a:t>всі</a:t>
            </a:r>
            <a:r>
              <a:rPr lang="ru-RU" dirty="0">
                <a:solidFill>
                  <a:srgbClr val="FF0000"/>
                </a:solidFill>
              </a:rPr>
              <a:t> люди </a:t>
            </a:r>
            <a:r>
              <a:rPr lang="ru-RU" dirty="0" err="1">
                <a:solidFill>
                  <a:srgbClr val="FF0000"/>
                </a:solidFill>
              </a:rPr>
              <a:t>рівні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своїх</a:t>
            </a:r>
            <a:r>
              <a:rPr lang="ru-RU" dirty="0">
                <a:solidFill>
                  <a:srgbClr val="FF0000"/>
                </a:solidFill>
              </a:rPr>
              <a:t> правах</a:t>
            </a:r>
            <a:r>
              <a:rPr lang="ru-RU" dirty="0"/>
              <a:t>, а </a:t>
            </a:r>
            <a:r>
              <a:rPr lang="ru-RU" dirty="0" err="1"/>
              <a:t>поділ</a:t>
            </a:r>
            <a:r>
              <a:rPr lang="ru-RU" dirty="0"/>
              <a:t> на </a:t>
            </a:r>
            <a:r>
              <a:rPr lang="ru-RU" dirty="0" err="1"/>
              <a:t>багатих</a:t>
            </a:r>
            <a:r>
              <a:rPr lang="ru-RU" dirty="0"/>
              <a:t> і </a:t>
            </a:r>
            <a:r>
              <a:rPr lang="ru-RU" dirty="0" err="1"/>
              <a:t>бідних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Держава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об’єднання</a:t>
            </a:r>
            <a:r>
              <a:rPr lang="ru-RU" dirty="0"/>
              <a:t> людей у </a:t>
            </a:r>
            <a:r>
              <a:rPr lang="ru-RU" dirty="0" err="1"/>
              <a:t>суспільство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необ’єднані</a:t>
            </a:r>
            <a:r>
              <a:rPr lang="ru-RU" dirty="0"/>
              <a:t> люди </a:t>
            </a:r>
            <a:r>
              <a:rPr lang="ru-RU" dirty="0" err="1"/>
              <a:t>самостійно</a:t>
            </a:r>
            <a:r>
              <a:rPr lang="ru-RU" dirty="0"/>
              <a:t> не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зберігати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справедливість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 </a:t>
            </a:r>
            <a:r>
              <a:rPr lang="ru-RU" dirty="0" err="1"/>
              <a:t>стосунках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люди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договору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/>
              <a:t>тому </a:t>
            </a:r>
            <a:r>
              <a:rPr lang="ru-RU" dirty="0" err="1"/>
              <a:t>верховна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в </a:t>
            </a:r>
            <a:r>
              <a:rPr lang="ru-RU" dirty="0" err="1"/>
              <a:t>державі</a:t>
            </a:r>
            <a:r>
              <a:rPr lang="ru-RU" dirty="0"/>
              <a:t> повинна </a:t>
            </a:r>
            <a:r>
              <a:rPr lang="ru-RU" dirty="0" err="1"/>
              <a:t>належати</a:t>
            </a:r>
            <a:r>
              <a:rPr lang="ru-RU" dirty="0"/>
              <a:t> самому народу.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11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Ставлення до рабовласництва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перших у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 </a:t>
            </a:r>
            <a:r>
              <a:rPr lang="ru-RU" dirty="0" err="1"/>
              <a:t>Пейн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1775 р.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dirty="0" err="1"/>
              <a:t>супроти</a:t>
            </a:r>
            <a:r>
              <a:rPr lang="ru-RU" dirty="0"/>
              <a:t> </a:t>
            </a:r>
            <a:r>
              <a:rPr lang="ru-RU" dirty="0" err="1"/>
              <a:t>рабовласництва</a:t>
            </a:r>
            <a:r>
              <a:rPr lang="ru-RU" dirty="0"/>
              <a:t> і </a:t>
            </a:r>
            <a:r>
              <a:rPr lang="ru-RU" dirty="0" err="1"/>
              <a:t>вимагав</a:t>
            </a:r>
            <a:r>
              <a:rPr lang="ru-RU" dirty="0"/>
              <a:t> </a:t>
            </a:r>
            <a:r>
              <a:rPr lang="ru-RU" dirty="0" err="1"/>
              <a:t>визволення</a:t>
            </a:r>
            <a:r>
              <a:rPr lang="ru-RU" dirty="0"/>
              <a:t> </a:t>
            </a:r>
            <a:r>
              <a:rPr lang="ru-RU" dirty="0" err="1"/>
              <a:t>рабів</a:t>
            </a:r>
            <a:r>
              <a:rPr lang="ru-RU" dirty="0"/>
              <a:t>. </a:t>
            </a:r>
          </a:p>
        </p:txBody>
      </p:sp>
      <p:pic>
        <p:nvPicPr>
          <p:cNvPr id="8194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4" y="3356992"/>
            <a:ext cx="3753445" cy="23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6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 на повстання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Випливає</a:t>
            </a:r>
            <a:r>
              <a:rPr lang="ru-RU" dirty="0" smtClean="0"/>
              <a:t> з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народного </a:t>
            </a:r>
            <a:r>
              <a:rPr lang="ru-RU" dirty="0" err="1">
                <a:solidFill>
                  <a:srgbClr val="FF0000"/>
                </a:solidFill>
              </a:rPr>
              <a:t>суверенітету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ідеями</a:t>
            </a:r>
            <a:r>
              <a:rPr lang="ru-RU" dirty="0"/>
              <a:t> народного </a:t>
            </a:r>
            <a:r>
              <a:rPr lang="ru-RU" dirty="0" err="1"/>
              <a:t>суверенітету</a:t>
            </a:r>
            <a:r>
              <a:rPr lang="ru-RU" dirty="0"/>
              <a:t> і права на </a:t>
            </a:r>
            <a:r>
              <a:rPr lang="ru-RU" dirty="0" err="1"/>
              <a:t>революцію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обґрунтував</a:t>
            </a:r>
            <a:r>
              <a:rPr lang="ru-RU" dirty="0"/>
              <a:t> </a:t>
            </a:r>
            <a:r>
              <a:rPr lang="ru-RU" dirty="0" err="1"/>
              <a:t>допустимість</a:t>
            </a:r>
            <a:r>
              <a:rPr lang="ru-RU" dirty="0"/>
              <a:t> і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колоній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й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власної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незалежної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держави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7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держави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85790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33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Критика Конституції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smtClean="0"/>
              <a:t>сам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закріпленні</a:t>
            </a:r>
            <a:r>
              <a:rPr lang="ru-RU" dirty="0" smtClean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«</a:t>
            </a:r>
            <a:r>
              <a:rPr lang="ru-RU" dirty="0" err="1"/>
              <a:t>стримувань</a:t>
            </a:r>
            <a:r>
              <a:rPr lang="ru-RU" dirty="0"/>
              <a:t> і </a:t>
            </a:r>
            <a:r>
              <a:rPr lang="ru-RU" dirty="0" err="1"/>
              <a:t>противаг</a:t>
            </a:r>
            <a:r>
              <a:rPr lang="ru-RU" dirty="0"/>
              <a:t>» </a:t>
            </a:r>
            <a:r>
              <a:rPr lang="ru-RU" dirty="0" err="1"/>
              <a:t>він</a:t>
            </a:r>
            <a:r>
              <a:rPr lang="ru-RU" dirty="0"/>
              <a:t> справедливо </a:t>
            </a:r>
            <a:r>
              <a:rPr lang="ru-RU" dirty="0" err="1"/>
              <a:t>вбачав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влад</a:t>
            </a:r>
            <a:r>
              <a:rPr lang="ru-RU" dirty="0"/>
              <a:t> </a:t>
            </a:r>
            <a:r>
              <a:rPr lang="ru-RU" dirty="0" err="1"/>
              <a:t>Монтеск’є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не </a:t>
            </a:r>
            <a:r>
              <a:rPr lang="ru-RU" dirty="0" err="1"/>
              <a:t>погоджувався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Недоліком</a:t>
            </a:r>
            <a:r>
              <a:rPr lang="ru-RU" dirty="0" smtClean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Пейн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двопалатного</a:t>
            </a:r>
            <a:r>
              <a:rPr lang="ru-RU" dirty="0"/>
              <a:t> </a:t>
            </a:r>
            <a:r>
              <a:rPr lang="ru-RU" dirty="0" err="1"/>
              <a:t>законодавчого</a:t>
            </a:r>
            <a:r>
              <a:rPr lang="ru-RU" dirty="0"/>
              <a:t> органу, </a:t>
            </a:r>
            <a:r>
              <a:rPr lang="ru-RU" dirty="0" err="1"/>
              <a:t>сформованого</a:t>
            </a:r>
            <a:r>
              <a:rPr lang="ru-RU" dirty="0"/>
              <a:t> на </a:t>
            </a:r>
            <a:r>
              <a:rPr lang="ru-RU" dirty="0" err="1"/>
              <a:t>ґрунті</a:t>
            </a:r>
            <a:r>
              <a:rPr lang="ru-RU" dirty="0"/>
              <a:t> цензового </a:t>
            </a:r>
            <a:r>
              <a:rPr lang="ru-RU" dirty="0" err="1"/>
              <a:t>виборчого</a:t>
            </a:r>
            <a:r>
              <a:rPr lang="ru-RU" dirty="0"/>
              <a:t> права,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існувало</a:t>
            </a:r>
            <a:r>
              <a:rPr lang="ru-RU" dirty="0"/>
              <a:t> в штатах. </a:t>
            </a:r>
            <a:endParaRPr lang="ru-RU" dirty="0" smtClean="0"/>
          </a:p>
          <a:p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/>
              <a:t>тривалим</a:t>
            </a:r>
            <a:r>
              <a:rPr lang="ru-RU" dirty="0"/>
              <a:t> (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)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/>
              <a:t>сенаторських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противагу</a:t>
            </a:r>
            <a:r>
              <a:rPr lang="ru-RU" dirty="0"/>
              <a:t> </a:t>
            </a:r>
            <a:r>
              <a:rPr lang="ru-RU" dirty="0" err="1"/>
              <a:t>передбаченому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осібному</a:t>
            </a:r>
            <a:r>
              <a:rPr lang="ru-RU" dirty="0"/>
              <a:t> </a:t>
            </a:r>
            <a:r>
              <a:rPr lang="ru-RU" dirty="0" err="1"/>
              <a:t>очільникові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(</a:t>
            </a:r>
            <a:r>
              <a:rPr lang="ru-RU" dirty="0" err="1"/>
              <a:t>президентові</a:t>
            </a:r>
            <a:r>
              <a:rPr lang="ru-RU" dirty="0"/>
              <a:t>), </a:t>
            </a:r>
            <a:r>
              <a:rPr lang="ru-RU" dirty="0" err="1"/>
              <a:t>Пейн</a:t>
            </a:r>
            <a:r>
              <a:rPr lang="ru-RU" dirty="0"/>
              <a:t> надавав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колегіальному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Заперечував</a:t>
            </a:r>
            <a:r>
              <a:rPr lang="ru-RU" dirty="0" smtClean="0"/>
              <a:t> </a:t>
            </a:r>
            <a:r>
              <a:rPr lang="ru-RU" dirty="0" err="1" smtClean="0"/>
              <a:t>наділення</a:t>
            </a:r>
            <a:r>
              <a:rPr lang="ru-RU" dirty="0" smtClean="0"/>
              <a:t> </a:t>
            </a:r>
            <a:r>
              <a:rPr lang="ru-RU" dirty="0"/>
              <a:t>президента правом вето, </a:t>
            </a:r>
            <a:endParaRPr lang="ru-RU" dirty="0" smtClean="0"/>
          </a:p>
          <a:p>
            <a:r>
              <a:rPr lang="ru-RU" dirty="0" err="1"/>
              <a:t>в</a:t>
            </a:r>
            <a:r>
              <a:rPr lang="ru-RU" dirty="0" err="1" smtClean="0"/>
              <a:t>иступав</a:t>
            </a:r>
            <a:r>
              <a:rPr lang="ru-RU" dirty="0" smtClean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незмінності</a:t>
            </a:r>
            <a:r>
              <a:rPr lang="ru-RU" dirty="0"/>
              <a:t> </a:t>
            </a:r>
            <a:r>
              <a:rPr lang="ru-RU" dirty="0" err="1" smtClean="0"/>
              <a:t>суддів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/>
              <a:t>переобиратися</a:t>
            </a:r>
            <a:r>
              <a:rPr lang="ru-RU" dirty="0"/>
              <a:t> і </a:t>
            </a:r>
            <a:r>
              <a:rPr lang="ru-RU" dirty="0" err="1"/>
              <a:t>відповідати</a:t>
            </a:r>
            <a:r>
              <a:rPr lang="ru-RU" dirty="0"/>
              <a:t> перед </a:t>
            </a:r>
            <a:r>
              <a:rPr lang="ru-RU" dirty="0" err="1" smtClean="0"/>
              <a:t>народм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976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Значення поглядів Томаса </a:t>
            </a:r>
            <a:r>
              <a:rPr lang="uk-UA" dirty="0" err="1" smtClean="0"/>
              <a:t>Пейна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818901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27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Томас Джефферсон 1743-1826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Декларація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/>
              <a:t>США </a:t>
            </a:r>
            <a:endParaRPr lang="ru-RU" dirty="0" smtClean="0"/>
          </a:p>
          <a:p>
            <a:r>
              <a:rPr lang="ru-RU" dirty="0" err="1" smtClean="0"/>
              <a:t>філософ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громадський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/>
              <a:t>Президент </a:t>
            </a:r>
            <a:r>
              <a:rPr lang="ru-RU" dirty="0" smtClean="0"/>
              <a:t>США </a:t>
            </a:r>
            <a:endParaRPr lang="ru-RU" dirty="0"/>
          </a:p>
        </p:txBody>
      </p:sp>
      <p:pic>
        <p:nvPicPr>
          <p:cNvPr id="2050" name="Picture 2" descr="C:\Users\User\Desktop\800px-02_Thomas_Jefferson_3x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31" y="2060848"/>
            <a:ext cx="302674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3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/>
              <a:t> прав </a:t>
            </a:r>
            <a:r>
              <a:rPr lang="ru-RU" dirty="0" err="1"/>
              <a:t>Британської</a:t>
            </a:r>
            <a:r>
              <a:rPr lang="ru-RU" dirty="0"/>
              <a:t> Америки» (1774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err="1">
                <a:solidFill>
                  <a:srgbClr val="FF0000"/>
                </a:solidFill>
              </a:rPr>
              <a:t>Декларація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незалежності</a:t>
            </a:r>
            <a:r>
              <a:rPr lang="ru-RU" dirty="0">
                <a:solidFill>
                  <a:srgbClr val="FF0000"/>
                </a:solidFill>
              </a:rPr>
              <a:t> США (1776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dirty="0" smtClean="0"/>
              <a:t>«</a:t>
            </a:r>
            <a:r>
              <a:rPr lang="ru-RU" dirty="0"/>
              <a:t>Статут про </a:t>
            </a:r>
            <a:r>
              <a:rPr lang="ru-RU" dirty="0" err="1"/>
              <a:t>релігійну</a:t>
            </a:r>
            <a:r>
              <a:rPr lang="ru-RU" dirty="0"/>
              <a:t> свободу» (1779)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Автобіографія</a:t>
            </a:r>
            <a:r>
              <a:rPr lang="ru-RU" dirty="0"/>
              <a:t>. </a:t>
            </a:r>
            <a:r>
              <a:rPr lang="ru-RU" dirty="0" err="1"/>
              <a:t>Нотатки</a:t>
            </a:r>
            <a:r>
              <a:rPr lang="ru-RU" dirty="0"/>
              <a:t> про штат </a:t>
            </a:r>
            <a:r>
              <a:rPr lang="ru-RU" dirty="0" err="1"/>
              <a:t>Вірджинія</a:t>
            </a:r>
            <a:r>
              <a:rPr lang="ru-RU" dirty="0"/>
              <a:t>» (</a:t>
            </a:r>
            <a:r>
              <a:rPr lang="ru-RU" dirty="0" err="1"/>
              <a:t>незакінчена</a:t>
            </a:r>
            <a:r>
              <a:rPr lang="ru-RU" dirty="0"/>
              <a:t>, поч.1820).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2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Радикально-</a:t>
            </a:r>
            <a:r>
              <a:rPr lang="ru-RU" dirty="0" err="1"/>
              <a:t>демократичне</a:t>
            </a:r>
            <a:r>
              <a:rPr lang="ru-RU" dirty="0"/>
              <a:t> </a:t>
            </a:r>
            <a:r>
              <a:rPr lang="ru-RU" dirty="0" err="1"/>
              <a:t>трактування</a:t>
            </a:r>
            <a:r>
              <a:rPr lang="ru-RU" dirty="0"/>
              <a:t> природно-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216" y="2095146"/>
            <a:ext cx="6196405" cy="360381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суспільний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договір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як </a:t>
            </a:r>
            <a:r>
              <a:rPr lang="ru-RU" dirty="0" err="1"/>
              <a:t>підґрунтя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право </a:t>
            </a:r>
            <a:r>
              <a:rPr lang="ru-RU" dirty="0" err="1"/>
              <a:t>конституювати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ідея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народного </a:t>
            </a:r>
            <a:r>
              <a:rPr lang="ru-RU" dirty="0" err="1">
                <a:solidFill>
                  <a:srgbClr val="FF0000"/>
                </a:solidFill>
              </a:rPr>
              <a:t>суверенітету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рівності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громадян</a:t>
            </a:r>
            <a:r>
              <a:rPr lang="ru-RU" dirty="0"/>
              <a:t> у </a:t>
            </a:r>
            <a:r>
              <a:rPr lang="ru-RU" dirty="0" err="1"/>
              <a:t>політичних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виборчих</a:t>
            </a:r>
            <a:r>
              <a:rPr lang="ru-RU" dirty="0"/>
              <a:t>, правах.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40391" y="3717032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5231"/>
            <a:ext cx="1872208" cy="13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0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Критика капіталізму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367373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48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Політичні погляди Томаса </a:t>
            </a:r>
            <a:r>
              <a:rPr lang="uk-UA" dirty="0" err="1" smtClean="0"/>
              <a:t>Пейна</a:t>
            </a:r>
            <a:r>
              <a:rPr lang="uk-UA" dirty="0" smtClean="0"/>
              <a:t>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uk-UA" dirty="0" smtClean="0"/>
              <a:t>. Томас Джефферсон – автор Декларації незалежності США.</a:t>
            </a:r>
          </a:p>
          <a:p>
            <a:r>
              <a:rPr lang="uk-UA" dirty="0" smtClean="0"/>
              <a:t>3. Федералістські погляди </a:t>
            </a:r>
            <a:r>
              <a:rPr lang="uk-UA" dirty="0" err="1" smtClean="0"/>
              <a:t>Александера</a:t>
            </a:r>
            <a:r>
              <a:rPr lang="uk-UA" dirty="0" smtClean="0"/>
              <a:t> Гамільтона.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22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Автор </a:t>
            </a:r>
            <a:r>
              <a:rPr lang="uk-UA" dirty="0" err="1" smtClean="0"/>
              <a:t>проєкту</a:t>
            </a:r>
            <a:r>
              <a:rPr lang="uk-UA" dirty="0" smtClean="0"/>
              <a:t> Декларації незалежності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конституційний</a:t>
            </a:r>
            <a:r>
              <a:rPr lang="ru-RU" dirty="0" smtClean="0"/>
              <a:t> документ, </a:t>
            </a:r>
            <a:r>
              <a:rPr lang="ru-RU" dirty="0" err="1" smtClean="0"/>
              <a:t>який</a:t>
            </a:r>
            <a:r>
              <a:rPr lang="ru-RU" dirty="0" smtClean="0"/>
              <a:t>:</a:t>
            </a:r>
          </a:p>
          <a:p>
            <a:pPr algn="just"/>
            <a:r>
              <a:rPr lang="ru-RU" dirty="0" err="1" smtClean="0"/>
              <a:t>обґрунтував</a:t>
            </a:r>
            <a:r>
              <a:rPr lang="ru-RU" dirty="0" smtClean="0"/>
              <a:t> </a:t>
            </a:r>
            <a:r>
              <a:rPr lang="ru-RU" dirty="0" err="1"/>
              <a:t>правомірність</a:t>
            </a:r>
            <a:r>
              <a:rPr lang="ru-RU" dirty="0"/>
              <a:t>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колоній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й </a:t>
            </a:r>
            <a:r>
              <a:rPr lang="ru-RU" dirty="0" err="1"/>
              <a:t>утворення</a:t>
            </a:r>
            <a:r>
              <a:rPr lang="ru-RU" dirty="0"/>
              <a:t> ними </a:t>
            </a:r>
            <a:r>
              <a:rPr lang="ru-RU" dirty="0" err="1">
                <a:solidFill>
                  <a:srgbClr val="FF0000"/>
                </a:solidFill>
              </a:rPr>
              <a:t>самостійної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незалежної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держави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релігійними</a:t>
            </a:r>
            <a:r>
              <a:rPr lang="ru-RU" dirty="0"/>
              <a:t> </a:t>
            </a:r>
            <a:r>
              <a:rPr lang="ru-RU" dirty="0" err="1"/>
              <a:t>трактуваннями</a:t>
            </a:r>
            <a:r>
              <a:rPr lang="ru-RU" dirty="0"/>
              <a:t> про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, </a:t>
            </a:r>
            <a:r>
              <a:rPr lang="ru-RU" dirty="0" err="1"/>
              <a:t>характерний</a:t>
            </a:r>
            <a:r>
              <a:rPr lang="ru-RU" dirty="0"/>
              <a:t> для </a:t>
            </a:r>
            <a:r>
              <a:rPr lang="ru-RU" dirty="0" err="1"/>
              <a:t>тої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(</a:t>
            </a:r>
            <a:r>
              <a:rPr lang="ru-RU" dirty="0" err="1"/>
              <a:t>нагадування</a:t>
            </a:r>
            <a:r>
              <a:rPr lang="ru-RU" dirty="0"/>
              <a:t> про бога-</a:t>
            </a:r>
            <a:r>
              <a:rPr lang="ru-RU" dirty="0" err="1"/>
              <a:t>творця</a:t>
            </a:r>
            <a:r>
              <a:rPr lang="ru-RU" dirty="0"/>
              <a:t> в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змінює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змісті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 природно-</a:t>
            </a:r>
            <a:r>
              <a:rPr lang="ru-RU" dirty="0" err="1" smtClean="0"/>
              <a:t>правова</a:t>
            </a:r>
            <a:r>
              <a:rPr lang="ru-RU" dirty="0" smtClean="0"/>
              <a:t> </a:t>
            </a:r>
            <a:r>
              <a:rPr lang="ru-RU" dirty="0" err="1" smtClean="0"/>
              <a:t>аргументація</a:t>
            </a:r>
            <a:endParaRPr lang="ru-RU" dirty="0" smtClean="0"/>
          </a:p>
          <a:p>
            <a:pPr algn="just"/>
            <a:r>
              <a:rPr lang="ru-RU" dirty="0" err="1" smtClean="0"/>
              <a:t>народний</a:t>
            </a:r>
            <a:r>
              <a:rPr lang="ru-RU" dirty="0" smtClean="0"/>
              <a:t> </a:t>
            </a:r>
            <a:r>
              <a:rPr lang="ru-RU" dirty="0" err="1" smtClean="0"/>
              <a:t>суверенітет</a:t>
            </a:r>
            <a:endParaRPr lang="ru-RU" dirty="0" smtClean="0"/>
          </a:p>
          <a:p>
            <a:pPr algn="just"/>
            <a:r>
              <a:rPr lang="ru-RU" dirty="0" smtClean="0"/>
              <a:t>право </a:t>
            </a:r>
            <a:r>
              <a:rPr lang="ru-RU" dirty="0"/>
              <a:t>на </a:t>
            </a:r>
            <a:r>
              <a:rPr lang="ru-RU" dirty="0" err="1" smtClean="0"/>
              <a:t>революцію</a:t>
            </a:r>
            <a:endParaRPr lang="ru-RU" dirty="0" smtClean="0"/>
          </a:p>
          <a:p>
            <a:pPr algn="just"/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та прав </a:t>
            </a:r>
            <a:r>
              <a:rPr lang="ru-RU" dirty="0" err="1" smtClean="0"/>
              <a:t>громадян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31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United_States_Declaration_of_Indepen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4087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79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права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66652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736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свобода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Практично </a:t>
            </a:r>
            <a:r>
              <a:rPr lang="ru-RU" dirty="0">
                <a:solidFill>
                  <a:srgbClr val="FF0000"/>
                </a:solidFill>
              </a:rPr>
              <a:t>свобода</a:t>
            </a:r>
            <a:r>
              <a:rPr lang="ru-RU" dirty="0"/>
              <a:t> в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США включала в себе право </a:t>
            </a:r>
            <a:r>
              <a:rPr lang="ru-RU" dirty="0" err="1">
                <a:solidFill>
                  <a:srgbClr val="FF0000"/>
                </a:solidFill>
              </a:rPr>
              <a:t>вільно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користуватися</a:t>
            </a:r>
            <a:r>
              <a:rPr lang="ru-RU" dirty="0">
                <a:solidFill>
                  <a:srgbClr val="FF0000"/>
                </a:solidFill>
              </a:rPr>
              <a:t> й </a:t>
            </a:r>
            <a:r>
              <a:rPr lang="ru-RU" dirty="0" err="1">
                <a:solidFill>
                  <a:srgbClr val="FF0000"/>
                </a:solidFill>
              </a:rPr>
              <a:t>розпоряджатися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своїми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матеріальними</a:t>
            </a:r>
            <a:r>
              <a:rPr lang="ru-RU" dirty="0">
                <a:solidFill>
                  <a:srgbClr val="FF0000"/>
                </a:solidFill>
              </a:rPr>
              <a:t> благами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право на </a:t>
            </a:r>
            <a:r>
              <a:rPr lang="ru-RU" dirty="0" err="1"/>
              <a:t>власність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737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 на опір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Уряд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/>
              <a:t>людьми для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прав, а </a:t>
            </a:r>
            <a:r>
              <a:rPr lang="ru-RU" dirty="0" err="1"/>
              <a:t>влада</a:t>
            </a:r>
            <a:r>
              <a:rPr lang="ru-RU" dirty="0"/>
              <a:t> уряду </a:t>
            </a:r>
            <a:r>
              <a:rPr lang="ru-RU" dirty="0" smtClean="0"/>
              <a:t>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народу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 smtClean="0"/>
              <a:t>підпорядковуватись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/>
              <a:t>влади</a:t>
            </a:r>
            <a:r>
              <a:rPr lang="ru-RU" dirty="0"/>
              <a:t> уряду (</a:t>
            </a:r>
            <a:r>
              <a:rPr lang="ru-RU" dirty="0" err="1"/>
              <a:t>створюється</a:t>
            </a:r>
            <a:r>
              <a:rPr lang="ru-RU" dirty="0"/>
              <a:t> народом) і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(</a:t>
            </a:r>
            <a:r>
              <a:rPr lang="ru-RU" dirty="0" err="1"/>
              <a:t>згода</a:t>
            </a:r>
            <a:r>
              <a:rPr lang="ru-RU" dirty="0"/>
              <a:t> народу) </a:t>
            </a:r>
            <a:r>
              <a:rPr lang="ru-RU" dirty="0">
                <a:solidFill>
                  <a:srgbClr val="FF0000"/>
                </a:solidFill>
              </a:rPr>
              <a:t>народ </a:t>
            </a:r>
            <a:r>
              <a:rPr lang="ru-RU" dirty="0" err="1">
                <a:solidFill>
                  <a:srgbClr val="FF0000"/>
                </a:solidFill>
              </a:rPr>
              <a:t>має</a:t>
            </a:r>
            <a:r>
              <a:rPr lang="ru-RU" dirty="0">
                <a:solidFill>
                  <a:srgbClr val="FF0000"/>
                </a:solidFill>
              </a:rPr>
              <a:t> право </a:t>
            </a:r>
            <a:r>
              <a:rPr lang="ru-RU" dirty="0" err="1">
                <a:solidFill>
                  <a:srgbClr val="FF0000"/>
                </a:solidFill>
              </a:rPr>
              <a:t>змінити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знищити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існуючу</a:t>
            </a:r>
            <a:r>
              <a:rPr lang="ru-RU" dirty="0">
                <a:solidFill>
                  <a:srgbClr val="FF0000"/>
                </a:solidFill>
              </a:rPr>
              <a:t> форму </a:t>
            </a:r>
            <a:r>
              <a:rPr lang="ru-RU" dirty="0" err="1">
                <a:solidFill>
                  <a:srgbClr val="FF0000"/>
                </a:solidFill>
              </a:rPr>
              <a:t>правління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існуючий</a:t>
            </a:r>
            <a:r>
              <a:rPr lang="ru-RU" dirty="0">
                <a:solidFill>
                  <a:srgbClr val="FF0000"/>
                </a:solidFill>
              </a:rPr>
              <a:t> уряд); </a:t>
            </a:r>
            <a:r>
              <a:rPr lang="ru-RU" dirty="0"/>
              <a:t>«</a:t>
            </a:r>
            <a:r>
              <a:rPr lang="ru-RU" dirty="0" err="1"/>
              <a:t>обов’язком</a:t>
            </a:r>
            <a:r>
              <a:rPr lang="ru-RU" dirty="0"/>
              <a:t> і правом» людей є </a:t>
            </a:r>
            <a:r>
              <a:rPr lang="ru-RU" dirty="0" err="1"/>
              <a:t>повалення</a:t>
            </a:r>
            <a:r>
              <a:rPr lang="ru-RU" dirty="0"/>
              <a:t> уряду,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деспотизму.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3140968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2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 на бунт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Для </a:t>
            </a:r>
            <a:r>
              <a:rPr lang="ru-RU" dirty="0" err="1">
                <a:solidFill>
                  <a:srgbClr val="FF0000"/>
                </a:solidFill>
              </a:rPr>
              <a:t>суспільства</a:t>
            </a:r>
            <a:r>
              <a:rPr lang="ru-RU" dirty="0">
                <a:solidFill>
                  <a:srgbClr val="FF0000"/>
                </a:solidFill>
              </a:rPr>
              <a:t> бунт – </a:t>
            </a:r>
            <a:r>
              <a:rPr lang="ru-RU" dirty="0" err="1">
                <a:solidFill>
                  <a:srgbClr val="FF0000"/>
                </a:solidFill>
              </a:rPr>
              <a:t>річ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менш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корисна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ніж</a:t>
            </a:r>
            <a:r>
              <a:rPr lang="ru-RU" dirty="0">
                <a:solidFill>
                  <a:srgbClr val="FF0000"/>
                </a:solidFill>
              </a:rPr>
              <a:t> гроза для </a:t>
            </a:r>
            <a:r>
              <a:rPr lang="ru-RU" dirty="0" err="1">
                <a:solidFill>
                  <a:srgbClr val="FF0000"/>
                </a:solidFill>
              </a:rPr>
              <a:t>природи</a:t>
            </a:r>
            <a:r>
              <a:rPr lang="ru-RU" dirty="0">
                <a:solidFill>
                  <a:srgbClr val="FF0000"/>
                </a:solidFill>
              </a:rPr>
              <a:t> ...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ліки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необхідні</a:t>
            </a:r>
            <a:r>
              <a:rPr lang="ru-RU" dirty="0">
                <a:solidFill>
                  <a:srgbClr val="FF0000"/>
                </a:solidFill>
              </a:rPr>
              <a:t> для </a:t>
            </a:r>
            <a:r>
              <a:rPr lang="ru-RU" dirty="0" err="1">
                <a:solidFill>
                  <a:srgbClr val="FF0000"/>
                </a:solidFill>
              </a:rPr>
              <a:t>здоров’я</a:t>
            </a:r>
            <a:r>
              <a:rPr lang="ru-RU" dirty="0">
                <a:solidFill>
                  <a:srgbClr val="FF0000"/>
                </a:solidFill>
              </a:rPr>
              <a:t> уряду. </a:t>
            </a:r>
          </a:p>
          <a:p>
            <a:r>
              <a:rPr lang="ru-RU" dirty="0">
                <a:solidFill>
                  <a:srgbClr val="FF0000"/>
                </a:solidFill>
              </a:rPr>
              <a:t>Дерево </a:t>
            </a:r>
            <a:r>
              <a:rPr lang="ru-RU" dirty="0" err="1">
                <a:solidFill>
                  <a:srgbClr val="FF0000"/>
                </a:solidFill>
              </a:rPr>
              <a:t>свободи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має</a:t>
            </a:r>
            <a:r>
              <a:rPr lang="ru-RU" dirty="0">
                <a:solidFill>
                  <a:srgbClr val="FF0000"/>
                </a:solidFill>
              </a:rPr>
              <a:t> час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часу </a:t>
            </a:r>
            <a:r>
              <a:rPr lang="ru-RU" dirty="0" err="1">
                <a:solidFill>
                  <a:srgbClr val="FF0000"/>
                </a:solidFill>
              </a:rPr>
              <a:t>орошуватися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кров’ю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патріотів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тиранів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природнє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удобрення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30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Ставлення до рабства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сформованому</a:t>
            </a:r>
            <a:r>
              <a:rPr lang="ru-RU" dirty="0"/>
              <a:t> ним </a:t>
            </a:r>
            <a:r>
              <a:rPr lang="ru-RU" dirty="0" err="1" smtClean="0"/>
              <a:t>проєкті</a:t>
            </a:r>
            <a:r>
              <a:rPr lang="ru-RU" dirty="0" smtClean="0"/>
              <a:t>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США </a:t>
            </a:r>
            <a:r>
              <a:rPr lang="ru-RU" dirty="0" err="1"/>
              <a:t>було</a:t>
            </a:r>
            <a:r>
              <a:rPr lang="ru-RU" dirty="0"/>
              <a:t> не 27, а 28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 </a:t>
            </a:r>
            <a:r>
              <a:rPr lang="ru-RU" dirty="0" err="1"/>
              <a:t>англійському</a:t>
            </a:r>
            <a:r>
              <a:rPr lang="ru-RU" dirty="0"/>
              <a:t> </a:t>
            </a:r>
            <a:r>
              <a:rPr lang="ru-RU" dirty="0" err="1"/>
              <a:t>королеві</a:t>
            </a:r>
            <a:r>
              <a:rPr lang="ru-RU" dirty="0"/>
              <a:t>. </a:t>
            </a:r>
            <a:r>
              <a:rPr lang="ru-RU" dirty="0" smtClean="0"/>
              <a:t>Пункт 28 </a:t>
            </a:r>
            <a:r>
              <a:rPr lang="ru-RU" dirty="0" err="1" smtClean="0"/>
              <a:t>засуджував</a:t>
            </a:r>
            <a:r>
              <a:rPr lang="ru-RU" dirty="0" smtClean="0"/>
              <a:t> </a:t>
            </a:r>
            <a:r>
              <a:rPr lang="ru-RU" dirty="0" err="1"/>
              <a:t>процвітання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 </a:t>
            </a:r>
            <a:r>
              <a:rPr lang="ru-RU" dirty="0" err="1"/>
              <a:t>негритянського</a:t>
            </a:r>
            <a:r>
              <a:rPr lang="ru-RU" dirty="0"/>
              <a:t> рабства. </a:t>
            </a:r>
            <a:r>
              <a:rPr lang="ru-RU" dirty="0" err="1"/>
              <a:t>Джефферсон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переконаний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рабство</a:t>
            </a:r>
            <a:r>
              <a:rPr lang="ru-RU" dirty="0"/>
              <a:t> </a:t>
            </a:r>
            <a:r>
              <a:rPr lang="ru-RU" dirty="0" err="1"/>
              <a:t>суперечить</a:t>
            </a:r>
            <a:r>
              <a:rPr lang="ru-RU" dirty="0"/>
              <a:t>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 і </a:t>
            </a:r>
            <a:r>
              <a:rPr lang="ru-RU" dirty="0" err="1"/>
              <a:t>природним</a:t>
            </a:r>
            <a:r>
              <a:rPr lang="ru-RU" dirty="0"/>
              <a:t> правам людей, а тому </a:t>
            </a:r>
            <a:r>
              <a:rPr lang="ru-RU" dirty="0" err="1" smtClean="0">
                <a:solidFill>
                  <a:srgbClr val="FF0000"/>
                </a:solidFill>
              </a:rPr>
              <a:t>засуджував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51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Александер</a:t>
            </a:r>
            <a:r>
              <a:rPr lang="uk-UA" dirty="0" smtClean="0"/>
              <a:t> Гамільтон </a:t>
            </a:r>
            <a:br>
              <a:rPr lang="uk-UA" dirty="0" smtClean="0"/>
            </a:br>
            <a:r>
              <a:rPr lang="uk-UA" dirty="0" smtClean="0"/>
              <a:t>1757-1804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/>
              <a:t>статей «</a:t>
            </a:r>
            <a:r>
              <a:rPr lang="ru-RU" dirty="0" err="1"/>
              <a:t>Федераліст</a:t>
            </a:r>
            <a:r>
              <a:rPr lang="ru-RU" dirty="0"/>
              <a:t>» (1787-1788 </a:t>
            </a:r>
            <a:r>
              <a:rPr lang="ru-RU" dirty="0" err="1"/>
              <a:t>рр</a:t>
            </a:r>
            <a:r>
              <a:rPr lang="ru-RU" dirty="0"/>
              <a:t>.),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Гамільтон</a:t>
            </a:r>
            <a:r>
              <a:rPr lang="ru-RU" dirty="0"/>
              <a:t> написав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smtClean="0"/>
              <a:t>статей</a:t>
            </a:r>
          </a:p>
          <a:p>
            <a:r>
              <a:rPr lang="ru-RU" dirty="0" smtClean="0"/>
              <a:t> </a:t>
            </a:r>
            <a:r>
              <a:rPr lang="ru-RU" dirty="0"/>
              <a:t>авторами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/>
              <a:t>філософи</a:t>
            </a:r>
            <a:r>
              <a:rPr lang="ru-RU" dirty="0"/>
              <a:t> 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Джеймс </a:t>
            </a:r>
            <a:r>
              <a:rPr lang="ru-RU" dirty="0" err="1"/>
              <a:t>Медісон</a:t>
            </a:r>
            <a:r>
              <a:rPr lang="ru-RU" dirty="0"/>
              <a:t> і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Джон </a:t>
            </a:r>
            <a:r>
              <a:rPr lang="ru-RU" dirty="0" err="1"/>
              <a:t>Джей</a:t>
            </a:r>
            <a:endParaRPr lang="ru-RU" dirty="0"/>
          </a:p>
        </p:txBody>
      </p:sp>
      <p:pic>
        <p:nvPicPr>
          <p:cNvPr id="4098" name="Picture 2" descr="C:\Users\User\Desktop\Alexander_Hamilton_by_John_Trumbull,_18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5202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49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Один з авторів Конституції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, коли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готувалася</a:t>
            </a:r>
            <a:r>
              <a:rPr lang="ru-RU" dirty="0"/>
              <a:t> </a:t>
            </a:r>
            <a:r>
              <a:rPr lang="ru-RU" dirty="0" err="1"/>
              <a:t>Конституція</a:t>
            </a:r>
            <a:r>
              <a:rPr lang="ru-RU" dirty="0"/>
              <a:t>, а особливо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,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спалахнула</a:t>
            </a:r>
            <a:r>
              <a:rPr lang="ru-RU" dirty="0"/>
              <a:t> 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федералістами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й </a:t>
            </a:r>
            <a:r>
              <a:rPr lang="ru-RU" dirty="0" err="1">
                <a:solidFill>
                  <a:srgbClr val="FF0000"/>
                </a:solidFill>
              </a:rPr>
              <a:t>антифедералістами</a:t>
            </a:r>
            <a:r>
              <a:rPr lang="ru-RU" dirty="0"/>
              <a:t>.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підґрунтям</a:t>
            </a:r>
            <a:r>
              <a:rPr lang="ru-RU" dirty="0"/>
              <a:t> для </a:t>
            </a:r>
            <a:r>
              <a:rPr lang="ru-RU" dirty="0" err="1"/>
              <a:t>розколу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угрупування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федеральної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державного устрою США.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80160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Позиції сторін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360321"/>
              </p:ext>
            </p:extLst>
          </p:nvPr>
        </p:nvGraphicFramePr>
        <p:xfrm>
          <a:off x="1475656" y="2204864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59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Умови формування американської політичної думки – боротьба за незалежність американських колоній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639651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76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Концепція змішаного 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Законодавча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поділена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/>
              <a:t>політичними</a:t>
            </a:r>
            <a:r>
              <a:rPr lang="ru-RU" dirty="0"/>
              <a:t> формами –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монархічною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короля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аристократичною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</a:t>
            </a:r>
            <a:r>
              <a:rPr lang="ru-RU" dirty="0" err="1"/>
              <a:t>лордів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демократичною</a:t>
            </a:r>
            <a:r>
              <a:rPr lang="ru-RU" dirty="0"/>
              <a:t>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общин. </a:t>
            </a:r>
            <a:endParaRPr lang="ru-RU" dirty="0" smtClean="0"/>
          </a:p>
          <a:p>
            <a:r>
              <a:rPr lang="ru-RU" dirty="0" smtClean="0"/>
              <a:t>АЛЕ!!! 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/>
              <a:t>змішаного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брала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заможних</a:t>
            </a:r>
            <a:r>
              <a:rPr lang="ru-RU" dirty="0"/>
              <a:t> </a:t>
            </a:r>
            <a:r>
              <a:rPr lang="ru-RU" dirty="0" err="1"/>
              <a:t>верхів</a:t>
            </a:r>
            <a:r>
              <a:rPr lang="ru-RU" dirty="0"/>
              <a:t>, </a:t>
            </a:r>
            <a:r>
              <a:rPr lang="ru-RU" dirty="0" err="1"/>
              <a:t>суперечила</a:t>
            </a:r>
            <a:r>
              <a:rPr lang="ru-RU" dirty="0"/>
              <a:t> </a:t>
            </a:r>
            <a:r>
              <a:rPr lang="ru-RU" dirty="0" err="1"/>
              <a:t>доктрині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, </a:t>
            </a:r>
            <a:r>
              <a:rPr lang="ru-RU" dirty="0" err="1"/>
              <a:t>сформульованій</a:t>
            </a:r>
            <a:r>
              <a:rPr lang="ru-RU" dirty="0"/>
              <a:t> у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США,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положенню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держава </a:t>
            </a:r>
            <a:r>
              <a:rPr lang="ru-RU" dirty="0" err="1"/>
              <a:t>створюється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прав на </a:t>
            </a:r>
            <a:r>
              <a:rPr lang="ru-RU" dirty="0" err="1"/>
              <a:t>життя</a:t>
            </a:r>
            <a:r>
              <a:rPr lang="ru-RU" dirty="0"/>
              <a:t>, свободу,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щастя</a:t>
            </a:r>
            <a:r>
              <a:rPr lang="ru-RU" dirty="0"/>
              <a:t>, а не прав на </a:t>
            </a:r>
            <a:r>
              <a:rPr lang="ru-RU" dirty="0" err="1"/>
              <a:t>власність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72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Послідовник Гоббса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Уявляв</a:t>
            </a:r>
            <a:r>
              <a:rPr lang="ru-RU" dirty="0" smtClean="0"/>
              <a:t> державу як </a:t>
            </a:r>
            <a:r>
              <a:rPr lang="ru-RU" dirty="0" err="1" smtClean="0"/>
              <a:t>Левіафан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>
                <a:solidFill>
                  <a:srgbClr val="FF0000"/>
                </a:solidFill>
              </a:rPr>
              <a:t>гіперцентралізованою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дієвою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владою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Але </a:t>
            </a:r>
            <a:r>
              <a:rPr lang="ru-RU" dirty="0" err="1" smtClean="0"/>
              <a:t>визнав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>
                <a:solidFill>
                  <a:srgbClr val="FF0000"/>
                </a:solidFill>
              </a:rPr>
              <a:t>республіканського</a:t>
            </a:r>
            <a:r>
              <a:rPr lang="ru-RU" dirty="0">
                <a:solidFill>
                  <a:srgbClr val="FF0000"/>
                </a:solidFill>
              </a:rPr>
              <a:t> ладу</a:t>
            </a:r>
            <a:r>
              <a:rPr lang="ru-RU" dirty="0"/>
              <a:t>, </a:t>
            </a:r>
            <a:r>
              <a:rPr lang="ru-RU" dirty="0" err="1"/>
              <a:t>обов’язковою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для </a:t>
            </a:r>
            <a:r>
              <a:rPr lang="ru-RU" dirty="0" err="1"/>
              <a:t>якого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міцної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президентської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мало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відрізнялася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монарха.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51947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президент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Президент</a:t>
            </a:r>
            <a:r>
              <a:rPr lang="ru-RU" dirty="0" smtClean="0"/>
              <a:t> повинен </a:t>
            </a:r>
            <a:r>
              <a:rPr lang="ru-RU" dirty="0" err="1"/>
              <a:t>обиратися</a:t>
            </a:r>
            <a:r>
              <a:rPr lang="ru-RU" dirty="0"/>
              <a:t> </a:t>
            </a:r>
            <a:r>
              <a:rPr lang="ru-RU" dirty="0" err="1"/>
              <a:t>довічно</a:t>
            </a:r>
            <a:r>
              <a:rPr lang="ru-RU" dirty="0"/>
              <a:t> і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–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представницький</a:t>
            </a:r>
            <a:r>
              <a:rPr lang="ru-RU" dirty="0"/>
              <a:t> орган </a:t>
            </a:r>
            <a:r>
              <a:rPr lang="ru-RU" dirty="0" err="1"/>
              <a:t>законодавчої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виборців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«</a:t>
            </a:r>
            <a:r>
              <a:rPr lang="ru-RU" dirty="0" err="1"/>
              <a:t>довільні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err="1" smtClean="0"/>
              <a:t>пропозиція</a:t>
            </a:r>
            <a:r>
              <a:rPr lang="ru-RU" dirty="0" smtClean="0"/>
              <a:t> </a:t>
            </a:r>
            <a:r>
              <a:rPr lang="ru-RU" dirty="0" err="1"/>
              <a:t>Гамільтона</a:t>
            </a:r>
            <a:r>
              <a:rPr lang="ru-RU" dirty="0"/>
              <a:t> –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призначених</a:t>
            </a:r>
            <a:r>
              <a:rPr lang="ru-RU" dirty="0"/>
              <a:t> президентом </a:t>
            </a:r>
            <a:r>
              <a:rPr lang="ru-RU" dirty="0" err="1">
                <a:solidFill>
                  <a:srgbClr val="FF0000"/>
                </a:solidFill>
              </a:rPr>
              <a:t>міністрів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практично </a:t>
            </a:r>
            <a:r>
              <a:rPr lang="ru-RU" dirty="0" err="1"/>
              <a:t>безвідповідальними</a:t>
            </a:r>
            <a:r>
              <a:rPr lang="ru-RU" dirty="0"/>
              <a:t> перед парламентом. Сам </a:t>
            </a:r>
            <a:r>
              <a:rPr lang="ru-RU" dirty="0">
                <a:solidFill>
                  <a:srgbClr val="FF0000"/>
                </a:solidFill>
              </a:rPr>
              <a:t>парламент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бачив</a:t>
            </a:r>
            <a:r>
              <a:rPr lang="ru-RU" dirty="0"/>
              <a:t> </a:t>
            </a:r>
            <a:r>
              <a:rPr lang="ru-RU" dirty="0" err="1"/>
              <a:t>двопалатним</a:t>
            </a:r>
            <a:r>
              <a:rPr lang="ru-RU" dirty="0"/>
              <a:t>, таким,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сформувався</a:t>
            </a:r>
            <a:r>
              <a:rPr lang="ru-RU" dirty="0"/>
              <a:t> на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виборчого</a:t>
            </a:r>
            <a:r>
              <a:rPr lang="ru-RU" dirty="0"/>
              <a:t> права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майновим</a:t>
            </a:r>
            <a:r>
              <a:rPr lang="ru-RU" dirty="0"/>
              <a:t> </a:t>
            </a:r>
            <a:r>
              <a:rPr lang="ru-RU" dirty="0" smtClean="0"/>
              <a:t>цензом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666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 роль народу у </a:t>
            </a:r>
            <a:r>
              <a:rPr lang="uk-UA" dirty="0" smtClean="0"/>
              <a:t>управлінні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rgbClr val="FF0000"/>
                </a:solidFill>
              </a:rPr>
              <a:t>Надання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народові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можливості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брати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активну</a:t>
            </a:r>
            <a:r>
              <a:rPr lang="ru-RU" dirty="0">
                <a:solidFill>
                  <a:srgbClr val="FF0000"/>
                </a:solidFill>
              </a:rPr>
              <a:t> участь у </a:t>
            </a:r>
            <a:r>
              <a:rPr lang="ru-RU" dirty="0" err="1">
                <a:solidFill>
                  <a:srgbClr val="FF0000"/>
                </a:solidFill>
              </a:rPr>
              <a:t>державних</a:t>
            </a:r>
            <a:r>
              <a:rPr lang="ru-RU" dirty="0">
                <a:solidFill>
                  <a:srgbClr val="FF0000"/>
                </a:solidFill>
              </a:rPr>
              <a:t> справах, в силу </a:t>
            </a:r>
            <a:r>
              <a:rPr lang="ru-RU" dirty="0" err="1">
                <a:solidFill>
                  <a:srgbClr val="FF0000"/>
                </a:solidFill>
              </a:rPr>
              <a:t>нерозумності</a:t>
            </a:r>
            <a:r>
              <a:rPr lang="ru-RU" dirty="0">
                <a:solidFill>
                  <a:srgbClr val="FF0000"/>
                </a:solidFill>
              </a:rPr>
              <a:t> й </a:t>
            </a:r>
            <a:r>
              <a:rPr lang="ru-RU" dirty="0" err="1">
                <a:solidFill>
                  <a:srgbClr val="FF0000"/>
                </a:solidFill>
              </a:rPr>
              <a:t>непостійності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мас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невідворотно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веде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помилок</a:t>
            </a:r>
            <a:r>
              <a:rPr lang="ru-RU" dirty="0">
                <a:solidFill>
                  <a:srgbClr val="FF0000"/>
                </a:solidFill>
              </a:rPr>
              <a:t> і заводить в </a:t>
            </a:r>
            <a:r>
              <a:rPr lang="ru-RU" dirty="0" err="1">
                <a:solidFill>
                  <a:srgbClr val="FF0000"/>
                </a:solidFill>
              </a:rPr>
              <a:t>оману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тим</a:t>
            </a:r>
            <a:r>
              <a:rPr lang="ru-RU" dirty="0">
                <a:solidFill>
                  <a:srgbClr val="FF0000"/>
                </a:solidFill>
              </a:rPr>
              <a:t> самим </a:t>
            </a:r>
            <a:r>
              <a:rPr lang="ru-RU" dirty="0" err="1">
                <a:solidFill>
                  <a:srgbClr val="FF0000"/>
                </a:solidFill>
              </a:rPr>
              <a:t>ослаблюючи</a:t>
            </a:r>
            <a:r>
              <a:rPr lang="ru-RU" dirty="0">
                <a:solidFill>
                  <a:srgbClr val="FF0000"/>
                </a:solidFill>
              </a:rPr>
              <a:t> державу. 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7623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61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 суспільства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140235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649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 суспільства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дотримувався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античних</a:t>
            </a:r>
            <a:r>
              <a:rPr lang="ru-RU" dirty="0"/>
              <a:t> </a:t>
            </a:r>
            <a:r>
              <a:rPr lang="ru-RU" dirty="0" err="1"/>
              <a:t>мислителів</a:t>
            </a:r>
            <a:r>
              <a:rPr lang="ru-RU" dirty="0"/>
              <a:t> про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майнових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 </a:t>
            </a:r>
            <a:r>
              <a:rPr lang="ru-RU" dirty="0" err="1"/>
              <a:t>класи</a:t>
            </a:r>
            <a:r>
              <a:rPr lang="ru-RU" dirty="0"/>
              <a:t>, </a:t>
            </a:r>
            <a:r>
              <a:rPr lang="ru-RU" dirty="0" err="1"/>
              <a:t>вважав</a:t>
            </a:r>
            <a:r>
              <a:rPr lang="ru-RU" dirty="0"/>
              <a:t> за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закріпити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конституційно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Дайте </a:t>
            </a:r>
            <a:r>
              <a:rPr lang="ru-RU" dirty="0" err="1">
                <a:solidFill>
                  <a:srgbClr val="FF0000"/>
                </a:solidFill>
              </a:rPr>
              <a:t>першому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класу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міцну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постійну</a:t>
            </a:r>
            <a:r>
              <a:rPr lang="ru-RU" dirty="0">
                <a:solidFill>
                  <a:srgbClr val="FF0000"/>
                </a:solidFill>
              </a:rPr>
              <a:t> роль в </a:t>
            </a:r>
            <a:r>
              <a:rPr lang="ru-RU" dirty="0" err="1">
                <a:solidFill>
                  <a:srgbClr val="FF0000"/>
                </a:solidFill>
              </a:rPr>
              <a:t>управлінні</a:t>
            </a:r>
            <a:r>
              <a:rPr lang="ru-RU" dirty="0">
                <a:solidFill>
                  <a:srgbClr val="FF0000"/>
                </a:solidFill>
              </a:rPr>
              <a:t> державою. </a:t>
            </a:r>
            <a:r>
              <a:rPr lang="ru-RU" dirty="0" err="1">
                <a:solidFill>
                  <a:srgbClr val="FF0000"/>
                </a:solidFill>
              </a:rPr>
              <a:t>Він</a:t>
            </a:r>
            <a:r>
              <a:rPr lang="ru-RU" dirty="0">
                <a:solidFill>
                  <a:srgbClr val="FF0000"/>
                </a:solidFill>
              </a:rPr>
              <a:t> буде </a:t>
            </a:r>
            <a:r>
              <a:rPr lang="ru-RU" dirty="0" err="1">
                <a:solidFill>
                  <a:srgbClr val="FF0000"/>
                </a:solidFill>
              </a:rPr>
              <a:t>утримувати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нестабільне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хистке</a:t>
            </a:r>
            <a:r>
              <a:rPr lang="ru-RU" dirty="0">
                <a:solidFill>
                  <a:srgbClr val="FF0000"/>
                </a:solidFill>
              </a:rPr>
              <a:t>) становище другого </a:t>
            </a:r>
            <a:r>
              <a:rPr lang="ru-RU" dirty="0" err="1">
                <a:solidFill>
                  <a:srgbClr val="FF0000"/>
                </a:solidFill>
              </a:rPr>
              <a:t>класу</a:t>
            </a:r>
            <a:r>
              <a:rPr lang="ru-RU" dirty="0">
                <a:solidFill>
                  <a:srgbClr val="FF0000"/>
                </a:solidFill>
              </a:rPr>
              <a:t> і, </a:t>
            </a:r>
            <a:r>
              <a:rPr lang="ru-RU" dirty="0" err="1">
                <a:solidFill>
                  <a:srgbClr val="FF0000"/>
                </a:solidFill>
              </a:rPr>
              <a:t>оскільки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нічого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виграє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змін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завжди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підтримуватиме</a:t>
            </a:r>
            <a:r>
              <a:rPr lang="ru-RU" dirty="0">
                <a:solidFill>
                  <a:srgbClr val="FF0000"/>
                </a:solidFill>
              </a:rPr>
              <a:t> добре </a:t>
            </a:r>
            <a:r>
              <a:rPr lang="ru-RU" dirty="0" err="1">
                <a:solidFill>
                  <a:srgbClr val="FF0000"/>
                </a:solidFill>
              </a:rPr>
              <a:t>управління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Державу </a:t>
            </a:r>
            <a:r>
              <a:rPr lang="ru-RU" dirty="0" err="1"/>
              <a:t>Гамільтон</a:t>
            </a:r>
            <a:r>
              <a:rPr lang="ru-RU" dirty="0"/>
              <a:t> </a:t>
            </a:r>
            <a:r>
              <a:rPr lang="ru-RU" dirty="0" err="1"/>
              <a:t>розглядав</a:t>
            </a:r>
            <a:r>
              <a:rPr lang="ru-RU" dirty="0"/>
              <a:t> як </a:t>
            </a:r>
            <a:r>
              <a:rPr lang="ru-RU" dirty="0" err="1"/>
              <a:t>знаряддя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повинно </a:t>
            </a:r>
            <a:r>
              <a:rPr lang="ru-RU" dirty="0" err="1"/>
              <a:t>слугувати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, і </a:t>
            </a:r>
            <a:r>
              <a:rPr lang="ru-RU" dirty="0" err="1"/>
              <a:t>стримувати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позбавлений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033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Роль народу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081586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920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насильство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Критерієм</a:t>
            </a:r>
            <a:r>
              <a:rPr lang="ru-RU" dirty="0" smtClean="0"/>
              <a:t> 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привілеї</a:t>
            </a:r>
            <a:r>
              <a:rPr lang="ru-RU" dirty="0"/>
              <a:t> </a:t>
            </a:r>
            <a:r>
              <a:rPr lang="ru-RU" dirty="0" err="1"/>
              <a:t>меншості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анархії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. </a:t>
            </a:r>
            <a:r>
              <a:rPr lang="ru-RU" dirty="0" err="1"/>
              <a:t>Гамільтон</a:t>
            </a:r>
            <a:r>
              <a:rPr lang="ru-RU" dirty="0"/>
              <a:t> </a:t>
            </a:r>
            <a:r>
              <a:rPr lang="ru-RU" dirty="0" err="1"/>
              <a:t>гаряче</a:t>
            </a:r>
            <a:r>
              <a:rPr lang="ru-RU" dirty="0"/>
              <a:t> </a:t>
            </a:r>
            <a:r>
              <a:rPr lang="ru-RU" dirty="0" err="1"/>
              <a:t>відстоював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заснованої</a:t>
            </a:r>
            <a:r>
              <a:rPr lang="ru-RU" dirty="0"/>
              <a:t> на </a:t>
            </a:r>
            <a:r>
              <a:rPr lang="ru-RU" dirty="0" err="1"/>
              <a:t>насильстві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Принцип, </a:t>
            </a:r>
            <a:r>
              <a:rPr lang="ru-RU" dirty="0" err="1">
                <a:solidFill>
                  <a:srgbClr val="FF0000"/>
                </a:solidFill>
              </a:rPr>
              <a:t>який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має</a:t>
            </a:r>
            <a:r>
              <a:rPr lang="ru-RU" dirty="0">
                <a:solidFill>
                  <a:srgbClr val="FF0000"/>
                </a:solidFill>
              </a:rPr>
              <a:t> бути </a:t>
            </a:r>
            <a:r>
              <a:rPr lang="ru-RU" dirty="0" err="1">
                <a:solidFill>
                  <a:srgbClr val="FF0000"/>
                </a:solidFill>
              </a:rPr>
              <a:t>прийнятий</a:t>
            </a:r>
            <a:r>
              <a:rPr lang="ru-RU" dirty="0">
                <a:solidFill>
                  <a:srgbClr val="FF0000"/>
                </a:solidFill>
              </a:rPr>
              <a:t>, –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необхідність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постійної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волі</a:t>
            </a:r>
            <a:r>
              <a:rPr lang="ru-RU" dirty="0">
                <a:solidFill>
                  <a:srgbClr val="FF0000"/>
                </a:solidFill>
              </a:rPr>
              <a:t>. Держава повинна </a:t>
            </a:r>
            <a:r>
              <a:rPr lang="ru-RU" dirty="0" err="1">
                <a:solidFill>
                  <a:srgbClr val="FF0000"/>
                </a:solidFill>
              </a:rPr>
              <a:t>будуватися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основі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здатній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стримувати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народний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потік</a:t>
            </a:r>
            <a:r>
              <a:rPr lang="ru-RU" dirty="0">
                <a:solidFill>
                  <a:srgbClr val="FF0000"/>
                </a:solidFill>
              </a:rPr>
              <a:t>».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49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Виконавча влада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/>
              <a:t>влада</a:t>
            </a:r>
            <a:r>
              <a:rPr lang="ru-RU" dirty="0"/>
              <a:t> повинна бути </a:t>
            </a:r>
            <a:r>
              <a:rPr lang="ru-RU" dirty="0" err="1"/>
              <a:t>зосереджена</a:t>
            </a:r>
            <a:r>
              <a:rPr lang="ru-RU" dirty="0"/>
              <a:t> у </a:t>
            </a:r>
            <a:r>
              <a:rPr lang="ru-RU" dirty="0" err="1">
                <a:solidFill>
                  <a:srgbClr val="FF0000"/>
                </a:solidFill>
              </a:rPr>
              <a:t>виконавчому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ядрі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Голова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монарх</a:t>
            </a:r>
            <a:r>
              <a:rPr lang="ru-RU" dirty="0" smtClean="0"/>
              <a:t>, правитель</a:t>
            </a:r>
          </a:p>
          <a:p>
            <a:pPr marL="0" indent="0">
              <a:buNone/>
            </a:pPr>
            <a:r>
              <a:rPr lang="ru-RU" dirty="0" smtClean="0"/>
              <a:t>повинен </a:t>
            </a:r>
            <a:r>
              <a:rPr lang="ru-RU" dirty="0" err="1"/>
              <a:t>обиратися</a:t>
            </a:r>
            <a:r>
              <a:rPr lang="ru-RU" dirty="0"/>
              <a:t> на «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» за </a:t>
            </a:r>
            <a:r>
              <a:rPr lang="ru-RU" dirty="0" err="1"/>
              <a:t>триступеневою</a:t>
            </a:r>
            <a:r>
              <a:rPr lang="ru-RU" dirty="0"/>
              <a:t> системою </a:t>
            </a:r>
            <a:r>
              <a:rPr lang="ru-RU" dirty="0" err="1"/>
              <a:t>виборів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smtClean="0"/>
              <a:t>–</a:t>
            </a:r>
          </a:p>
          <a:p>
            <a:pPr marL="0" indent="0">
              <a:buNone/>
            </a:pPr>
            <a:r>
              <a:rPr lang="ru-RU" dirty="0" smtClean="0"/>
              <a:t>право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абсолютного </a:t>
            </a:r>
            <a:r>
              <a:rPr lang="ru-RU" dirty="0"/>
              <a:t>вето,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верховне</a:t>
            </a:r>
            <a:r>
              <a:rPr lang="ru-RU" dirty="0" smtClean="0"/>
              <a:t>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збройними</a:t>
            </a:r>
            <a:r>
              <a:rPr lang="ru-RU" dirty="0"/>
              <a:t> силами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Правитель </a:t>
            </a:r>
            <a:r>
              <a:rPr lang="ru-RU" dirty="0"/>
              <a:t>повинен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</a:t>
            </a:r>
            <a:r>
              <a:rPr lang="ru-RU" dirty="0" err="1"/>
              <a:t>платню</a:t>
            </a:r>
            <a:r>
              <a:rPr lang="ru-RU" dirty="0"/>
              <a:t>, яка </a:t>
            </a:r>
            <a:r>
              <a:rPr lang="ru-RU" dirty="0" err="1"/>
              <a:t>забезпечувала</a:t>
            </a:r>
            <a:r>
              <a:rPr lang="ru-RU" dirty="0"/>
              <a:t> б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за </a:t>
            </a:r>
            <a:r>
              <a:rPr lang="ru-RU" dirty="0" err="1"/>
              <a:t>королівськими</a:t>
            </a:r>
            <a:r>
              <a:rPr lang="ru-RU" dirty="0"/>
              <a:t> стандартами.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АЛЕ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/>
              <a:t>правителя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піддана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імпічменту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вона </a:t>
            </a:r>
            <a:r>
              <a:rPr lang="ru-RU" dirty="0" err="1"/>
              <a:t>відрізнялася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3682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Які ідеї Гамільтона не були прийняті?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971301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50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solidFill>
                  <a:srgbClr val="FF0000"/>
                </a:solidFill>
              </a:rPr>
              <a:t>Поява</a:t>
            </a:r>
            <a:r>
              <a:rPr lang="ru-RU" sz="2400" dirty="0">
                <a:solidFill>
                  <a:srgbClr val="FF0000"/>
                </a:solidFill>
              </a:rPr>
              <a:t> США як </a:t>
            </a:r>
            <a:r>
              <a:rPr lang="ru-RU" sz="2400" dirty="0" err="1">
                <a:solidFill>
                  <a:srgbClr val="FF0000"/>
                </a:solidFill>
              </a:rPr>
              <a:t>незалежної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держави</a:t>
            </a:r>
            <a:r>
              <a:rPr lang="ru-RU" sz="2400" dirty="0">
                <a:solidFill>
                  <a:srgbClr val="FF0000"/>
                </a:solidFill>
              </a:rPr>
              <a:t> є результатом </a:t>
            </a:r>
            <a:r>
              <a:rPr lang="ru-RU" sz="2400" dirty="0" err="1">
                <a:solidFill>
                  <a:srgbClr val="FF0000"/>
                </a:solidFill>
              </a:rPr>
              <a:t>війни</a:t>
            </a:r>
            <a:r>
              <a:rPr lang="ru-RU" sz="2400" dirty="0">
                <a:solidFill>
                  <a:srgbClr val="FF0000"/>
                </a:solidFill>
              </a:rPr>
              <a:t> 1775-1783 </a:t>
            </a:r>
            <a:r>
              <a:rPr lang="ru-RU" sz="2400" dirty="0" err="1">
                <a:solidFill>
                  <a:srgbClr val="FF0000"/>
                </a:solidFill>
              </a:rPr>
              <a:t>рр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err="1">
                <a:solidFill>
                  <a:srgbClr val="FF0000"/>
                </a:solidFill>
              </a:rPr>
              <a:t>англійських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колоністів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проти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метрополії</a:t>
            </a:r>
            <a:r>
              <a:rPr lang="ru-RU" sz="2400" dirty="0">
                <a:solidFill>
                  <a:srgbClr val="FF0000"/>
                </a:solidFill>
              </a:rPr>
              <a:t> - </a:t>
            </a:r>
            <a:r>
              <a:rPr lang="ru-RU" sz="2400" dirty="0" err="1">
                <a:solidFill>
                  <a:srgbClr val="FF0000"/>
                </a:solidFill>
              </a:rPr>
              <a:t>Англії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User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988840"/>
            <a:ext cx="48060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43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Конституція США 1787 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Constitution_of_the_United_States,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120679" cy="40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Еволюція</a:t>
            </a:r>
            <a:r>
              <a:rPr lang="ru-RU" b="1" dirty="0"/>
              <a:t> </a:t>
            </a:r>
            <a:r>
              <a:rPr lang="ru-RU" b="1" dirty="0" err="1"/>
              <a:t>ідей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97975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61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Томас </a:t>
            </a:r>
            <a:r>
              <a:rPr lang="uk-UA" dirty="0" err="1" smtClean="0"/>
              <a:t>Пейн</a:t>
            </a:r>
            <a:r>
              <a:rPr lang="uk-UA" dirty="0" smtClean="0"/>
              <a:t> 1737-1809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709360" cy="383002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уродженець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приїхав</a:t>
            </a:r>
            <a:r>
              <a:rPr lang="ru-RU" dirty="0"/>
              <a:t> до Америки за </a:t>
            </a:r>
            <a:r>
              <a:rPr lang="ru-RU" dirty="0" err="1"/>
              <a:t>порадами</a:t>
            </a:r>
            <a:r>
              <a:rPr lang="ru-RU" dirty="0"/>
              <a:t> й </a:t>
            </a:r>
          </a:p>
          <a:p>
            <a:pPr marL="0" indent="0">
              <a:buNone/>
            </a:pPr>
            <a:r>
              <a:rPr lang="ru-RU" dirty="0" err="1" smtClean="0"/>
              <a:t>рекомендаціями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. </a:t>
            </a:r>
            <a:r>
              <a:rPr lang="ru-RU" dirty="0" err="1" smtClean="0"/>
              <a:t>Франкліна</a:t>
            </a:r>
            <a:endParaRPr lang="ru-RU" dirty="0" smtClean="0"/>
          </a:p>
          <a:p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революційної</a:t>
            </a:r>
            <a:r>
              <a:rPr lang="ru-RU" dirty="0" smtClean="0"/>
              <a:t> </a:t>
            </a:r>
            <a:r>
              <a:rPr lang="ru-RU" dirty="0" err="1"/>
              <a:t>Франції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депутат Конвенту.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критику </a:t>
            </a:r>
            <a:r>
              <a:rPr lang="ru-RU" dirty="0" err="1"/>
              <a:t>якобінського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терору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ув’язнений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300px-Thomas_P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8803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8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політико-філософський</a:t>
            </a:r>
            <a:r>
              <a:rPr lang="ru-RU" dirty="0"/>
              <a:t> трактат </a:t>
            </a:r>
            <a:r>
              <a:rPr lang="ru-RU" dirty="0">
                <a:solidFill>
                  <a:srgbClr val="FF0000"/>
                </a:solidFill>
              </a:rPr>
              <a:t>«Права </a:t>
            </a:r>
            <a:r>
              <a:rPr lang="ru-RU" dirty="0" err="1">
                <a:solidFill>
                  <a:srgbClr val="FF0000"/>
                </a:solidFill>
              </a:rPr>
              <a:t>людини</a:t>
            </a:r>
            <a:r>
              <a:rPr lang="ru-RU" dirty="0">
                <a:solidFill>
                  <a:srgbClr val="FF0000"/>
                </a:solidFill>
              </a:rPr>
              <a:t>»</a:t>
            </a:r>
            <a:r>
              <a:rPr lang="ru-RU" dirty="0"/>
              <a:t> (1791)</a:t>
            </a:r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«Здоровий </a:t>
            </a:r>
            <a:r>
              <a:rPr lang="ru-RU" dirty="0" err="1">
                <a:solidFill>
                  <a:srgbClr val="FF0000"/>
                </a:solidFill>
              </a:rPr>
              <a:t>глузд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/>
              <a:t>(1776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» (1794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Американська</a:t>
            </a:r>
            <a:r>
              <a:rPr lang="ru-RU" dirty="0"/>
              <a:t> криза» (1783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Аграрна</a:t>
            </a:r>
            <a:r>
              <a:rPr lang="ru-RU" dirty="0"/>
              <a:t> </a:t>
            </a:r>
            <a:r>
              <a:rPr lang="ru-RU" dirty="0" err="1"/>
              <a:t>справедливість</a:t>
            </a:r>
            <a:r>
              <a:rPr lang="ru-RU" dirty="0"/>
              <a:t>» (1797)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31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Ідея про відокремлення від Англії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err="1" smtClean="0"/>
              <a:t>Вперше</a:t>
            </a:r>
            <a:r>
              <a:rPr lang="ru-RU" dirty="0" smtClean="0"/>
              <a:t> у </a:t>
            </a:r>
            <a:r>
              <a:rPr lang="ru-RU" dirty="0" err="1"/>
              <a:t>статті</a:t>
            </a:r>
            <a:r>
              <a:rPr lang="ru-RU" dirty="0"/>
              <a:t> «</a:t>
            </a:r>
            <a:r>
              <a:rPr lang="ru-RU" dirty="0" err="1"/>
              <a:t>Серйозна</a:t>
            </a:r>
            <a:r>
              <a:rPr lang="ru-RU" dirty="0"/>
              <a:t> думка» (1775) поставив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колоній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й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незалежної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держави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памфлеті</a:t>
            </a:r>
            <a:r>
              <a:rPr lang="ru-RU" dirty="0"/>
              <a:t> «Здоровий </a:t>
            </a:r>
            <a:r>
              <a:rPr lang="ru-RU" dirty="0" err="1" smtClean="0"/>
              <a:t>ґлузд</a:t>
            </a:r>
            <a:r>
              <a:rPr lang="ru-RU" dirty="0" smtClean="0"/>
              <a:t>» показав </a:t>
            </a:r>
            <a:r>
              <a:rPr lang="ru-RU" dirty="0" err="1"/>
              <a:t>недосконалість</a:t>
            </a:r>
            <a:r>
              <a:rPr lang="ru-RU" dirty="0"/>
              <a:t> державного ладу </a:t>
            </a:r>
            <a:r>
              <a:rPr lang="ru-RU" dirty="0" err="1"/>
              <a:t>Англії</a:t>
            </a:r>
            <a:r>
              <a:rPr lang="ru-RU" dirty="0"/>
              <a:t> і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яку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колоністи</a:t>
            </a:r>
            <a:r>
              <a:rPr lang="ru-RU" dirty="0"/>
              <a:t> – «</a:t>
            </a:r>
            <a:r>
              <a:rPr lang="ru-RU" dirty="0" err="1"/>
              <a:t>Сполучені</a:t>
            </a:r>
            <a:r>
              <a:rPr lang="ru-RU" dirty="0"/>
              <a:t> </a:t>
            </a:r>
            <a:r>
              <a:rPr lang="ru-RU" dirty="0" err="1"/>
              <a:t>Штати</a:t>
            </a:r>
            <a:r>
              <a:rPr lang="ru-RU" dirty="0"/>
              <a:t> Америки».</a:t>
            </a:r>
          </a:p>
        </p:txBody>
      </p:sp>
      <p:pic>
        <p:nvPicPr>
          <p:cNvPr id="10242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24574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 права людини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548938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817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1124</TotalTime>
  <Words>1875</Words>
  <Application>Microsoft Office PowerPoint</Application>
  <PresentationFormat>Экран (4:3)</PresentationFormat>
  <Paragraphs>167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Кнопка</vt:lpstr>
      <vt:lpstr>Політична думка в США кінець ХVІІІ – поч. ХІХ ст. </vt:lpstr>
      <vt:lpstr>План</vt:lpstr>
      <vt:lpstr>Умови формування американської політичної думки – боротьба за незалежність американських колоній</vt:lpstr>
      <vt:lpstr>Поява США як незалежної держави є результатом війни 1775-1783 рр. англійських колоністів проти метрополії - Англії  </vt:lpstr>
      <vt:lpstr>Еволюція ідей </vt:lpstr>
      <vt:lpstr>Томас Пейн 1737-1809</vt:lpstr>
      <vt:lpstr>праці</vt:lpstr>
      <vt:lpstr>Ідея про відокремлення від Англії</vt:lpstr>
      <vt:lpstr>Про права людини</vt:lpstr>
      <vt:lpstr>Про державу</vt:lpstr>
      <vt:lpstr>Ставлення до рабовласництва</vt:lpstr>
      <vt:lpstr>Право на повстання</vt:lpstr>
      <vt:lpstr>Форми держави</vt:lpstr>
      <vt:lpstr>Критика Конституції</vt:lpstr>
      <vt:lpstr>Значення поглядів Томаса Пейна</vt:lpstr>
      <vt:lpstr>Томас Джефферсон 1743-1826</vt:lpstr>
      <vt:lpstr>Праці</vt:lpstr>
      <vt:lpstr>Радикально-демократичне трактування природно-правової концепції</vt:lpstr>
      <vt:lpstr>Критика капіталізму</vt:lpstr>
      <vt:lpstr>Автор проєкту Декларації незалежності США</vt:lpstr>
      <vt:lpstr>Презентация PowerPoint</vt:lpstr>
      <vt:lpstr>Природні права</vt:lpstr>
      <vt:lpstr>свобода</vt:lpstr>
      <vt:lpstr>Право на опір</vt:lpstr>
      <vt:lpstr>Право на бунт</vt:lpstr>
      <vt:lpstr>Ставлення до рабства</vt:lpstr>
      <vt:lpstr>Александер Гамільтон  1757-1804</vt:lpstr>
      <vt:lpstr>Один з авторів Конституції США</vt:lpstr>
      <vt:lpstr>Позиції сторін</vt:lpstr>
      <vt:lpstr>Концепція змішаного правління</vt:lpstr>
      <vt:lpstr>Послідовник Гоббса</vt:lpstr>
      <vt:lpstr>президент</vt:lpstr>
      <vt:lpstr>Про роль народу у управлінні</vt:lpstr>
      <vt:lpstr>Поділ суспільства</vt:lpstr>
      <vt:lpstr>Поділ суспільства</vt:lpstr>
      <vt:lpstr>Роль народу</vt:lpstr>
      <vt:lpstr>насильство</vt:lpstr>
      <vt:lpstr>Виконавча влада</vt:lpstr>
      <vt:lpstr>Які ідеї Гамільтона не були прийняті?</vt:lpstr>
      <vt:lpstr>Конституція США 1787 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думка в США</dc:title>
  <dc:creator>User</dc:creator>
  <cp:lastModifiedBy>User</cp:lastModifiedBy>
  <cp:revision>17</cp:revision>
  <dcterms:created xsi:type="dcterms:W3CDTF">2022-05-09T08:20:12Z</dcterms:created>
  <dcterms:modified xsi:type="dcterms:W3CDTF">2023-04-19T08:00:42Z</dcterms:modified>
</cp:coreProperties>
</file>