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63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95" autoAdjust="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moodle.znu.edu.ua/course/index.php?categoryid=172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DB25005-6BD5-5794-1B99-E54DD34BE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653" y="2675467"/>
            <a:ext cx="5751160" cy="345069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uk-UA" sz="3100" b="1" i="0" u="none" strike="noStrike" dirty="0">
                <a:solidFill>
                  <a:schemeClr val="tx1"/>
                </a:solidFill>
                <a:effectLst/>
              </a:rPr>
              <a:t>Охорона праці в галузі та цивільний захист</a:t>
            </a:r>
            <a:endParaRPr lang="uk-UA" sz="3100" b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3508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3290" y="2420888"/>
            <a:ext cx="5683085" cy="4824536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технічних наук, доцент кафедри</a:t>
            </a:r>
          </a:p>
          <a:p>
            <a:pPr algn="ctr"/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металургійних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Грідяєв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Володимир Васильович</a:t>
            </a:r>
          </a:p>
          <a:p>
            <a:pPr algn="ctr"/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uk-UA" sz="20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vladimir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493@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endParaRPr lang="ru-UA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Інші засоби зв’язку: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ZOOM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(ідентифікатор: </a:t>
            </a:r>
            <a:r>
              <a:rPr lang="ru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3103012975;</a:t>
            </a:r>
          </a:p>
          <a:p>
            <a:pPr>
              <a:lnSpc>
                <a:spcPts val="1800"/>
              </a:lnSpc>
            </a:pP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ключ: </a:t>
            </a:r>
            <a:r>
              <a:rPr lang="en-US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SGaH</a:t>
            </a:r>
            <a:r>
              <a:rPr lang="uk-UA" sz="2000" b="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</a:pPr>
            <a:r>
              <a:rPr lang="uk-UA" sz="2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Консультації: </a:t>
            </a:r>
            <a:r>
              <a:rPr lang="uk-UA" sz="2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четвер з 12.00 до 13.00</a:t>
            </a:r>
            <a:endParaRPr lang="ru-UA" sz="20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  <a:p>
            <a:endParaRPr lang="uk-UA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3131840" y="476672"/>
            <a:ext cx="25893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dirty="0"/>
              <a:t>ВИКЛАДАЧ</a:t>
            </a:r>
            <a:endParaRPr lang="ru-RU" sz="4000" b="1" dirty="0"/>
          </a:p>
        </p:txBody>
      </p:sp>
      <p:pic>
        <p:nvPicPr>
          <p:cNvPr id="4" name="Рисунок 3" descr="Зображення, що містить особа, одежа, краватка, чоловік&#10;&#10;Автоматично згенерований опис">
            <a:extLst>
              <a:ext uri="{FF2B5EF4-FFF2-40B4-BE49-F238E27FC236}">
                <a16:creationId xmlns:a16="http://schemas.microsoft.com/office/drawing/2014/main" id="{5AEE6800-B688-EBCE-E856-7956149A6C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708920"/>
            <a:ext cx="3826502" cy="398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50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626" y="5354389"/>
            <a:ext cx="1503611" cy="150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0364" y="2420888"/>
            <a:ext cx="8363272" cy="4949725"/>
          </a:xfrm>
        </p:spPr>
        <p:txBody>
          <a:bodyPr>
            <a:noAutofit/>
          </a:bodyPr>
          <a:lstStyle/>
          <a:p>
            <a:pPr algn="just"/>
            <a:r>
              <a:rPr lang="uk-UA" sz="2000" b="1" dirty="0">
                <a:solidFill>
                  <a:schemeClr val="tx1"/>
                </a:solidFill>
              </a:rPr>
              <a:t>Навчальна дисципліна </a:t>
            </a:r>
            <a:r>
              <a:rPr lang="uk-UA" sz="2000" dirty="0">
                <a:solidFill>
                  <a:schemeClr val="tx1"/>
                </a:solidFill>
              </a:rPr>
              <a:t>«Охорони праці в галузі та цивільний захист» </a:t>
            </a:r>
            <a:r>
              <a:rPr lang="uk-UA" sz="2000" b="1" dirty="0">
                <a:solidFill>
                  <a:schemeClr val="tx1"/>
                </a:solidFill>
              </a:rPr>
              <a:t>вирішує завдання </a:t>
            </a:r>
            <a:r>
              <a:rPr lang="uk-UA" sz="2000" dirty="0">
                <a:solidFill>
                  <a:schemeClr val="tx1"/>
                </a:solidFill>
              </a:rPr>
              <a:t>сформувати спеціаліста з активною позицією щодо практичної реалізації принципу пріоритетності охорони життя та здоров’я працівників по відношенню до результатів виробничої діяльності, здатного застосовувати нестандартне мислення, самостійність та ініціативу з організації охорони праці на підприємстві; виховувати у слухачів  повагу до Конституції України, законів України, почуття відповідальності за своєчасне, безпосереднє і повне здійснення заходів з охорони праці на виробництві для підвищення його ефективності в сучасних умовах, прагнення досягнути високої професійності у виконанні функціональних обов’язків згідно з посадовим призначенням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tx1"/>
                </a:solidFill>
              </a:rPr>
              <a:t>ЧОМУ НЕОБХІДНО ВИВЧАТИ ДИСЦИПЛІНУ 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250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879" y="5282381"/>
            <a:ext cx="1575619" cy="1575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811530" y="1124744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dirty="0"/>
              <a:t>мета вивчення дисципліни є: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2420888"/>
            <a:ext cx="840053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215" algn="just"/>
            <a:r>
              <a:rPr lang="uk-UA" sz="2000" b="1" dirty="0"/>
              <a:t>Метою вивчення навчальної </a:t>
            </a:r>
            <a:r>
              <a:rPr lang="uk-UA" sz="2000" dirty="0"/>
              <a:t>дисципліни «Охорони праці в галузі та цивільний захист», є формування у здобувачів вищої освіти теоретичних знань та практичних навичок ефективного управління охороною праці, цивільного захисту та поліпшення умов праці з урахуванням особливостей майбутньої професійної діяльності.</a:t>
            </a:r>
          </a:p>
          <a:p>
            <a:pPr indent="450215" algn="just"/>
            <a:r>
              <a:rPr lang="uk-UA" sz="2000" b="1" dirty="0"/>
              <a:t>Навчальна дисципліна </a:t>
            </a:r>
            <a:r>
              <a:rPr lang="uk-UA" sz="2000" dirty="0"/>
              <a:t>«Охорона праці в галузі та цивільний захист» </a:t>
            </a:r>
            <a:r>
              <a:rPr lang="uk-UA" sz="2000" b="1" dirty="0"/>
              <a:t>входит</a:t>
            </a:r>
            <a:r>
              <a:rPr lang="uk-UA" sz="2000" dirty="0"/>
              <a:t>ь до циклу загальної підготовки обов’язкових компонент освітньо-професійної програми підготовки магістрів «Технологія захисту навколишнього середовища». </a:t>
            </a:r>
            <a:r>
              <a:rPr lang="uk-UA" sz="2000" b="1" dirty="0"/>
              <a:t>Дисципліна служить </a:t>
            </a:r>
            <a:r>
              <a:rPr lang="uk-UA" sz="2000" dirty="0"/>
              <a:t>підґрунтям для подальшого вивчення дисципліни «Екологічна та техногенна безпека промислових об’єктів та технологій» та написання кваліфікаційної роботи магістра.</a:t>
            </a:r>
            <a:endParaRPr lang="ru-UA" sz="2000" dirty="0"/>
          </a:p>
          <a:p>
            <a:pPr indent="450215" algn="just"/>
            <a:endParaRPr lang="uk-UA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61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169</TotalTime>
  <Words>255</Words>
  <Application>Microsoft Office PowerPoint</Application>
  <PresentationFormat>Екран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8" baseType="lpstr">
      <vt:lpstr>Candara</vt:lpstr>
      <vt:lpstr>Symbol</vt:lpstr>
      <vt:lpstr>Times New Roman</vt:lpstr>
      <vt:lpstr>Волна</vt:lpstr>
      <vt:lpstr>Охорона праці в галузі та цивільний захист</vt:lpstr>
      <vt:lpstr>Презентація PowerPoint</vt:lpstr>
      <vt:lpstr>ЧОМУ НЕОБХІДНО ВИВЧАТИ ДИСЦИПЛІНУ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Manidina Yevhenija</cp:lastModifiedBy>
  <cp:revision>16</cp:revision>
  <dcterms:created xsi:type="dcterms:W3CDTF">2020-09-02T17:48:05Z</dcterms:created>
  <dcterms:modified xsi:type="dcterms:W3CDTF">2024-10-04T12:18:10Z</dcterms:modified>
</cp:coreProperties>
</file>