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9" r:id="rId12"/>
    <p:sldId id="260" r:id="rId13"/>
    <p:sldId id="268" r:id="rId14"/>
    <p:sldId id="279" r:id="rId15"/>
    <p:sldId id="267" r:id="rId16"/>
    <p:sldId id="266" r:id="rId17"/>
    <p:sldId id="269" r:id="rId18"/>
    <p:sldId id="280" r:id="rId19"/>
    <p:sldId id="265" r:id="rId20"/>
    <p:sldId id="264" r:id="rId21"/>
    <p:sldId id="281" r:id="rId22"/>
    <p:sldId id="283" r:id="rId23"/>
    <p:sldId id="284" r:id="rId24"/>
    <p:sldId id="282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A06"/>
    <a:srgbClr val="C52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EA48C-6CB5-4589-A473-161D8EE5B32F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C021C4-93E7-422F-8583-F74CFA24267A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Європейський романтизм</a:t>
          </a:r>
          <a:endParaRPr lang="ru-RU" dirty="0">
            <a:solidFill>
              <a:schemeClr val="bg1"/>
            </a:solidFill>
          </a:endParaRPr>
        </a:p>
      </dgm:t>
    </dgm:pt>
    <dgm:pt modelId="{9FBC8C65-D9FB-42A6-A37E-750AE8F0FBC8}" type="parTrans" cxnId="{3D022261-075B-4EAE-94F3-4C88431580AE}">
      <dgm:prSet/>
      <dgm:spPr/>
      <dgm:t>
        <a:bodyPr/>
        <a:lstStyle/>
        <a:p>
          <a:endParaRPr lang="ru-RU"/>
        </a:p>
      </dgm:t>
    </dgm:pt>
    <dgm:pt modelId="{22A6B5E0-A0D6-4BCC-BDAC-628C53207264}" type="sibTrans" cxnId="{3D022261-075B-4EAE-94F3-4C88431580AE}">
      <dgm:prSet/>
      <dgm:spPr/>
      <dgm:t>
        <a:bodyPr/>
        <a:lstStyle/>
        <a:p>
          <a:endParaRPr lang="ru-RU"/>
        </a:p>
      </dgm:t>
    </dgm:pt>
    <dgm:pt modelId="{A390F65E-0F6E-4B39-858B-2666DC3F69BD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Мова,</a:t>
          </a:r>
          <a:r>
            <a:rPr lang="uk-UA" dirty="0" smtClean="0">
              <a:solidFill>
                <a:schemeClr val="bg1"/>
              </a:solidFill>
            </a:rPr>
            <a:t> зазначав Вільгельм Гумбольдт, </a:t>
          </a:r>
          <a:r>
            <a:rPr lang="uk-UA" i="1" dirty="0" smtClean="0">
              <a:solidFill>
                <a:schemeClr val="bg1"/>
              </a:solidFill>
            </a:rPr>
            <a:t>завжди втілює в собі своєрідність цілої нації, тому в її надрах ми «повсякчас знаходимо сплав власне </a:t>
          </a:r>
          <a:r>
            <a:rPr lang="uk-UA" i="1" dirty="0" err="1" smtClean="0">
              <a:solidFill>
                <a:schemeClr val="bg1"/>
              </a:solidFill>
            </a:rPr>
            <a:t>мовного</a:t>
          </a:r>
          <a:r>
            <a:rPr lang="uk-UA" i="1" dirty="0" smtClean="0">
              <a:solidFill>
                <a:schemeClr val="bg1"/>
              </a:solidFill>
            </a:rPr>
            <a:t> характеру з тим, що </a:t>
          </a:r>
          <a:r>
            <a:rPr lang="uk-UA" i="1" dirty="0" err="1" smtClean="0">
              <a:solidFill>
                <a:schemeClr val="bg1"/>
              </a:solidFill>
            </a:rPr>
            <a:t>сприйнято</a:t>
          </a:r>
          <a:r>
            <a:rPr lang="uk-UA" i="1" dirty="0" smtClean="0">
              <a:solidFill>
                <a:schemeClr val="bg1"/>
              </a:solidFill>
            </a:rPr>
            <a:t> мовою від характеру нації</a:t>
          </a:r>
          <a:r>
            <a:rPr lang="uk-UA" dirty="0" smtClean="0">
              <a:solidFill>
                <a:schemeClr val="bg1"/>
              </a:solidFill>
            </a:rPr>
            <a:t>». </a:t>
          </a:r>
          <a:endParaRPr lang="ru-RU" dirty="0">
            <a:solidFill>
              <a:schemeClr val="bg1"/>
            </a:solidFill>
          </a:endParaRPr>
        </a:p>
      </dgm:t>
    </dgm:pt>
    <dgm:pt modelId="{D4337262-62D8-4380-B822-3431C5C5EBDA}" type="parTrans" cxnId="{1ED5BCC2-7B24-4A5C-8400-B164A13C5229}">
      <dgm:prSet/>
      <dgm:spPr/>
      <dgm:t>
        <a:bodyPr/>
        <a:lstStyle/>
        <a:p>
          <a:endParaRPr lang="ru-RU"/>
        </a:p>
      </dgm:t>
    </dgm:pt>
    <dgm:pt modelId="{F1111BB9-711A-44F0-95EC-8567ED3EF4FF}" type="sibTrans" cxnId="{1ED5BCC2-7B24-4A5C-8400-B164A13C5229}">
      <dgm:prSet/>
      <dgm:spPr/>
      <dgm:t>
        <a:bodyPr/>
        <a:lstStyle/>
        <a:p>
          <a:endParaRPr lang="ru-RU"/>
        </a:p>
      </dgm:t>
    </dgm:pt>
    <dgm:pt modelId="{C20EF4F4-83C6-442C-A87B-DCC44D0DB2C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Харківська філологічна  школа</a:t>
          </a:r>
          <a:endParaRPr lang="ru-RU" dirty="0">
            <a:solidFill>
              <a:schemeClr val="bg1"/>
            </a:solidFill>
          </a:endParaRPr>
        </a:p>
      </dgm:t>
    </dgm:pt>
    <dgm:pt modelId="{98A39E02-F3DC-4F1E-AE56-F2623510DDFA}" type="parTrans" cxnId="{6FD6CB7C-E712-42C9-885D-1DE3CFF6AD62}">
      <dgm:prSet/>
      <dgm:spPr/>
      <dgm:t>
        <a:bodyPr/>
        <a:lstStyle/>
        <a:p>
          <a:endParaRPr lang="ru-RU"/>
        </a:p>
      </dgm:t>
    </dgm:pt>
    <dgm:pt modelId="{0A41F4E0-67DD-466A-AAB1-F486029004DE}" type="sibTrans" cxnId="{6FD6CB7C-E712-42C9-885D-1DE3CFF6AD62}">
      <dgm:prSet/>
      <dgm:spPr/>
      <dgm:t>
        <a:bodyPr/>
        <a:lstStyle/>
        <a:p>
          <a:endParaRPr lang="ru-RU"/>
        </a:p>
      </dgm:t>
    </dgm:pt>
    <dgm:pt modelId="{67458295-7D77-405B-88AE-1E6D20D8AB55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Мова як система знаків, зв’язок мови з мисленням; природа словесного образу й загалом словесної творчості; національний характер мови </a:t>
          </a:r>
          <a:endParaRPr lang="ru-RU" dirty="0">
            <a:solidFill>
              <a:schemeClr val="bg1"/>
            </a:solidFill>
          </a:endParaRPr>
        </a:p>
      </dgm:t>
    </dgm:pt>
    <dgm:pt modelId="{A5CB117C-B17D-4453-AC00-570EE931E6F8}" type="parTrans" cxnId="{0F60AD3D-5952-440A-87C9-CF13AD6C87CB}">
      <dgm:prSet/>
      <dgm:spPr/>
      <dgm:t>
        <a:bodyPr/>
        <a:lstStyle/>
        <a:p>
          <a:endParaRPr lang="ru-RU"/>
        </a:p>
      </dgm:t>
    </dgm:pt>
    <dgm:pt modelId="{B338C730-C449-4F7A-AFFD-02E7707A2C46}" type="sibTrans" cxnId="{0F60AD3D-5952-440A-87C9-CF13AD6C87CB}">
      <dgm:prSet/>
      <dgm:spPr/>
      <dgm:t>
        <a:bodyPr/>
        <a:lstStyle/>
        <a:p>
          <a:endParaRPr lang="ru-RU"/>
        </a:p>
      </dgm:t>
    </dgm:pt>
    <dgm:pt modelId="{7341791A-2C00-49B0-AF79-CC78C882705D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Вітчизняна лінгвістика ХХ століття </a:t>
          </a:r>
          <a:endParaRPr lang="ru-RU" dirty="0">
            <a:solidFill>
              <a:schemeClr val="bg1"/>
            </a:solidFill>
          </a:endParaRPr>
        </a:p>
      </dgm:t>
    </dgm:pt>
    <dgm:pt modelId="{B8231751-310E-4718-9664-EDCADF38333F}" type="parTrans" cxnId="{5B849186-A7DB-48DE-A8BA-143D26AC6BDB}">
      <dgm:prSet/>
      <dgm:spPr/>
      <dgm:t>
        <a:bodyPr/>
        <a:lstStyle/>
        <a:p>
          <a:endParaRPr lang="ru-RU"/>
        </a:p>
      </dgm:t>
    </dgm:pt>
    <dgm:pt modelId="{C7E0C003-28DD-4E83-99E6-7498D8629D54}" type="sibTrans" cxnId="{5B849186-A7DB-48DE-A8BA-143D26AC6BDB}">
      <dgm:prSet/>
      <dgm:spPr/>
      <dgm:t>
        <a:bodyPr/>
        <a:lstStyle/>
        <a:p>
          <a:endParaRPr lang="ru-RU"/>
        </a:p>
      </dgm:t>
    </dgm:pt>
    <dgm:pt modelId="{9B34E591-B337-4776-B281-70DDC9593E5F}">
      <dgm:prSet phldrT="[Текст]"/>
      <dgm:spPr/>
      <dgm:t>
        <a:bodyPr/>
        <a:lstStyle/>
        <a:p>
          <a:r>
            <a:rPr lang="uk-UA" dirty="0" smtClean="0"/>
            <a:t>зосереджувалася в межах </a:t>
          </a:r>
          <a:r>
            <a:rPr lang="uk-UA" dirty="0" err="1" smtClean="0"/>
            <a:t>таксононімної</a:t>
          </a:r>
          <a:r>
            <a:rPr lang="uk-UA" dirty="0" smtClean="0"/>
            <a:t> парадигми, тому говорити про </a:t>
          </a:r>
          <a:r>
            <a:rPr lang="uk-UA" dirty="0" err="1" smtClean="0"/>
            <a:t>антропоцентричну</a:t>
          </a:r>
          <a:r>
            <a:rPr lang="uk-UA" dirty="0" smtClean="0"/>
            <a:t> етнолінгвістику в сучасному розумінні в радянському мовознавстві не доводилося.</a:t>
          </a:r>
          <a:endParaRPr lang="ru-RU" dirty="0"/>
        </a:p>
      </dgm:t>
    </dgm:pt>
    <dgm:pt modelId="{C2690A3C-A615-462B-AC74-A963ACFCDC96}" type="parTrans" cxnId="{21E0F911-143B-4922-A269-874F77E8E9BC}">
      <dgm:prSet/>
      <dgm:spPr/>
      <dgm:t>
        <a:bodyPr/>
        <a:lstStyle/>
        <a:p>
          <a:endParaRPr lang="ru-RU"/>
        </a:p>
      </dgm:t>
    </dgm:pt>
    <dgm:pt modelId="{C7E23823-6394-4DAB-951E-1ADC40724101}" type="sibTrans" cxnId="{21E0F911-143B-4922-A269-874F77E8E9BC}">
      <dgm:prSet/>
      <dgm:spPr/>
      <dgm:t>
        <a:bodyPr/>
        <a:lstStyle/>
        <a:p>
          <a:endParaRPr lang="ru-RU"/>
        </a:p>
      </dgm:t>
    </dgm:pt>
    <dgm:pt modelId="{309F7A47-B181-427F-B104-50A51097A01E}" type="pres">
      <dgm:prSet presAssocID="{94BEA48C-6CB5-4589-A473-161D8EE5B32F}" presName="Name0" presStyleCnt="0">
        <dgm:presLayoutVars>
          <dgm:dir/>
          <dgm:animLvl val="lvl"/>
          <dgm:resizeHandles val="exact"/>
        </dgm:presLayoutVars>
      </dgm:prSet>
      <dgm:spPr/>
    </dgm:pt>
    <dgm:pt modelId="{FC3BA805-F132-4E03-9598-4976FF81FD73}" type="pres">
      <dgm:prSet presAssocID="{FBC021C4-93E7-422F-8583-F74CFA24267A}" presName="compositeNode" presStyleCnt="0">
        <dgm:presLayoutVars>
          <dgm:bulletEnabled val="1"/>
        </dgm:presLayoutVars>
      </dgm:prSet>
      <dgm:spPr/>
    </dgm:pt>
    <dgm:pt modelId="{AEB06689-8ACF-418D-BD4F-A0D65445CB74}" type="pres">
      <dgm:prSet presAssocID="{FBC021C4-93E7-422F-8583-F74CFA24267A}" presName="bgRect" presStyleLbl="node1" presStyleIdx="0" presStyleCnt="3"/>
      <dgm:spPr/>
      <dgm:t>
        <a:bodyPr/>
        <a:lstStyle/>
        <a:p>
          <a:endParaRPr lang="ru-RU"/>
        </a:p>
      </dgm:t>
    </dgm:pt>
    <dgm:pt modelId="{DF7C0B13-636D-4F05-B9BC-D5492F89AA48}" type="pres">
      <dgm:prSet presAssocID="{FBC021C4-93E7-422F-8583-F74CFA2426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EA91D-0768-4768-8DFD-034025482AA9}" type="pres">
      <dgm:prSet presAssocID="{FBC021C4-93E7-422F-8583-F74CFA2426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06E5F-C6F7-47E7-8F8C-795ED02F8F36}" type="pres">
      <dgm:prSet presAssocID="{22A6B5E0-A0D6-4BCC-BDAC-628C53207264}" presName="hSp" presStyleCnt="0"/>
      <dgm:spPr/>
    </dgm:pt>
    <dgm:pt modelId="{4B972D0B-E76A-469E-A04A-CEC645CED4F1}" type="pres">
      <dgm:prSet presAssocID="{22A6B5E0-A0D6-4BCC-BDAC-628C53207264}" presName="vProcSp" presStyleCnt="0"/>
      <dgm:spPr/>
    </dgm:pt>
    <dgm:pt modelId="{CC575C44-912B-4220-8AD9-72E3C89D0A49}" type="pres">
      <dgm:prSet presAssocID="{22A6B5E0-A0D6-4BCC-BDAC-628C53207264}" presName="vSp1" presStyleCnt="0"/>
      <dgm:spPr/>
    </dgm:pt>
    <dgm:pt modelId="{4DB30064-503B-4DFF-9699-1D5BDFD9C6D7}" type="pres">
      <dgm:prSet presAssocID="{22A6B5E0-A0D6-4BCC-BDAC-628C53207264}" presName="simulatedConn" presStyleLbl="solidFgAcc1" presStyleIdx="0" presStyleCnt="2"/>
      <dgm:spPr/>
    </dgm:pt>
    <dgm:pt modelId="{E73D4958-8A24-4B5B-A801-D1484B29BE40}" type="pres">
      <dgm:prSet presAssocID="{22A6B5E0-A0D6-4BCC-BDAC-628C53207264}" presName="vSp2" presStyleCnt="0"/>
      <dgm:spPr/>
    </dgm:pt>
    <dgm:pt modelId="{647478F2-9DC6-4CCA-A733-FEABA1467165}" type="pres">
      <dgm:prSet presAssocID="{22A6B5E0-A0D6-4BCC-BDAC-628C53207264}" presName="sibTrans" presStyleCnt="0"/>
      <dgm:spPr/>
    </dgm:pt>
    <dgm:pt modelId="{2173BA3F-36F4-4206-B409-8DFBEFD32139}" type="pres">
      <dgm:prSet presAssocID="{C20EF4F4-83C6-442C-A87B-DCC44D0DB2C9}" presName="compositeNode" presStyleCnt="0">
        <dgm:presLayoutVars>
          <dgm:bulletEnabled val="1"/>
        </dgm:presLayoutVars>
      </dgm:prSet>
      <dgm:spPr/>
    </dgm:pt>
    <dgm:pt modelId="{5C45A660-1AA4-4E43-B2EE-4D576BD80A2D}" type="pres">
      <dgm:prSet presAssocID="{C20EF4F4-83C6-442C-A87B-DCC44D0DB2C9}" presName="bgRect" presStyleLbl="node1" presStyleIdx="1" presStyleCnt="3"/>
      <dgm:spPr/>
      <dgm:t>
        <a:bodyPr/>
        <a:lstStyle/>
        <a:p>
          <a:endParaRPr lang="ru-RU"/>
        </a:p>
      </dgm:t>
    </dgm:pt>
    <dgm:pt modelId="{A2B0D9CA-D290-4C64-A0DF-6DD0635EF3AA}" type="pres">
      <dgm:prSet presAssocID="{C20EF4F4-83C6-442C-A87B-DCC44D0DB2C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CC18B-0FD8-48B3-ABE5-33F1B5C017EE}" type="pres">
      <dgm:prSet presAssocID="{C20EF4F4-83C6-442C-A87B-DCC44D0DB2C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53171-5C53-45C9-B341-96921B09267A}" type="pres">
      <dgm:prSet presAssocID="{0A41F4E0-67DD-466A-AAB1-F486029004DE}" presName="hSp" presStyleCnt="0"/>
      <dgm:spPr/>
    </dgm:pt>
    <dgm:pt modelId="{02A3D1F6-6B53-431D-B85B-76288F81344C}" type="pres">
      <dgm:prSet presAssocID="{0A41F4E0-67DD-466A-AAB1-F486029004DE}" presName="vProcSp" presStyleCnt="0"/>
      <dgm:spPr/>
    </dgm:pt>
    <dgm:pt modelId="{9B5AA4DB-DE08-4C8D-A684-FF3A69ADAD84}" type="pres">
      <dgm:prSet presAssocID="{0A41F4E0-67DD-466A-AAB1-F486029004DE}" presName="vSp1" presStyleCnt="0"/>
      <dgm:spPr/>
    </dgm:pt>
    <dgm:pt modelId="{38013E70-52F6-4A5A-A33F-3CEA5B135CBE}" type="pres">
      <dgm:prSet presAssocID="{0A41F4E0-67DD-466A-AAB1-F486029004DE}" presName="simulatedConn" presStyleLbl="solidFgAcc1" presStyleIdx="1" presStyleCnt="2"/>
      <dgm:spPr/>
    </dgm:pt>
    <dgm:pt modelId="{5A73AB80-E9DA-489C-913D-D1E0165E489D}" type="pres">
      <dgm:prSet presAssocID="{0A41F4E0-67DD-466A-AAB1-F486029004DE}" presName="vSp2" presStyleCnt="0"/>
      <dgm:spPr/>
    </dgm:pt>
    <dgm:pt modelId="{1AB063D1-72EB-419B-8587-CBDBDBD91735}" type="pres">
      <dgm:prSet presAssocID="{0A41F4E0-67DD-466A-AAB1-F486029004DE}" presName="sibTrans" presStyleCnt="0"/>
      <dgm:spPr/>
    </dgm:pt>
    <dgm:pt modelId="{8A8E4FD8-3CD1-4459-8AD5-00D164F080A5}" type="pres">
      <dgm:prSet presAssocID="{7341791A-2C00-49B0-AF79-CC78C882705D}" presName="compositeNode" presStyleCnt="0">
        <dgm:presLayoutVars>
          <dgm:bulletEnabled val="1"/>
        </dgm:presLayoutVars>
      </dgm:prSet>
      <dgm:spPr/>
    </dgm:pt>
    <dgm:pt modelId="{F901D92D-A474-4EF8-94BC-EE15D57EBB0A}" type="pres">
      <dgm:prSet presAssocID="{7341791A-2C00-49B0-AF79-CC78C882705D}" presName="bgRect" presStyleLbl="node1" presStyleIdx="2" presStyleCnt="3"/>
      <dgm:spPr/>
      <dgm:t>
        <a:bodyPr/>
        <a:lstStyle/>
        <a:p>
          <a:endParaRPr lang="ru-RU"/>
        </a:p>
      </dgm:t>
    </dgm:pt>
    <dgm:pt modelId="{E92072A6-BDDE-40E8-8A63-21A513DD6DC7}" type="pres">
      <dgm:prSet presAssocID="{7341791A-2C00-49B0-AF79-CC78C882705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459D8-1CF8-44FD-A4A2-17339C870D2A}" type="pres">
      <dgm:prSet presAssocID="{7341791A-2C00-49B0-AF79-CC78C88270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7FC61-5084-4F39-8CD8-5EA5DB0F2E6C}" type="presOf" srcId="{A390F65E-0F6E-4B39-858B-2666DC3F69BD}" destId="{ADBEA91D-0768-4768-8DFD-034025482AA9}" srcOrd="0" destOrd="0" presId="urn:microsoft.com/office/officeart/2005/8/layout/hProcess7"/>
    <dgm:cxn modelId="{1ED5BCC2-7B24-4A5C-8400-B164A13C5229}" srcId="{FBC021C4-93E7-422F-8583-F74CFA24267A}" destId="{A390F65E-0F6E-4B39-858B-2666DC3F69BD}" srcOrd="0" destOrd="0" parTransId="{D4337262-62D8-4380-B822-3431C5C5EBDA}" sibTransId="{F1111BB9-711A-44F0-95EC-8567ED3EF4FF}"/>
    <dgm:cxn modelId="{ABBF1A2A-4785-49DB-93B0-2DBE9CBCF485}" type="presOf" srcId="{C20EF4F4-83C6-442C-A87B-DCC44D0DB2C9}" destId="{5C45A660-1AA4-4E43-B2EE-4D576BD80A2D}" srcOrd="0" destOrd="0" presId="urn:microsoft.com/office/officeart/2005/8/layout/hProcess7"/>
    <dgm:cxn modelId="{B9423E3A-C063-4781-98B0-DB74914DF328}" type="presOf" srcId="{9B34E591-B337-4776-B281-70DDC9593E5F}" destId="{C95459D8-1CF8-44FD-A4A2-17339C870D2A}" srcOrd="0" destOrd="0" presId="urn:microsoft.com/office/officeart/2005/8/layout/hProcess7"/>
    <dgm:cxn modelId="{95DBAFEE-0AB2-432A-AD5F-DF1895C72DD9}" type="presOf" srcId="{FBC021C4-93E7-422F-8583-F74CFA24267A}" destId="{AEB06689-8ACF-418D-BD4F-A0D65445CB74}" srcOrd="0" destOrd="0" presId="urn:microsoft.com/office/officeart/2005/8/layout/hProcess7"/>
    <dgm:cxn modelId="{6FD6CB7C-E712-42C9-885D-1DE3CFF6AD62}" srcId="{94BEA48C-6CB5-4589-A473-161D8EE5B32F}" destId="{C20EF4F4-83C6-442C-A87B-DCC44D0DB2C9}" srcOrd="1" destOrd="0" parTransId="{98A39E02-F3DC-4F1E-AE56-F2623510DDFA}" sibTransId="{0A41F4E0-67DD-466A-AAB1-F486029004DE}"/>
    <dgm:cxn modelId="{21E0F911-143B-4922-A269-874F77E8E9BC}" srcId="{7341791A-2C00-49B0-AF79-CC78C882705D}" destId="{9B34E591-B337-4776-B281-70DDC9593E5F}" srcOrd="0" destOrd="0" parTransId="{C2690A3C-A615-462B-AC74-A963ACFCDC96}" sibTransId="{C7E23823-6394-4DAB-951E-1ADC40724101}"/>
    <dgm:cxn modelId="{90724BBC-74D4-4B6A-A565-3D690ECFF7A8}" type="presOf" srcId="{FBC021C4-93E7-422F-8583-F74CFA24267A}" destId="{DF7C0B13-636D-4F05-B9BC-D5492F89AA48}" srcOrd="1" destOrd="0" presId="urn:microsoft.com/office/officeart/2005/8/layout/hProcess7"/>
    <dgm:cxn modelId="{4F08B8EA-5C3E-4434-88CF-BF0C8E310087}" type="presOf" srcId="{C20EF4F4-83C6-442C-A87B-DCC44D0DB2C9}" destId="{A2B0D9CA-D290-4C64-A0DF-6DD0635EF3AA}" srcOrd="1" destOrd="0" presId="urn:microsoft.com/office/officeart/2005/8/layout/hProcess7"/>
    <dgm:cxn modelId="{5B849186-A7DB-48DE-A8BA-143D26AC6BDB}" srcId="{94BEA48C-6CB5-4589-A473-161D8EE5B32F}" destId="{7341791A-2C00-49B0-AF79-CC78C882705D}" srcOrd="2" destOrd="0" parTransId="{B8231751-310E-4718-9664-EDCADF38333F}" sibTransId="{C7E0C003-28DD-4E83-99E6-7498D8629D54}"/>
    <dgm:cxn modelId="{E2BFBE85-264E-4578-989F-8F1E6AEE13D0}" type="presOf" srcId="{67458295-7D77-405B-88AE-1E6D20D8AB55}" destId="{9CACC18B-0FD8-48B3-ABE5-33F1B5C017EE}" srcOrd="0" destOrd="0" presId="urn:microsoft.com/office/officeart/2005/8/layout/hProcess7"/>
    <dgm:cxn modelId="{E6EC4A48-30BC-488A-BA06-46C10493D53D}" type="presOf" srcId="{7341791A-2C00-49B0-AF79-CC78C882705D}" destId="{E92072A6-BDDE-40E8-8A63-21A513DD6DC7}" srcOrd="1" destOrd="0" presId="urn:microsoft.com/office/officeart/2005/8/layout/hProcess7"/>
    <dgm:cxn modelId="{ABD25887-6009-4FF3-B3A7-3CDF890B5104}" type="presOf" srcId="{7341791A-2C00-49B0-AF79-CC78C882705D}" destId="{F901D92D-A474-4EF8-94BC-EE15D57EBB0A}" srcOrd="0" destOrd="0" presId="urn:microsoft.com/office/officeart/2005/8/layout/hProcess7"/>
    <dgm:cxn modelId="{3D022261-075B-4EAE-94F3-4C88431580AE}" srcId="{94BEA48C-6CB5-4589-A473-161D8EE5B32F}" destId="{FBC021C4-93E7-422F-8583-F74CFA24267A}" srcOrd="0" destOrd="0" parTransId="{9FBC8C65-D9FB-42A6-A37E-750AE8F0FBC8}" sibTransId="{22A6B5E0-A0D6-4BCC-BDAC-628C53207264}"/>
    <dgm:cxn modelId="{1A5EEDDF-70EA-4E5F-B154-E098AA855134}" type="presOf" srcId="{94BEA48C-6CB5-4589-A473-161D8EE5B32F}" destId="{309F7A47-B181-427F-B104-50A51097A01E}" srcOrd="0" destOrd="0" presId="urn:microsoft.com/office/officeart/2005/8/layout/hProcess7"/>
    <dgm:cxn modelId="{0F60AD3D-5952-440A-87C9-CF13AD6C87CB}" srcId="{C20EF4F4-83C6-442C-A87B-DCC44D0DB2C9}" destId="{67458295-7D77-405B-88AE-1E6D20D8AB55}" srcOrd="0" destOrd="0" parTransId="{A5CB117C-B17D-4453-AC00-570EE931E6F8}" sibTransId="{B338C730-C449-4F7A-AFFD-02E7707A2C46}"/>
    <dgm:cxn modelId="{06B4D30A-87AA-431A-90DE-7F710C34EDA5}" type="presParOf" srcId="{309F7A47-B181-427F-B104-50A51097A01E}" destId="{FC3BA805-F132-4E03-9598-4976FF81FD73}" srcOrd="0" destOrd="0" presId="urn:microsoft.com/office/officeart/2005/8/layout/hProcess7"/>
    <dgm:cxn modelId="{D584AE8B-EC71-4A19-8154-5A023BD30946}" type="presParOf" srcId="{FC3BA805-F132-4E03-9598-4976FF81FD73}" destId="{AEB06689-8ACF-418D-BD4F-A0D65445CB74}" srcOrd="0" destOrd="0" presId="urn:microsoft.com/office/officeart/2005/8/layout/hProcess7"/>
    <dgm:cxn modelId="{B81BEB9E-E195-4A5B-8C16-2823720A49F2}" type="presParOf" srcId="{FC3BA805-F132-4E03-9598-4976FF81FD73}" destId="{DF7C0B13-636D-4F05-B9BC-D5492F89AA48}" srcOrd="1" destOrd="0" presId="urn:microsoft.com/office/officeart/2005/8/layout/hProcess7"/>
    <dgm:cxn modelId="{50B814AD-2A72-4016-A3C6-AD8AD8558F48}" type="presParOf" srcId="{FC3BA805-F132-4E03-9598-4976FF81FD73}" destId="{ADBEA91D-0768-4768-8DFD-034025482AA9}" srcOrd="2" destOrd="0" presId="urn:microsoft.com/office/officeart/2005/8/layout/hProcess7"/>
    <dgm:cxn modelId="{1850D908-1F9E-48C9-851D-3BB653C0DA71}" type="presParOf" srcId="{309F7A47-B181-427F-B104-50A51097A01E}" destId="{C6506E5F-C6F7-47E7-8F8C-795ED02F8F36}" srcOrd="1" destOrd="0" presId="urn:microsoft.com/office/officeart/2005/8/layout/hProcess7"/>
    <dgm:cxn modelId="{B55B3AF0-666A-4039-A463-5001DF2A7DDA}" type="presParOf" srcId="{309F7A47-B181-427F-B104-50A51097A01E}" destId="{4B972D0B-E76A-469E-A04A-CEC645CED4F1}" srcOrd="2" destOrd="0" presId="urn:microsoft.com/office/officeart/2005/8/layout/hProcess7"/>
    <dgm:cxn modelId="{2322C828-641F-4943-AD0B-B13A4AE3BAB3}" type="presParOf" srcId="{4B972D0B-E76A-469E-A04A-CEC645CED4F1}" destId="{CC575C44-912B-4220-8AD9-72E3C89D0A49}" srcOrd="0" destOrd="0" presId="urn:microsoft.com/office/officeart/2005/8/layout/hProcess7"/>
    <dgm:cxn modelId="{0353AC11-BDD2-4F77-8618-B8E53764875D}" type="presParOf" srcId="{4B972D0B-E76A-469E-A04A-CEC645CED4F1}" destId="{4DB30064-503B-4DFF-9699-1D5BDFD9C6D7}" srcOrd="1" destOrd="0" presId="urn:microsoft.com/office/officeart/2005/8/layout/hProcess7"/>
    <dgm:cxn modelId="{0C092FD3-065A-4102-80D7-239B7409EAFD}" type="presParOf" srcId="{4B972D0B-E76A-469E-A04A-CEC645CED4F1}" destId="{E73D4958-8A24-4B5B-A801-D1484B29BE40}" srcOrd="2" destOrd="0" presId="urn:microsoft.com/office/officeart/2005/8/layout/hProcess7"/>
    <dgm:cxn modelId="{C4677D0B-D8B6-4D5E-86B8-3712934C1D68}" type="presParOf" srcId="{309F7A47-B181-427F-B104-50A51097A01E}" destId="{647478F2-9DC6-4CCA-A733-FEABA1467165}" srcOrd="3" destOrd="0" presId="urn:microsoft.com/office/officeart/2005/8/layout/hProcess7"/>
    <dgm:cxn modelId="{83DDC711-6CB2-4D0D-9188-134DFF966A61}" type="presParOf" srcId="{309F7A47-B181-427F-B104-50A51097A01E}" destId="{2173BA3F-36F4-4206-B409-8DFBEFD32139}" srcOrd="4" destOrd="0" presId="urn:microsoft.com/office/officeart/2005/8/layout/hProcess7"/>
    <dgm:cxn modelId="{22A06B95-2D1E-49DD-A491-44FDE6492978}" type="presParOf" srcId="{2173BA3F-36F4-4206-B409-8DFBEFD32139}" destId="{5C45A660-1AA4-4E43-B2EE-4D576BD80A2D}" srcOrd="0" destOrd="0" presId="urn:microsoft.com/office/officeart/2005/8/layout/hProcess7"/>
    <dgm:cxn modelId="{0F2DC4D6-8DCA-45C1-B5FB-35C7746A2E3A}" type="presParOf" srcId="{2173BA3F-36F4-4206-B409-8DFBEFD32139}" destId="{A2B0D9CA-D290-4C64-A0DF-6DD0635EF3AA}" srcOrd="1" destOrd="0" presId="urn:microsoft.com/office/officeart/2005/8/layout/hProcess7"/>
    <dgm:cxn modelId="{C8933088-206D-4E9D-B950-C38F4ACBBBC4}" type="presParOf" srcId="{2173BA3F-36F4-4206-B409-8DFBEFD32139}" destId="{9CACC18B-0FD8-48B3-ABE5-33F1B5C017EE}" srcOrd="2" destOrd="0" presId="urn:microsoft.com/office/officeart/2005/8/layout/hProcess7"/>
    <dgm:cxn modelId="{CD9214E5-8BFF-4812-AF64-55E564CD8601}" type="presParOf" srcId="{309F7A47-B181-427F-B104-50A51097A01E}" destId="{A0053171-5C53-45C9-B341-96921B09267A}" srcOrd="5" destOrd="0" presId="urn:microsoft.com/office/officeart/2005/8/layout/hProcess7"/>
    <dgm:cxn modelId="{26D62554-F119-4CEE-8085-A60E4B7369DE}" type="presParOf" srcId="{309F7A47-B181-427F-B104-50A51097A01E}" destId="{02A3D1F6-6B53-431D-B85B-76288F81344C}" srcOrd="6" destOrd="0" presId="urn:microsoft.com/office/officeart/2005/8/layout/hProcess7"/>
    <dgm:cxn modelId="{37D2CD36-2484-435E-B422-577DC168E4DF}" type="presParOf" srcId="{02A3D1F6-6B53-431D-B85B-76288F81344C}" destId="{9B5AA4DB-DE08-4C8D-A684-FF3A69ADAD84}" srcOrd="0" destOrd="0" presId="urn:microsoft.com/office/officeart/2005/8/layout/hProcess7"/>
    <dgm:cxn modelId="{83C90691-168C-4547-A55D-097B1FC98F15}" type="presParOf" srcId="{02A3D1F6-6B53-431D-B85B-76288F81344C}" destId="{38013E70-52F6-4A5A-A33F-3CEA5B135CBE}" srcOrd="1" destOrd="0" presId="urn:microsoft.com/office/officeart/2005/8/layout/hProcess7"/>
    <dgm:cxn modelId="{FF040FF1-3743-4BAE-B1A0-7B4AE9F3061A}" type="presParOf" srcId="{02A3D1F6-6B53-431D-B85B-76288F81344C}" destId="{5A73AB80-E9DA-489C-913D-D1E0165E489D}" srcOrd="2" destOrd="0" presId="urn:microsoft.com/office/officeart/2005/8/layout/hProcess7"/>
    <dgm:cxn modelId="{769EFF74-E9F8-48D0-9E09-B240AA55CB9F}" type="presParOf" srcId="{309F7A47-B181-427F-B104-50A51097A01E}" destId="{1AB063D1-72EB-419B-8587-CBDBDBD91735}" srcOrd="7" destOrd="0" presId="urn:microsoft.com/office/officeart/2005/8/layout/hProcess7"/>
    <dgm:cxn modelId="{0B644D75-51DE-41C8-9153-0C91142BD2D1}" type="presParOf" srcId="{309F7A47-B181-427F-B104-50A51097A01E}" destId="{8A8E4FD8-3CD1-4459-8AD5-00D164F080A5}" srcOrd="8" destOrd="0" presId="urn:microsoft.com/office/officeart/2005/8/layout/hProcess7"/>
    <dgm:cxn modelId="{F373ED21-4608-4097-ACB9-B811A7477598}" type="presParOf" srcId="{8A8E4FD8-3CD1-4459-8AD5-00D164F080A5}" destId="{F901D92D-A474-4EF8-94BC-EE15D57EBB0A}" srcOrd="0" destOrd="0" presId="urn:microsoft.com/office/officeart/2005/8/layout/hProcess7"/>
    <dgm:cxn modelId="{89546DBB-1872-4572-907B-AA644450BFFA}" type="presParOf" srcId="{8A8E4FD8-3CD1-4459-8AD5-00D164F080A5}" destId="{E92072A6-BDDE-40E8-8A63-21A513DD6DC7}" srcOrd="1" destOrd="0" presId="urn:microsoft.com/office/officeart/2005/8/layout/hProcess7"/>
    <dgm:cxn modelId="{FA0F0086-29BC-40A1-A316-6118D57A3FED}" type="presParOf" srcId="{8A8E4FD8-3CD1-4459-8AD5-00D164F080A5}" destId="{C95459D8-1CF8-44FD-A4A2-17339C870D2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18620-B8B7-49F9-99CC-D9FFB735AAA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853913E0-F019-4347-AC7A-463088410D63}">
      <dgm:prSet phldrT="[Текст]"/>
      <dgm:spPr/>
      <dgm:t>
        <a:bodyPr/>
        <a:lstStyle/>
        <a:p>
          <a:r>
            <a:rPr lang="ru-RU" dirty="0" err="1" smtClean="0"/>
            <a:t>Антропологічні</a:t>
          </a:r>
          <a:r>
            <a:rPr lang="ru-RU" dirty="0" smtClean="0"/>
            <a:t> </a:t>
          </a:r>
          <a:r>
            <a:rPr lang="ru-RU" dirty="0" err="1" smtClean="0"/>
            <a:t>студії</a:t>
          </a:r>
          <a:r>
            <a:rPr lang="ru-RU" dirty="0" smtClean="0"/>
            <a:t> Ф. </a:t>
          </a:r>
          <a:r>
            <a:rPr lang="ru-RU" dirty="0" err="1" smtClean="0"/>
            <a:t>Боаса</a:t>
          </a:r>
          <a:endParaRPr lang="ru-RU" dirty="0"/>
        </a:p>
      </dgm:t>
    </dgm:pt>
    <dgm:pt modelId="{7C5FC81F-696C-429E-A206-FF32A7CC357E}" type="parTrans" cxnId="{4F9083FE-A8B2-476F-839E-64C65B262B72}">
      <dgm:prSet/>
      <dgm:spPr/>
      <dgm:t>
        <a:bodyPr/>
        <a:lstStyle/>
        <a:p>
          <a:endParaRPr lang="ru-RU"/>
        </a:p>
      </dgm:t>
    </dgm:pt>
    <dgm:pt modelId="{7E04DE2F-4567-4EBE-89DC-07206B48A5D4}" type="sibTrans" cxnId="{4F9083FE-A8B2-476F-839E-64C65B262B72}">
      <dgm:prSet/>
      <dgm:spPr/>
      <dgm:t>
        <a:bodyPr/>
        <a:lstStyle/>
        <a:p>
          <a:endParaRPr lang="ru-RU"/>
        </a:p>
      </dgm:t>
    </dgm:pt>
    <dgm:pt modelId="{631CF7E3-A7A6-4C0E-958F-77D7F64827A9}">
      <dgm:prSet phldrT="[Текст]"/>
      <dgm:spPr/>
      <dgm:t>
        <a:bodyPr/>
        <a:lstStyle/>
        <a:p>
          <a:r>
            <a:rPr lang="ru-RU" dirty="0" smtClean="0"/>
            <a:t>культура є </a:t>
          </a:r>
          <a:r>
            <a:rPr lang="ru-RU" dirty="0" err="1" smtClean="0"/>
            <a:t>сукупністю</a:t>
          </a:r>
          <a:r>
            <a:rPr lang="ru-RU" dirty="0" smtClean="0"/>
            <a:t> моделей </a:t>
          </a:r>
          <a:r>
            <a:rPr lang="ru-RU" dirty="0" err="1" smtClean="0"/>
            <a:t>поведінки</a:t>
          </a:r>
          <a:r>
            <a:rPr lang="ru-RU" dirty="0" smtClean="0"/>
            <a:t>, </a:t>
          </a:r>
          <a:r>
            <a:rPr lang="ru-RU" dirty="0" err="1" smtClean="0"/>
            <a:t>засвоюваних</a:t>
          </a:r>
          <a:r>
            <a:rPr lang="ru-RU" dirty="0" smtClean="0"/>
            <a:t> </a:t>
          </a:r>
          <a:r>
            <a:rPr lang="ru-RU" dirty="0" err="1" smtClean="0"/>
            <a:t>людиною</a:t>
          </a:r>
          <a:r>
            <a:rPr lang="ru-RU" dirty="0" smtClean="0"/>
            <a:t> в </a:t>
          </a:r>
          <a:r>
            <a:rPr lang="ru-RU" dirty="0" err="1" smtClean="0"/>
            <a:t>процесі</a:t>
          </a:r>
          <a:r>
            <a:rPr lang="ru-RU" dirty="0" smtClean="0"/>
            <a:t> </a:t>
          </a:r>
          <a:r>
            <a:rPr lang="ru-RU" dirty="0" err="1" smtClean="0"/>
            <a:t>дорослішання</a:t>
          </a:r>
          <a:r>
            <a:rPr lang="ru-RU" dirty="0" smtClean="0"/>
            <a:t> і </a:t>
          </a:r>
          <a:r>
            <a:rPr lang="ru-RU" dirty="0" err="1" smtClean="0"/>
            <a:t>прийняття</a:t>
          </a:r>
          <a:r>
            <a:rPr lang="ru-RU" dirty="0" smtClean="0"/>
            <a:t> ним </a:t>
          </a:r>
          <a:r>
            <a:rPr lang="ru-RU" dirty="0" err="1" smtClean="0"/>
            <a:t>певної</a:t>
          </a:r>
          <a:r>
            <a:rPr lang="ru-RU" dirty="0" smtClean="0"/>
            <a:t> </a:t>
          </a:r>
          <a:r>
            <a:rPr lang="ru-RU" dirty="0" err="1" smtClean="0"/>
            <a:t>культурної</a:t>
          </a:r>
          <a:r>
            <a:rPr lang="ru-RU" dirty="0" smtClean="0"/>
            <a:t> </a:t>
          </a:r>
          <a:r>
            <a:rPr lang="ru-RU" dirty="0" err="1" smtClean="0"/>
            <a:t>ролі</a:t>
          </a:r>
          <a:r>
            <a:rPr lang="ru-RU" dirty="0" smtClean="0"/>
            <a:t>. </a:t>
          </a:r>
          <a:r>
            <a:rPr lang="ru-RU" dirty="0" err="1" smtClean="0"/>
            <a:t>Людська</a:t>
          </a:r>
          <a:r>
            <a:rPr lang="ru-RU" dirty="0" smtClean="0"/>
            <a:t> природа одна, </a:t>
          </a:r>
          <a:r>
            <a:rPr lang="ru-RU" dirty="0" err="1" smtClean="0"/>
            <a:t>тим</a:t>
          </a:r>
          <a:r>
            <a:rPr lang="ru-RU" dirty="0" smtClean="0"/>
            <a:t> часом як культур </a:t>
          </a:r>
          <a:r>
            <a:rPr lang="ru-RU" dirty="0" err="1" smtClean="0"/>
            <a:t>безліч</a:t>
          </a:r>
          <a:r>
            <a:rPr lang="ru-RU" dirty="0" smtClean="0"/>
            <a:t>.</a:t>
          </a:r>
          <a:endParaRPr lang="ru-RU" dirty="0"/>
        </a:p>
      </dgm:t>
    </dgm:pt>
    <dgm:pt modelId="{FFBA4FBF-0AC3-4E2C-8D7B-70D59B9CB742}" type="parTrans" cxnId="{A9D3117E-B8AF-4EE7-8D6B-9542B5B74D88}">
      <dgm:prSet/>
      <dgm:spPr/>
      <dgm:t>
        <a:bodyPr/>
        <a:lstStyle/>
        <a:p>
          <a:endParaRPr lang="ru-RU"/>
        </a:p>
      </dgm:t>
    </dgm:pt>
    <dgm:pt modelId="{2B19FC7D-C3F6-479E-A672-023831286E93}" type="sibTrans" cxnId="{A9D3117E-B8AF-4EE7-8D6B-9542B5B74D88}">
      <dgm:prSet/>
      <dgm:spPr/>
      <dgm:t>
        <a:bodyPr/>
        <a:lstStyle/>
        <a:p>
          <a:endParaRPr lang="ru-RU"/>
        </a:p>
      </dgm:t>
    </dgm:pt>
    <dgm:pt modelId="{53C53499-AB13-4D1F-83E4-6106E5F738F6}">
      <dgm:prSet phldrT="[Текст]"/>
      <dgm:spPr/>
      <dgm:t>
        <a:bodyPr/>
        <a:lstStyle/>
        <a:p>
          <a:r>
            <a:rPr lang="ru-RU" dirty="0" err="1" smtClean="0"/>
            <a:t>Польові</a:t>
          </a:r>
          <a:r>
            <a:rPr lang="ru-RU" dirty="0" smtClean="0"/>
            <a:t> </a:t>
          </a:r>
          <a:r>
            <a:rPr lang="ru-RU" dirty="0" err="1" smtClean="0"/>
            <a:t>дослідження</a:t>
          </a:r>
          <a:r>
            <a:rPr lang="ru-RU" dirty="0" smtClean="0"/>
            <a:t> Е. </a:t>
          </a:r>
          <a:r>
            <a:rPr lang="ru-RU" dirty="0" err="1" smtClean="0"/>
            <a:t>Сепіра</a:t>
          </a:r>
          <a:endParaRPr lang="ru-RU" dirty="0"/>
        </a:p>
      </dgm:t>
    </dgm:pt>
    <dgm:pt modelId="{D1BD9EB3-585F-4ACC-B653-677FA0CB193C}" type="parTrans" cxnId="{C47C9DCE-A286-463F-A142-357972FE3F9E}">
      <dgm:prSet/>
      <dgm:spPr/>
      <dgm:t>
        <a:bodyPr/>
        <a:lstStyle/>
        <a:p>
          <a:endParaRPr lang="ru-RU"/>
        </a:p>
      </dgm:t>
    </dgm:pt>
    <dgm:pt modelId="{94A47B0E-051E-4833-B30E-D03562032A73}" type="sibTrans" cxnId="{C47C9DCE-A286-463F-A142-357972FE3F9E}">
      <dgm:prSet/>
      <dgm:spPr/>
      <dgm:t>
        <a:bodyPr/>
        <a:lstStyle/>
        <a:p>
          <a:endParaRPr lang="ru-RU"/>
        </a:p>
      </dgm:t>
    </dgm:pt>
    <dgm:pt modelId="{E4A0AE74-601F-4CA1-A0CB-7E0C6527F9DE}">
      <dgm:prSet phldrT="[Текст]"/>
      <dgm:spPr/>
      <dgm:t>
        <a:bodyPr/>
        <a:lstStyle/>
        <a:p>
          <a:r>
            <a:rPr lang="ru-RU" b="0" i="0" dirty="0" err="1" smtClean="0"/>
            <a:t>Мова</a:t>
          </a:r>
          <a:r>
            <a:rPr lang="ru-RU" b="0" i="0" dirty="0" smtClean="0"/>
            <a:t>, культура та </a:t>
          </a:r>
          <a:r>
            <a:rPr lang="ru-RU" b="0" i="0" dirty="0" err="1" smtClean="0"/>
            <a:t>особистість</a:t>
          </a:r>
          <a:r>
            <a:rPr lang="ru-RU" b="0" i="0" dirty="0" smtClean="0"/>
            <a:t> </a:t>
          </a:r>
          <a:r>
            <a:rPr lang="ru-RU" b="0" i="0" dirty="0" err="1" smtClean="0"/>
            <a:t>зливаються</a:t>
          </a:r>
          <a:r>
            <a:rPr lang="ru-RU" b="0" i="0" dirty="0" smtClean="0"/>
            <a:t> в </a:t>
          </a:r>
          <a:r>
            <a:rPr lang="ru-RU" b="0" i="0" dirty="0" err="1" smtClean="0"/>
            <a:t>єдине</a:t>
          </a:r>
          <a:r>
            <a:rPr lang="ru-RU" b="0" i="0" dirty="0" smtClean="0"/>
            <a:t> </a:t>
          </a:r>
          <a:r>
            <a:rPr lang="ru-RU" b="0" i="0" dirty="0" err="1" smtClean="0"/>
            <a:t>ціле</a:t>
          </a:r>
          <a:r>
            <a:rPr lang="ru-RU" b="0" i="0" dirty="0" smtClean="0"/>
            <a:t>; </a:t>
          </a:r>
          <a:r>
            <a:rPr lang="ru-RU" b="0" i="0" dirty="0" err="1" smtClean="0"/>
            <a:t>мова</a:t>
          </a:r>
          <a:r>
            <a:rPr lang="ru-RU" b="0" i="0" dirty="0" smtClean="0"/>
            <a:t> — </a:t>
          </a:r>
          <a:r>
            <a:rPr lang="ru-RU" b="0" i="0" dirty="0" err="1" smtClean="0"/>
            <a:t>це</a:t>
          </a:r>
          <a:r>
            <a:rPr lang="ru-RU" b="0" i="0" dirty="0" smtClean="0"/>
            <a:t> «</a:t>
          </a:r>
          <a:r>
            <a:rPr lang="ru-RU" b="0" i="0" dirty="0" err="1" smtClean="0"/>
            <a:t>символічний</a:t>
          </a:r>
          <a:r>
            <a:rPr lang="ru-RU" b="0" i="0" dirty="0" smtClean="0"/>
            <a:t> ключ до </a:t>
          </a:r>
          <a:r>
            <a:rPr lang="ru-RU" b="0" i="0" dirty="0" err="1" smtClean="0"/>
            <a:t>поведінки</a:t>
          </a:r>
          <a:r>
            <a:rPr lang="ru-RU" b="0" i="0" dirty="0" smtClean="0"/>
            <a:t>», тому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досвід</a:t>
          </a:r>
          <a:r>
            <a:rPr lang="ru-RU" b="0" i="0" dirty="0" smtClean="0"/>
            <a:t> </a:t>
          </a:r>
          <a:r>
            <a:rPr lang="ru-RU" b="0" i="0" dirty="0" err="1" smtClean="0"/>
            <a:t>інтерпретується</a:t>
          </a:r>
          <a:r>
            <a:rPr lang="ru-RU" b="0" i="0" dirty="0" smtClean="0"/>
            <a:t> </a:t>
          </a:r>
          <a:r>
            <a:rPr lang="ru-RU" b="0" i="0" dirty="0" err="1" smtClean="0"/>
            <a:t>насамперед</a:t>
          </a:r>
          <a:r>
            <a:rPr lang="ru-RU" b="0" i="0" dirty="0" smtClean="0"/>
            <a:t> через призму </a:t>
          </a:r>
          <a:r>
            <a:rPr lang="ru-RU" b="0" i="0" dirty="0" err="1" smtClean="0"/>
            <a:t>конкретної</a:t>
          </a:r>
          <a:r>
            <a:rPr lang="ru-RU" b="0" i="0" dirty="0" smtClean="0"/>
            <a:t> </a:t>
          </a:r>
          <a:r>
            <a:rPr lang="ru-RU" b="0" i="0" dirty="0" err="1" smtClean="0"/>
            <a:t>мови</a:t>
          </a:r>
          <a:r>
            <a:rPr lang="ru-RU" b="0" i="0" dirty="0" smtClean="0"/>
            <a:t> і </a:t>
          </a:r>
          <a:r>
            <a:rPr lang="ru-RU" b="0" i="0" dirty="0" err="1" smtClean="0"/>
            <a:t>найбільш</a:t>
          </a:r>
          <a:r>
            <a:rPr lang="ru-RU" b="0" i="0" dirty="0" smtClean="0"/>
            <a:t> </a:t>
          </a:r>
          <a:r>
            <a:rPr lang="ru-RU" b="0" i="0" dirty="0" err="1" smtClean="0"/>
            <a:t>відкрито</a:t>
          </a:r>
          <a:r>
            <a:rPr lang="ru-RU" b="0" i="0" dirty="0" smtClean="0"/>
            <a:t> </a:t>
          </a:r>
          <a:r>
            <a:rPr lang="ru-RU" b="0" i="0" dirty="0" err="1" smtClean="0"/>
            <a:t>проявляється</a:t>
          </a:r>
          <a:r>
            <a:rPr lang="ru-RU" b="0" i="0" dirty="0" smtClean="0"/>
            <a:t> у </a:t>
          </a:r>
          <a:r>
            <a:rPr lang="ru-RU" b="0" i="0" dirty="0" err="1" smtClean="0"/>
            <a:t>взаємозв'язку</a:t>
          </a:r>
          <a:r>
            <a:rPr lang="ru-RU" b="0" i="0" dirty="0" smtClean="0"/>
            <a:t> </a:t>
          </a:r>
          <a:r>
            <a:rPr lang="ru-RU" b="0" i="0" dirty="0" err="1" smtClean="0"/>
            <a:t>мови</a:t>
          </a:r>
          <a:r>
            <a:rPr lang="ru-RU" b="0" i="0" dirty="0" smtClean="0"/>
            <a:t> й </a:t>
          </a:r>
          <a:r>
            <a:rPr lang="ru-RU" b="0" i="0" dirty="0" err="1" smtClean="0"/>
            <a:t>мислення</a:t>
          </a:r>
          <a:r>
            <a:rPr lang="ru-RU" b="0" i="0" dirty="0" smtClean="0"/>
            <a:t>. </a:t>
          </a:r>
          <a:endParaRPr lang="ru-RU" dirty="0"/>
        </a:p>
      </dgm:t>
    </dgm:pt>
    <dgm:pt modelId="{D500CE20-78A0-4740-A78A-315BAC937D9E}" type="parTrans" cxnId="{591F48E4-7660-46A0-855F-6B9B4CFFD9D0}">
      <dgm:prSet/>
      <dgm:spPr/>
      <dgm:t>
        <a:bodyPr/>
        <a:lstStyle/>
        <a:p>
          <a:endParaRPr lang="ru-RU"/>
        </a:p>
      </dgm:t>
    </dgm:pt>
    <dgm:pt modelId="{486560F2-1398-42EC-9D91-46B3A7D2F0CA}" type="sibTrans" cxnId="{591F48E4-7660-46A0-855F-6B9B4CFFD9D0}">
      <dgm:prSet/>
      <dgm:spPr/>
      <dgm:t>
        <a:bodyPr/>
        <a:lstStyle/>
        <a:p>
          <a:endParaRPr lang="ru-RU"/>
        </a:p>
      </dgm:t>
    </dgm:pt>
    <dgm:pt modelId="{19057F17-FBD7-4CBD-861A-10D3F2B7D8E9}">
      <dgm:prSet phldrT="[Текст]"/>
      <dgm:spPr/>
      <dgm:t>
        <a:bodyPr/>
        <a:lstStyle/>
        <a:p>
          <a:r>
            <a:rPr lang="ru-RU" b="1" i="0" dirty="0" err="1" smtClean="0"/>
            <a:t>Гіпотеза</a:t>
          </a:r>
          <a:r>
            <a:rPr lang="ru-RU" b="1" i="0" dirty="0" smtClean="0"/>
            <a:t> </a:t>
          </a:r>
          <a:r>
            <a:rPr lang="ru-RU" b="1" i="0" dirty="0" err="1" smtClean="0"/>
            <a:t>Сепіра</a:t>
          </a:r>
          <a:r>
            <a:rPr lang="ru-RU" b="1" i="0" dirty="0" smtClean="0"/>
            <a:t> — </a:t>
          </a:r>
          <a:r>
            <a:rPr lang="ru-RU" b="1" i="0" dirty="0" err="1" smtClean="0"/>
            <a:t>Ворфа</a:t>
          </a:r>
          <a:r>
            <a:rPr lang="ru-RU" b="0" i="0" dirty="0" smtClean="0"/>
            <a:t> </a:t>
          </a:r>
          <a:endParaRPr lang="ru-RU" dirty="0"/>
        </a:p>
      </dgm:t>
    </dgm:pt>
    <dgm:pt modelId="{B499EDFF-E933-4441-A8A4-F227145EB182}" type="parTrans" cxnId="{03CB6E41-ABD5-4D0F-8F75-E25AAE5A89DE}">
      <dgm:prSet/>
      <dgm:spPr/>
      <dgm:t>
        <a:bodyPr/>
        <a:lstStyle/>
        <a:p>
          <a:endParaRPr lang="ru-RU"/>
        </a:p>
      </dgm:t>
    </dgm:pt>
    <dgm:pt modelId="{4D24FEB6-A5AE-4A43-8FDA-327D5F666A85}" type="sibTrans" cxnId="{03CB6E41-ABD5-4D0F-8F75-E25AAE5A89DE}">
      <dgm:prSet/>
      <dgm:spPr/>
      <dgm:t>
        <a:bodyPr/>
        <a:lstStyle/>
        <a:p>
          <a:endParaRPr lang="ru-RU"/>
        </a:p>
      </dgm:t>
    </dgm:pt>
    <dgm:pt modelId="{2CCAF8C2-0E8A-467D-8F96-661EE5815F6D}">
      <dgm:prSet phldrT="[Текст]"/>
      <dgm:spPr/>
      <dgm:t>
        <a:bodyPr/>
        <a:lstStyle/>
        <a:p>
          <a:r>
            <a:rPr lang="ru-RU" b="0" i="0" dirty="0" smtClean="0"/>
            <a:t>Люди, </a:t>
          </a:r>
          <a:r>
            <a:rPr lang="ru-RU" b="0" i="0" dirty="0" err="1" smtClean="0"/>
            <a:t>які</a:t>
          </a:r>
          <a:r>
            <a:rPr lang="ru-RU" b="0" i="0" dirty="0" smtClean="0"/>
            <a:t> </a:t>
          </a:r>
          <a:r>
            <a:rPr lang="ru-RU" b="0" i="0" dirty="0" err="1" smtClean="0"/>
            <a:t>говорять</a:t>
          </a:r>
          <a:r>
            <a:rPr lang="ru-RU" b="0" i="0" dirty="0" smtClean="0"/>
            <a:t> </a:t>
          </a:r>
          <a:r>
            <a:rPr lang="ru-RU" b="0" i="0" dirty="0" err="1" smtClean="0"/>
            <a:t>різними</a:t>
          </a:r>
          <a:r>
            <a:rPr lang="ru-RU" b="0" i="0" dirty="0" smtClean="0"/>
            <a:t> </a:t>
          </a:r>
          <a:r>
            <a:rPr lang="ru-RU" b="0" i="0" dirty="0" err="1" smtClean="0"/>
            <a:t>мовами</a:t>
          </a:r>
          <a:r>
            <a:rPr lang="ru-RU" b="0" i="0" dirty="0" smtClean="0"/>
            <a:t>, </a:t>
          </a:r>
          <a:r>
            <a:rPr lang="ru-RU" b="0" i="0" dirty="0" err="1" smtClean="0"/>
            <a:t>по-різному</a:t>
          </a:r>
          <a:r>
            <a:rPr lang="ru-RU" b="0" i="0" dirty="0" smtClean="0"/>
            <a:t> </a:t>
          </a:r>
          <a:r>
            <a:rPr lang="ru-RU" b="0" i="0" dirty="0" err="1" smtClean="0"/>
            <a:t>сприймають</a:t>
          </a:r>
          <a:r>
            <a:rPr lang="ru-RU" b="0" i="0" dirty="0" smtClean="0"/>
            <a:t> </a:t>
          </a:r>
          <a:r>
            <a:rPr lang="ru-RU" b="0" i="0" dirty="0" err="1" smtClean="0"/>
            <a:t>світ</a:t>
          </a:r>
          <a:r>
            <a:rPr lang="ru-RU" b="0" i="0" dirty="0" smtClean="0"/>
            <a:t> і </a:t>
          </a:r>
          <a:r>
            <a:rPr lang="ru-RU" b="0" i="0" dirty="0" err="1" smtClean="0"/>
            <a:t>по-різному</a:t>
          </a:r>
          <a:r>
            <a:rPr lang="ru-RU" b="0" i="0" dirty="0" smtClean="0"/>
            <a:t> </a:t>
          </a:r>
          <a:r>
            <a:rPr lang="ru-RU" b="0" i="0" dirty="0" err="1" smtClean="0"/>
            <a:t>мислять</a:t>
          </a:r>
          <a:r>
            <a:rPr lang="ru-RU" b="0" i="0" dirty="0" smtClean="0"/>
            <a:t>. </a:t>
          </a:r>
          <a:endParaRPr lang="ru-RU" dirty="0"/>
        </a:p>
      </dgm:t>
    </dgm:pt>
    <dgm:pt modelId="{C121D0F0-F44C-42E2-86E9-4133C3410C23}" type="parTrans" cxnId="{6B6FE367-C099-47F0-80AD-382BF175DB37}">
      <dgm:prSet/>
      <dgm:spPr/>
      <dgm:t>
        <a:bodyPr/>
        <a:lstStyle/>
        <a:p>
          <a:endParaRPr lang="ru-RU"/>
        </a:p>
      </dgm:t>
    </dgm:pt>
    <dgm:pt modelId="{E3E8FBDB-8350-4F41-A4A1-E890F0062467}" type="sibTrans" cxnId="{6B6FE367-C099-47F0-80AD-382BF175DB37}">
      <dgm:prSet/>
      <dgm:spPr/>
      <dgm:t>
        <a:bodyPr/>
        <a:lstStyle/>
        <a:p>
          <a:endParaRPr lang="ru-RU"/>
        </a:p>
      </dgm:t>
    </dgm:pt>
    <dgm:pt modelId="{0C3DFB89-6B97-4BA6-8523-A694DED6F4C5}" type="pres">
      <dgm:prSet presAssocID="{1EF18620-B8B7-49F9-99CC-D9FFB735AAA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D5F60DE-534D-4C5F-A3BA-F018640E7BF5}" type="pres">
      <dgm:prSet presAssocID="{853913E0-F019-4347-AC7A-463088410D6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A8ECF-1E22-467E-89CE-2E6A69FB5917}" type="pres">
      <dgm:prSet presAssocID="{853913E0-F019-4347-AC7A-463088410D6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16F1E-8BDC-4408-8566-2ACE81BF85AF}" type="pres">
      <dgm:prSet presAssocID="{53C53499-AB13-4D1F-83E4-6106E5F738F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4E413-D1DB-45E6-90BC-1B9027CBBA2D}" type="pres">
      <dgm:prSet presAssocID="{53C53499-AB13-4D1F-83E4-6106E5F738F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7DE1-84E8-4088-83DF-4F879C3E0249}" type="pres">
      <dgm:prSet presAssocID="{19057F17-FBD7-4CBD-861A-10D3F2B7D8E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DB8D5-96D5-4B2E-ACCE-E74797578FA8}" type="pres">
      <dgm:prSet presAssocID="{19057F17-FBD7-4CBD-861A-10D3F2B7D8E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C9DCE-A286-463F-A142-357972FE3F9E}" srcId="{1EF18620-B8B7-49F9-99CC-D9FFB735AAA9}" destId="{53C53499-AB13-4D1F-83E4-6106E5F738F6}" srcOrd="1" destOrd="0" parTransId="{D1BD9EB3-585F-4ACC-B653-677FA0CB193C}" sibTransId="{94A47B0E-051E-4833-B30E-D03562032A73}"/>
    <dgm:cxn modelId="{6B6FE367-C099-47F0-80AD-382BF175DB37}" srcId="{19057F17-FBD7-4CBD-861A-10D3F2B7D8E9}" destId="{2CCAF8C2-0E8A-467D-8F96-661EE5815F6D}" srcOrd="0" destOrd="0" parTransId="{C121D0F0-F44C-42E2-86E9-4133C3410C23}" sibTransId="{E3E8FBDB-8350-4F41-A4A1-E890F0062467}"/>
    <dgm:cxn modelId="{03CB6E41-ABD5-4D0F-8F75-E25AAE5A89DE}" srcId="{1EF18620-B8B7-49F9-99CC-D9FFB735AAA9}" destId="{19057F17-FBD7-4CBD-861A-10D3F2B7D8E9}" srcOrd="2" destOrd="0" parTransId="{B499EDFF-E933-4441-A8A4-F227145EB182}" sibTransId="{4D24FEB6-A5AE-4A43-8FDA-327D5F666A85}"/>
    <dgm:cxn modelId="{A21472A8-8703-4ED2-84AB-7B4AE0524A5B}" type="presOf" srcId="{1EF18620-B8B7-49F9-99CC-D9FFB735AAA9}" destId="{0C3DFB89-6B97-4BA6-8523-A694DED6F4C5}" srcOrd="0" destOrd="0" presId="urn:microsoft.com/office/officeart/2009/3/layout/IncreasingArrowsProcess"/>
    <dgm:cxn modelId="{4F9083FE-A8B2-476F-839E-64C65B262B72}" srcId="{1EF18620-B8B7-49F9-99CC-D9FFB735AAA9}" destId="{853913E0-F019-4347-AC7A-463088410D63}" srcOrd="0" destOrd="0" parTransId="{7C5FC81F-696C-429E-A206-FF32A7CC357E}" sibTransId="{7E04DE2F-4567-4EBE-89DC-07206B48A5D4}"/>
    <dgm:cxn modelId="{9E3050B0-3547-4472-A489-04342118E623}" type="presOf" srcId="{E4A0AE74-601F-4CA1-A0CB-7E0C6527F9DE}" destId="{20A4E413-D1DB-45E6-90BC-1B9027CBBA2D}" srcOrd="0" destOrd="0" presId="urn:microsoft.com/office/officeart/2009/3/layout/IncreasingArrowsProcess"/>
    <dgm:cxn modelId="{53E98258-CC28-4213-957A-C91D84C6FB3E}" type="presOf" srcId="{631CF7E3-A7A6-4C0E-958F-77D7F64827A9}" destId="{FDCA8ECF-1E22-467E-89CE-2E6A69FB5917}" srcOrd="0" destOrd="0" presId="urn:microsoft.com/office/officeart/2009/3/layout/IncreasingArrowsProcess"/>
    <dgm:cxn modelId="{A3F88C6E-A967-4191-A246-3A8718D731D2}" type="presOf" srcId="{19057F17-FBD7-4CBD-861A-10D3F2B7D8E9}" destId="{3E4E7DE1-84E8-4088-83DF-4F879C3E0249}" srcOrd="0" destOrd="0" presId="urn:microsoft.com/office/officeart/2009/3/layout/IncreasingArrowsProcess"/>
    <dgm:cxn modelId="{02CFEE76-A1EE-4F20-B808-3C5CABD586DA}" type="presOf" srcId="{53C53499-AB13-4D1F-83E4-6106E5F738F6}" destId="{AD916F1E-8BDC-4408-8566-2ACE81BF85AF}" srcOrd="0" destOrd="0" presId="urn:microsoft.com/office/officeart/2009/3/layout/IncreasingArrowsProcess"/>
    <dgm:cxn modelId="{D0DA19E2-3CEE-4889-A578-A4A9C598415D}" type="presOf" srcId="{2CCAF8C2-0E8A-467D-8F96-661EE5815F6D}" destId="{912DB8D5-96D5-4B2E-ACCE-E74797578FA8}" srcOrd="0" destOrd="0" presId="urn:microsoft.com/office/officeart/2009/3/layout/IncreasingArrowsProcess"/>
    <dgm:cxn modelId="{A9D3117E-B8AF-4EE7-8D6B-9542B5B74D88}" srcId="{853913E0-F019-4347-AC7A-463088410D63}" destId="{631CF7E3-A7A6-4C0E-958F-77D7F64827A9}" srcOrd="0" destOrd="0" parTransId="{FFBA4FBF-0AC3-4E2C-8D7B-70D59B9CB742}" sibTransId="{2B19FC7D-C3F6-479E-A672-023831286E93}"/>
    <dgm:cxn modelId="{C0947E5E-43BE-4522-A5B8-C8A297C5D935}" type="presOf" srcId="{853913E0-F019-4347-AC7A-463088410D63}" destId="{BD5F60DE-534D-4C5F-A3BA-F018640E7BF5}" srcOrd="0" destOrd="0" presId="urn:microsoft.com/office/officeart/2009/3/layout/IncreasingArrowsProcess"/>
    <dgm:cxn modelId="{591F48E4-7660-46A0-855F-6B9B4CFFD9D0}" srcId="{53C53499-AB13-4D1F-83E4-6106E5F738F6}" destId="{E4A0AE74-601F-4CA1-A0CB-7E0C6527F9DE}" srcOrd="0" destOrd="0" parTransId="{D500CE20-78A0-4740-A78A-315BAC937D9E}" sibTransId="{486560F2-1398-42EC-9D91-46B3A7D2F0CA}"/>
    <dgm:cxn modelId="{1E0FAB2F-DA60-49B1-8941-845012626351}" type="presParOf" srcId="{0C3DFB89-6B97-4BA6-8523-A694DED6F4C5}" destId="{BD5F60DE-534D-4C5F-A3BA-F018640E7BF5}" srcOrd="0" destOrd="0" presId="urn:microsoft.com/office/officeart/2009/3/layout/IncreasingArrowsProcess"/>
    <dgm:cxn modelId="{943CA3C2-6BAE-4FB3-AACA-2493E3FCE0EF}" type="presParOf" srcId="{0C3DFB89-6B97-4BA6-8523-A694DED6F4C5}" destId="{FDCA8ECF-1E22-467E-89CE-2E6A69FB5917}" srcOrd="1" destOrd="0" presId="urn:microsoft.com/office/officeart/2009/3/layout/IncreasingArrowsProcess"/>
    <dgm:cxn modelId="{70AA770B-E7A1-4E48-B0D6-2AA746560084}" type="presParOf" srcId="{0C3DFB89-6B97-4BA6-8523-A694DED6F4C5}" destId="{AD916F1E-8BDC-4408-8566-2ACE81BF85AF}" srcOrd="2" destOrd="0" presId="urn:microsoft.com/office/officeart/2009/3/layout/IncreasingArrowsProcess"/>
    <dgm:cxn modelId="{C00D6B2F-BFFE-40D1-8B52-767D8B40EE6B}" type="presParOf" srcId="{0C3DFB89-6B97-4BA6-8523-A694DED6F4C5}" destId="{20A4E413-D1DB-45E6-90BC-1B9027CBBA2D}" srcOrd="3" destOrd="0" presId="urn:microsoft.com/office/officeart/2009/3/layout/IncreasingArrowsProcess"/>
    <dgm:cxn modelId="{D6312BDF-F05F-4113-A6BD-04A43628FCFC}" type="presParOf" srcId="{0C3DFB89-6B97-4BA6-8523-A694DED6F4C5}" destId="{3E4E7DE1-84E8-4088-83DF-4F879C3E0249}" srcOrd="4" destOrd="0" presId="urn:microsoft.com/office/officeart/2009/3/layout/IncreasingArrowsProcess"/>
    <dgm:cxn modelId="{1B1EA363-D5F9-4973-89A1-C73F8D54C7F2}" type="presParOf" srcId="{0C3DFB89-6B97-4BA6-8523-A694DED6F4C5}" destId="{912DB8D5-96D5-4B2E-ACCE-E74797578FA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9C7B0-DC50-4041-B7B2-E2A773813980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867CDAE5-FB1E-4CFC-866E-24203AE1B200}">
      <dgm:prSet phldrT="[Текст]"/>
      <dgm:spPr/>
      <dgm:t>
        <a:bodyPr/>
        <a:lstStyle/>
        <a:p>
          <a:r>
            <a:rPr lang="uk-UA" dirty="0" smtClean="0"/>
            <a:t>Анна </a:t>
          </a:r>
          <a:r>
            <a:rPr lang="uk-UA" dirty="0" err="1" smtClean="0"/>
            <a:t>Вежбицька</a:t>
          </a:r>
          <a:endParaRPr lang="ru-RU" dirty="0"/>
        </a:p>
      </dgm:t>
    </dgm:pt>
    <dgm:pt modelId="{3D19C5B6-9220-442D-930C-30E2CFE7E625}" type="parTrans" cxnId="{79119DE6-E554-46B8-AC2B-FB175C55A7D8}">
      <dgm:prSet/>
      <dgm:spPr/>
      <dgm:t>
        <a:bodyPr/>
        <a:lstStyle/>
        <a:p>
          <a:endParaRPr lang="ru-RU"/>
        </a:p>
      </dgm:t>
    </dgm:pt>
    <dgm:pt modelId="{7120F86C-978E-4ABE-A141-8CD098631F21}" type="sibTrans" cxnId="{79119DE6-E554-46B8-AC2B-FB175C55A7D8}">
      <dgm:prSet/>
      <dgm:spPr/>
      <dgm:t>
        <a:bodyPr/>
        <a:lstStyle/>
        <a:p>
          <a:endParaRPr lang="ru-RU"/>
        </a:p>
      </dgm:t>
    </dgm:pt>
    <dgm:pt modelId="{27379A9F-B36B-4E42-86A6-E9BBD59DDBDA}">
      <dgm:prSet phldrT="[Текст]"/>
      <dgm:spPr/>
      <dgm:t>
        <a:bodyPr/>
        <a:lstStyle/>
        <a:p>
          <a:r>
            <a:rPr lang="uk-UA" dirty="0" err="1" smtClean="0"/>
            <a:t>Єжі</a:t>
          </a:r>
          <a:r>
            <a:rPr lang="uk-UA" dirty="0" smtClean="0"/>
            <a:t> </a:t>
          </a:r>
          <a:r>
            <a:rPr lang="uk-UA" dirty="0" err="1" smtClean="0"/>
            <a:t>Бартмінський</a:t>
          </a:r>
          <a:endParaRPr lang="ru-RU" dirty="0"/>
        </a:p>
      </dgm:t>
    </dgm:pt>
    <dgm:pt modelId="{0C489091-11E0-4E76-B888-69BF4460C333}" type="parTrans" cxnId="{189618AF-81D5-4DA7-BC42-AEF88405C5EA}">
      <dgm:prSet/>
      <dgm:spPr/>
      <dgm:t>
        <a:bodyPr/>
        <a:lstStyle/>
        <a:p>
          <a:endParaRPr lang="ru-RU"/>
        </a:p>
      </dgm:t>
    </dgm:pt>
    <dgm:pt modelId="{E31668F7-AE83-430B-8DF6-06A4A331FFBA}" type="sibTrans" cxnId="{189618AF-81D5-4DA7-BC42-AEF88405C5EA}">
      <dgm:prSet/>
      <dgm:spPr/>
      <dgm:t>
        <a:bodyPr/>
        <a:lstStyle/>
        <a:p>
          <a:endParaRPr lang="ru-RU"/>
        </a:p>
      </dgm:t>
    </dgm:pt>
    <dgm:pt modelId="{C419A71B-9D66-4B04-A4FE-02B1912D2242}">
      <dgm:prSet phldrT="[Текст]"/>
      <dgm:spPr/>
      <dgm:t>
        <a:bodyPr/>
        <a:lstStyle/>
        <a:p>
          <a:r>
            <a:rPr lang="uk-UA" dirty="0" smtClean="0"/>
            <a:t>Віталій Жайворонок</a:t>
          </a:r>
          <a:endParaRPr lang="ru-RU" dirty="0"/>
        </a:p>
      </dgm:t>
    </dgm:pt>
    <dgm:pt modelId="{EBF26F23-C6F3-41AB-8272-B8F8AD3323A5}" type="parTrans" cxnId="{A13DFC5A-6944-4393-AAC0-FC7A4A0AADB8}">
      <dgm:prSet/>
      <dgm:spPr/>
      <dgm:t>
        <a:bodyPr/>
        <a:lstStyle/>
        <a:p>
          <a:endParaRPr lang="ru-RU"/>
        </a:p>
      </dgm:t>
    </dgm:pt>
    <dgm:pt modelId="{F20A7B64-65D8-48A2-8121-14CBAB48CE97}" type="sibTrans" cxnId="{A13DFC5A-6944-4393-AAC0-FC7A4A0AADB8}">
      <dgm:prSet/>
      <dgm:spPr/>
      <dgm:t>
        <a:bodyPr/>
        <a:lstStyle/>
        <a:p>
          <a:endParaRPr lang="ru-RU"/>
        </a:p>
      </dgm:t>
    </dgm:pt>
    <dgm:pt modelId="{AE83C74F-D6D1-4560-8C54-A7BC500BF47F}">
      <dgm:prSet phldrT="[Текст]"/>
      <dgm:spPr/>
      <dgm:t>
        <a:bodyPr/>
        <a:lstStyle/>
        <a:p>
          <a:r>
            <a:rPr lang="uk-UA" dirty="0" smtClean="0"/>
            <a:t>Роман </a:t>
          </a:r>
          <a:r>
            <a:rPr lang="uk-UA" dirty="0" err="1" smtClean="0"/>
            <a:t>Кісь</a:t>
          </a:r>
          <a:r>
            <a:rPr lang="uk-UA" dirty="0" smtClean="0"/>
            <a:t> </a:t>
          </a:r>
          <a:endParaRPr lang="ru-RU" dirty="0"/>
        </a:p>
      </dgm:t>
    </dgm:pt>
    <dgm:pt modelId="{1DCAF1B4-DB58-46A4-8FF7-11150A188793}" type="parTrans" cxnId="{FF499533-AF84-49E3-AB1A-F58548E52FB0}">
      <dgm:prSet/>
      <dgm:spPr/>
      <dgm:t>
        <a:bodyPr/>
        <a:lstStyle/>
        <a:p>
          <a:endParaRPr lang="ru-RU"/>
        </a:p>
      </dgm:t>
    </dgm:pt>
    <dgm:pt modelId="{5251DF45-6410-4548-90AA-C3E0D91EAEF3}" type="sibTrans" cxnId="{FF499533-AF84-49E3-AB1A-F58548E52FB0}">
      <dgm:prSet/>
      <dgm:spPr/>
      <dgm:t>
        <a:bodyPr/>
        <a:lstStyle/>
        <a:p>
          <a:endParaRPr lang="ru-RU"/>
        </a:p>
      </dgm:t>
    </dgm:pt>
    <dgm:pt modelId="{D18B876D-A367-44F6-BC5C-AABC0DDF72D9}" type="pres">
      <dgm:prSet presAssocID="{74C9C7B0-DC50-4041-B7B2-E2A773813980}" presName="Name0" presStyleCnt="0">
        <dgm:presLayoutVars>
          <dgm:dir/>
          <dgm:resizeHandles val="exact"/>
        </dgm:presLayoutVars>
      </dgm:prSet>
      <dgm:spPr/>
    </dgm:pt>
    <dgm:pt modelId="{14BA882E-BB42-4B77-876B-AB1B18C4208B}" type="pres">
      <dgm:prSet presAssocID="{74C9C7B0-DC50-4041-B7B2-E2A773813980}" presName="fgShape" presStyleLbl="fgShp" presStyleIdx="0" presStyleCnt="1"/>
      <dgm:spPr/>
    </dgm:pt>
    <dgm:pt modelId="{5630A204-8141-4E85-AB2B-A1A261A41CBD}" type="pres">
      <dgm:prSet presAssocID="{74C9C7B0-DC50-4041-B7B2-E2A773813980}" presName="linComp" presStyleCnt="0"/>
      <dgm:spPr/>
    </dgm:pt>
    <dgm:pt modelId="{658A5D9E-7CD7-4F2F-990F-0A773D68699E}" type="pres">
      <dgm:prSet presAssocID="{867CDAE5-FB1E-4CFC-866E-24203AE1B200}" presName="compNode" presStyleCnt="0"/>
      <dgm:spPr/>
    </dgm:pt>
    <dgm:pt modelId="{DB6DBAD5-C717-4849-AC6E-CFA6C40ED257}" type="pres">
      <dgm:prSet presAssocID="{867CDAE5-FB1E-4CFC-866E-24203AE1B200}" presName="bkgdShape" presStyleLbl="node1" presStyleIdx="0" presStyleCnt="4"/>
      <dgm:spPr/>
      <dgm:t>
        <a:bodyPr/>
        <a:lstStyle/>
        <a:p>
          <a:endParaRPr lang="ru-RU"/>
        </a:p>
      </dgm:t>
    </dgm:pt>
    <dgm:pt modelId="{164BB0C1-CFDD-4003-A53D-CB8575BE4E75}" type="pres">
      <dgm:prSet presAssocID="{867CDAE5-FB1E-4CFC-866E-24203AE1B20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1E2BB-D2BB-4B44-B192-137EB2F3572F}" type="pres">
      <dgm:prSet presAssocID="{867CDAE5-FB1E-4CFC-866E-24203AE1B200}" presName="invisiNode" presStyleLbl="node1" presStyleIdx="0" presStyleCnt="4"/>
      <dgm:spPr/>
    </dgm:pt>
    <dgm:pt modelId="{8A2364D9-4ECE-4570-B6E9-394C82740E81}" type="pres">
      <dgm:prSet presAssocID="{867CDAE5-FB1E-4CFC-866E-24203AE1B200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81CCC4-553B-4B30-951B-06A46924F24A}" type="pres">
      <dgm:prSet presAssocID="{7120F86C-978E-4ABE-A141-8CD098631F21}" presName="sibTrans" presStyleLbl="sibTrans2D1" presStyleIdx="0" presStyleCnt="0"/>
      <dgm:spPr/>
    </dgm:pt>
    <dgm:pt modelId="{9D7A7FAC-2C68-4322-A743-7D15008185AA}" type="pres">
      <dgm:prSet presAssocID="{27379A9F-B36B-4E42-86A6-E9BBD59DDBDA}" presName="compNode" presStyleCnt="0"/>
      <dgm:spPr/>
    </dgm:pt>
    <dgm:pt modelId="{C584DB8F-C6CA-4813-A48A-BD124FAC5FF1}" type="pres">
      <dgm:prSet presAssocID="{27379A9F-B36B-4E42-86A6-E9BBD59DDBDA}" presName="bkgdShape" presStyleLbl="node1" presStyleIdx="1" presStyleCnt="4"/>
      <dgm:spPr/>
      <dgm:t>
        <a:bodyPr/>
        <a:lstStyle/>
        <a:p>
          <a:endParaRPr lang="ru-RU"/>
        </a:p>
      </dgm:t>
    </dgm:pt>
    <dgm:pt modelId="{8AC3E2DE-E033-44E2-B7AB-8EB0A32F4692}" type="pres">
      <dgm:prSet presAssocID="{27379A9F-B36B-4E42-86A6-E9BBD59DDBD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4AA4D-C2A4-4D30-9AD0-0FAE3EC22B3C}" type="pres">
      <dgm:prSet presAssocID="{27379A9F-B36B-4E42-86A6-E9BBD59DDBDA}" presName="invisiNode" presStyleLbl="node1" presStyleIdx="1" presStyleCnt="4"/>
      <dgm:spPr/>
    </dgm:pt>
    <dgm:pt modelId="{E92E9E39-9F4D-4526-83AC-7755E517E363}" type="pres">
      <dgm:prSet presAssocID="{27379A9F-B36B-4E42-86A6-E9BBD59DDBDA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1F36548-DCFB-4FE5-945B-82ACF16A15B1}" type="pres">
      <dgm:prSet presAssocID="{E31668F7-AE83-430B-8DF6-06A4A331FFBA}" presName="sibTrans" presStyleLbl="sibTrans2D1" presStyleIdx="0" presStyleCnt="0"/>
      <dgm:spPr/>
    </dgm:pt>
    <dgm:pt modelId="{30905517-4386-4FF5-BCEF-B26E6E5CD303}" type="pres">
      <dgm:prSet presAssocID="{C419A71B-9D66-4B04-A4FE-02B1912D2242}" presName="compNode" presStyleCnt="0"/>
      <dgm:spPr/>
    </dgm:pt>
    <dgm:pt modelId="{9727F7AF-2D75-43BC-8340-900660D8CC2B}" type="pres">
      <dgm:prSet presAssocID="{C419A71B-9D66-4B04-A4FE-02B1912D2242}" presName="bkgdShape" presStyleLbl="node1" presStyleIdx="2" presStyleCnt="4"/>
      <dgm:spPr/>
      <dgm:t>
        <a:bodyPr/>
        <a:lstStyle/>
        <a:p>
          <a:endParaRPr lang="ru-RU"/>
        </a:p>
      </dgm:t>
    </dgm:pt>
    <dgm:pt modelId="{CF7716AB-6312-4931-B69B-B56D6ADAEDFD}" type="pres">
      <dgm:prSet presAssocID="{C419A71B-9D66-4B04-A4FE-02B1912D224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4AD70-1533-4242-A510-0C76523906D2}" type="pres">
      <dgm:prSet presAssocID="{C419A71B-9D66-4B04-A4FE-02B1912D2242}" presName="invisiNode" presStyleLbl="node1" presStyleIdx="2" presStyleCnt="4"/>
      <dgm:spPr/>
    </dgm:pt>
    <dgm:pt modelId="{2CFB4D44-7E38-4B8E-B53E-9D8F74ABE9B4}" type="pres">
      <dgm:prSet presAssocID="{C419A71B-9D66-4B04-A4FE-02B1912D2242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FC692B-A430-493D-BDD7-0D0627DD7288}" type="pres">
      <dgm:prSet presAssocID="{F20A7B64-65D8-48A2-8121-14CBAB48CE97}" presName="sibTrans" presStyleLbl="sibTrans2D1" presStyleIdx="0" presStyleCnt="0"/>
      <dgm:spPr/>
    </dgm:pt>
    <dgm:pt modelId="{2D25347B-2341-4497-86E1-74E1613EA47E}" type="pres">
      <dgm:prSet presAssocID="{AE83C74F-D6D1-4560-8C54-A7BC500BF47F}" presName="compNode" presStyleCnt="0"/>
      <dgm:spPr/>
    </dgm:pt>
    <dgm:pt modelId="{9BBAA2B8-8783-4953-B944-D668464A3E25}" type="pres">
      <dgm:prSet presAssocID="{AE83C74F-D6D1-4560-8C54-A7BC500BF47F}" presName="bkgdShape" presStyleLbl="node1" presStyleIdx="3" presStyleCnt="4"/>
      <dgm:spPr/>
      <dgm:t>
        <a:bodyPr/>
        <a:lstStyle/>
        <a:p>
          <a:endParaRPr lang="ru-RU"/>
        </a:p>
      </dgm:t>
    </dgm:pt>
    <dgm:pt modelId="{A76B6F9A-B1DE-4FA9-8F76-9326230C7274}" type="pres">
      <dgm:prSet presAssocID="{AE83C74F-D6D1-4560-8C54-A7BC500BF47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B8C11-6A82-47B1-BFC1-39AFAA245FB1}" type="pres">
      <dgm:prSet presAssocID="{AE83C74F-D6D1-4560-8C54-A7BC500BF47F}" presName="invisiNode" presStyleLbl="node1" presStyleIdx="3" presStyleCnt="4"/>
      <dgm:spPr/>
    </dgm:pt>
    <dgm:pt modelId="{0BE449CB-6816-4107-9EEB-1B23BE3F4B0D}" type="pres">
      <dgm:prSet presAssocID="{AE83C74F-D6D1-4560-8C54-A7BC500BF47F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714FE2A-2E43-47C0-8EAC-B0525B639D7C}" type="presOf" srcId="{27379A9F-B36B-4E42-86A6-E9BBD59DDBDA}" destId="{C584DB8F-C6CA-4813-A48A-BD124FAC5FF1}" srcOrd="0" destOrd="0" presId="urn:microsoft.com/office/officeart/2005/8/layout/hList7"/>
    <dgm:cxn modelId="{A03F5706-96FF-4FD9-A96C-36AF69B203C3}" type="presOf" srcId="{27379A9F-B36B-4E42-86A6-E9BBD59DDBDA}" destId="{8AC3E2DE-E033-44E2-B7AB-8EB0A32F4692}" srcOrd="1" destOrd="0" presId="urn:microsoft.com/office/officeart/2005/8/layout/hList7"/>
    <dgm:cxn modelId="{52F8EDA2-8284-4E95-9A27-29C433487CC8}" type="presOf" srcId="{7120F86C-978E-4ABE-A141-8CD098631F21}" destId="{D981CCC4-553B-4B30-951B-06A46924F24A}" srcOrd="0" destOrd="0" presId="urn:microsoft.com/office/officeart/2005/8/layout/hList7"/>
    <dgm:cxn modelId="{FF499533-AF84-49E3-AB1A-F58548E52FB0}" srcId="{74C9C7B0-DC50-4041-B7B2-E2A773813980}" destId="{AE83C74F-D6D1-4560-8C54-A7BC500BF47F}" srcOrd="3" destOrd="0" parTransId="{1DCAF1B4-DB58-46A4-8FF7-11150A188793}" sibTransId="{5251DF45-6410-4548-90AA-C3E0D91EAEF3}"/>
    <dgm:cxn modelId="{87604DAD-4C56-41EF-9581-2B1126081BFB}" type="presOf" srcId="{867CDAE5-FB1E-4CFC-866E-24203AE1B200}" destId="{164BB0C1-CFDD-4003-A53D-CB8575BE4E75}" srcOrd="1" destOrd="0" presId="urn:microsoft.com/office/officeart/2005/8/layout/hList7"/>
    <dgm:cxn modelId="{DA5213F5-24D5-4420-91ED-355905308654}" type="presOf" srcId="{867CDAE5-FB1E-4CFC-866E-24203AE1B200}" destId="{DB6DBAD5-C717-4849-AC6E-CFA6C40ED257}" srcOrd="0" destOrd="0" presId="urn:microsoft.com/office/officeart/2005/8/layout/hList7"/>
    <dgm:cxn modelId="{8ADBCEC4-434C-42A1-93B4-73A4FFD4008C}" type="presOf" srcId="{F20A7B64-65D8-48A2-8121-14CBAB48CE97}" destId="{BFFC692B-A430-493D-BDD7-0D0627DD7288}" srcOrd="0" destOrd="0" presId="urn:microsoft.com/office/officeart/2005/8/layout/hList7"/>
    <dgm:cxn modelId="{2E3EFD09-A245-457D-A904-D72347A2A170}" type="presOf" srcId="{E31668F7-AE83-430B-8DF6-06A4A331FFBA}" destId="{81F36548-DCFB-4FE5-945B-82ACF16A15B1}" srcOrd="0" destOrd="0" presId="urn:microsoft.com/office/officeart/2005/8/layout/hList7"/>
    <dgm:cxn modelId="{3C42EA9E-FAAC-46C1-9A44-5E9E32E8CDF7}" type="presOf" srcId="{AE83C74F-D6D1-4560-8C54-A7BC500BF47F}" destId="{9BBAA2B8-8783-4953-B944-D668464A3E25}" srcOrd="0" destOrd="0" presId="urn:microsoft.com/office/officeart/2005/8/layout/hList7"/>
    <dgm:cxn modelId="{62457357-6553-4842-9C2A-989C24475C00}" type="presOf" srcId="{AE83C74F-D6D1-4560-8C54-A7BC500BF47F}" destId="{A76B6F9A-B1DE-4FA9-8F76-9326230C7274}" srcOrd="1" destOrd="0" presId="urn:microsoft.com/office/officeart/2005/8/layout/hList7"/>
    <dgm:cxn modelId="{EF37AF16-A851-4201-9A79-B5DAEF8E439D}" type="presOf" srcId="{C419A71B-9D66-4B04-A4FE-02B1912D2242}" destId="{CF7716AB-6312-4931-B69B-B56D6ADAEDFD}" srcOrd="1" destOrd="0" presId="urn:microsoft.com/office/officeart/2005/8/layout/hList7"/>
    <dgm:cxn modelId="{2820CC15-467D-42C0-86F9-824722E9C1F2}" type="presOf" srcId="{74C9C7B0-DC50-4041-B7B2-E2A773813980}" destId="{D18B876D-A367-44F6-BC5C-AABC0DDF72D9}" srcOrd="0" destOrd="0" presId="urn:microsoft.com/office/officeart/2005/8/layout/hList7"/>
    <dgm:cxn modelId="{79119DE6-E554-46B8-AC2B-FB175C55A7D8}" srcId="{74C9C7B0-DC50-4041-B7B2-E2A773813980}" destId="{867CDAE5-FB1E-4CFC-866E-24203AE1B200}" srcOrd="0" destOrd="0" parTransId="{3D19C5B6-9220-442D-930C-30E2CFE7E625}" sibTransId="{7120F86C-978E-4ABE-A141-8CD098631F21}"/>
    <dgm:cxn modelId="{189618AF-81D5-4DA7-BC42-AEF88405C5EA}" srcId="{74C9C7B0-DC50-4041-B7B2-E2A773813980}" destId="{27379A9F-B36B-4E42-86A6-E9BBD59DDBDA}" srcOrd="1" destOrd="0" parTransId="{0C489091-11E0-4E76-B888-69BF4460C333}" sibTransId="{E31668F7-AE83-430B-8DF6-06A4A331FFBA}"/>
    <dgm:cxn modelId="{87719E9C-DD1B-4C38-B8D7-CF961C9CED4F}" type="presOf" srcId="{C419A71B-9D66-4B04-A4FE-02B1912D2242}" destId="{9727F7AF-2D75-43BC-8340-900660D8CC2B}" srcOrd="0" destOrd="0" presId="urn:microsoft.com/office/officeart/2005/8/layout/hList7"/>
    <dgm:cxn modelId="{A13DFC5A-6944-4393-AAC0-FC7A4A0AADB8}" srcId="{74C9C7B0-DC50-4041-B7B2-E2A773813980}" destId="{C419A71B-9D66-4B04-A4FE-02B1912D2242}" srcOrd="2" destOrd="0" parTransId="{EBF26F23-C6F3-41AB-8272-B8F8AD3323A5}" sibTransId="{F20A7B64-65D8-48A2-8121-14CBAB48CE97}"/>
    <dgm:cxn modelId="{9F56B241-3D8B-4B10-AA0E-315A85AB10FA}" type="presParOf" srcId="{D18B876D-A367-44F6-BC5C-AABC0DDF72D9}" destId="{14BA882E-BB42-4B77-876B-AB1B18C4208B}" srcOrd="0" destOrd="0" presId="urn:microsoft.com/office/officeart/2005/8/layout/hList7"/>
    <dgm:cxn modelId="{EFA9D597-9810-4828-9A50-A4F3F430F487}" type="presParOf" srcId="{D18B876D-A367-44F6-BC5C-AABC0DDF72D9}" destId="{5630A204-8141-4E85-AB2B-A1A261A41CBD}" srcOrd="1" destOrd="0" presId="urn:microsoft.com/office/officeart/2005/8/layout/hList7"/>
    <dgm:cxn modelId="{C25A241C-9DCE-4106-B125-56B4AC62A472}" type="presParOf" srcId="{5630A204-8141-4E85-AB2B-A1A261A41CBD}" destId="{658A5D9E-7CD7-4F2F-990F-0A773D68699E}" srcOrd="0" destOrd="0" presId="urn:microsoft.com/office/officeart/2005/8/layout/hList7"/>
    <dgm:cxn modelId="{5AD9F6C9-7C97-42D6-9959-322C3803C8B3}" type="presParOf" srcId="{658A5D9E-7CD7-4F2F-990F-0A773D68699E}" destId="{DB6DBAD5-C717-4849-AC6E-CFA6C40ED257}" srcOrd="0" destOrd="0" presId="urn:microsoft.com/office/officeart/2005/8/layout/hList7"/>
    <dgm:cxn modelId="{58F70F0E-2FAA-4A54-A5DA-8F5D316EFDD8}" type="presParOf" srcId="{658A5D9E-7CD7-4F2F-990F-0A773D68699E}" destId="{164BB0C1-CFDD-4003-A53D-CB8575BE4E75}" srcOrd="1" destOrd="0" presId="urn:microsoft.com/office/officeart/2005/8/layout/hList7"/>
    <dgm:cxn modelId="{52B3502A-31BA-49B2-A1BE-FCEFEAB4928F}" type="presParOf" srcId="{658A5D9E-7CD7-4F2F-990F-0A773D68699E}" destId="{03A1E2BB-D2BB-4B44-B192-137EB2F3572F}" srcOrd="2" destOrd="0" presId="urn:microsoft.com/office/officeart/2005/8/layout/hList7"/>
    <dgm:cxn modelId="{03D3B3FA-C111-4F0C-AB81-E63E7C00C517}" type="presParOf" srcId="{658A5D9E-7CD7-4F2F-990F-0A773D68699E}" destId="{8A2364D9-4ECE-4570-B6E9-394C82740E81}" srcOrd="3" destOrd="0" presId="urn:microsoft.com/office/officeart/2005/8/layout/hList7"/>
    <dgm:cxn modelId="{B89D815C-7E3E-4B4D-A56A-A481E07D71D1}" type="presParOf" srcId="{5630A204-8141-4E85-AB2B-A1A261A41CBD}" destId="{D981CCC4-553B-4B30-951B-06A46924F24A}" srcOrd="1" destOrd="0" presId="urn:microsoft.com/office/officeart/2005/8/layout/hList7"/>
    <dgm:cxn modelId="{70023308-1FF3-4708-A883-09D99DF6CA8D}" type="presParOf" srcId="{5630A204-8141-4E85-AB2B-A1A261A41CBD}" destId="{9D7A7FAC-2C68-4322-A743-7D15008185AA}" srcOrd="2" destOrd="0" presId="urn:microsoft.com/office/officeart/2005/8/layout/hList7"/>
    <dgm:cxn modelId="{8340C239-2DE7-4FE2-8584-98704D608724}" type="presParOf" srcId="{9D7A7FAC-2C68-4322-A743-7D15008185AA}" destId="{C584DB8F-C6CA-4813-A48A-BD124FAC5FF1}" srcOrd="0" destOrd="0" presId="urn:microsoft.com/office/officeart/2005/8/layout/hList7"/>
    <dgm:cxn modelId="{3DAE393A-F9C0-43A5-A24C-C262765B9CF0}" type="presParOf" srcId="{9D7A7FAC-2C68-4322-A743-7D15008185AA}" destId="{8AC3E2DE-E033-44E2-B7AB-8EB0A32F4692}" srcOrd="1" destOrd="0" presId="urn:microsoft.com/office/officeart/2005/8/layout/hList7"/>
    <dgm:cxn modelId="{0EA4672F-F070-4110-90F2-1738A2052B5A}" type="presParOf" srcId="{9D7A7FAC-2C68-4322-A743-7D15008185AA}" destId="{FAB4AA4D-C2A4-4D30-9AD0-0FAE3EC22B3C}" srcOrd="2" destOrd="0" presId="urn:microsoft.com/office/officeart/2005/8/layout/hList7"/>
    <dgm:cxn modelId="{C3762B99-7C1B-48D4-A9B7-6FB943DA59EE}" type="presParOf" srcId="{9D7A7FAC-2C68-4322-A743-7D15008185AA}" destId="{E92E9E39-9F4D-4526-83AC-7755E517E363}" srcOrd="3" destOrd="0" presId="urn:microsoft.com/office/officeart/2005/8/layout/hList7"/>
    <dgm:cxn modelId="{C1C87C6B-984A-4774-813F-197A021C3874}" type="presParOf" srcId="{5630A204-8141-4E85-AB2B-A1A261A41CBD}" destId="{81F36548-DCFB-4FE5-945B-82ACF16A15B1}" srcOrd="3" destOrd="0" presId="urn:microsoft.com/office/officeart/2005/8/layout/hList7"/>
    <dgm:cxn modelId="{C5A22C66-F9E7-49E8-85BD-497188F6947A}" type="presParOf" srcId="{5630A204-8141-4E85-AB2B-A1A261A41CBD}" destId="{30905517-4386-4FF5-BCEF-B26E6E5CD303}" srcOrd="4" destOrd="0" presId="urn:microsoft.com/office/officeart/2005/8/layout/hList7"/>
    <dgm:cxn modelId="{0684E618-B7CE-4D4C-B48A-72B1B9D816BA}" type="presParOf" srcId="{30905517-4386-4FF5-BCEF-B26E6E5CD303}" destId="{9727F7AF-2D75-43BC-8340-900660D8CC2B}" srcOrd="0" destOrd="0" presId="urn:microsoft.com/office/officeart/2005/8/layout/hList7"/>
    <dgm:cxn modelId="{468F2AE7-D052-488D-979E-CDE4A03AA819}" type="presParOf" srcId="{30905517-4386-4FF5-BCEF-B26E6E5CD303}" destId="{CF7716AB-6312-4931-B69B-B56D6ADAEDFD}" srcOrd="1" destOrd="0" presId="urn:microsoft.com/office/officeart/2005/8/layout/hList7"/>
    <dgm:cxn modelId="{395FC3B7-95C5-4852-8625-9DE62C181129}" type="presParOf" srcId="{30905517-4386-4FF5-BCEF-B26E6E5CD303}" destId="{C204AD70-1533-4242-A510-0C76523906D2}" srcOrd="2" destOrd="0" presId="urn:microsoft.com/office/officeart/2005/8/layout/hList7"/>
    <dgm:cxn modelId="{23EF5D5D-E2E6-4F06-A503-4C494D2D2F43}" type="presParOf" srcId="{30905517-4386-4FF5-BCEF-B26E6E5CD303}" destId="{2CFB4D44-7E38-4B8E-B53E-9D8F74ABE9B4}" srcOrd="3" destOrd="0" presId="urn:microsoft.com/office/officeart/2005/8/layout/hList7"/>
    <dgm:cxn modelId="{BAA8EB98-3478-4228-B560-509D1F602A0B}" type="presParOf" srcId="{5630A204-8141-4E85-AB2B-A1A261A41CBD}" destId="{BFFC692B-A430-493D-BDD7-0D0627DD7288}" srcOrd="5" destOrd="0" presId="urn:microsoft.com/office/officeart/2005/8/layout/hList7"/>
    <dgm:cxn modelId="{42C91814-B69C-4F03-A1A5-037B8A2AE3CD}" type="presParOf" srcId="{5630A204-8141-4E85-AB2B-A1A261A41CBD}" destId="{2D25347B-2341-4497-86E1-74E1613EA47E}" srcOrd="6" destOrd="0" presId="urn:microsoft.com/office/officeart/2005/8/layout/hList7"/>
    <dgm:cxn modelId="{F8998B2D-42D3-4951-81ED-5E6808B42386}" type="presParOf" srcId="{2D25347B-2341-4497-86E1-74E1613EA47E}" destId="{9BBAA2B8-8783-4953-B944-D668464A3E25}" srcOrd="0" destOrd="0" presId="urn:microsoft.com/office/officeart/2005/8/layout/hList7"/>
    <dgm:cxn modelId="{24770DAF-1AF9-4699-B043-DA7A6EC11999}" type="presParOf" srcId="{2D25347B-2341-4497-86E1-74E1613EA47E}" destId="{A76B6F9A-B1DE-4FA9-8F76-9326230C7274}" srcOrd="1" destOrd="0" presId="urn:microsoft.com/office/officeart/2005/8/layout/hList7"/>
    <dgm:cxn modelId="{2D18AB2E-05D5-4242-AF1F-65B085D28C45}" type="presParOf" srcId="{2D25347B-2341-4497-86E1-74E1613EA47E}" destId="{8F8B8C11-6A82-47B1-BFC1-39AFAA245FB1}" srcOrd="2" destOrd="0" presId="urn:microsoft.com/office/officeart/2005/8/layout/hList7"/>
    <dgm:cxn modelId="{9332D9AB-6D0F-4824-800D-2D6FB5B65566}" type="presParOf" srcId="{2D25347B-2341-4497-86E1-74E1613EA47E}" destId="{0BE449CB-6816-4107-9EEB-1B23BE3F4B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802284-44E3-4932-AD3D-F4E682C6C52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8F96848-E1E6-4098-81E0-3CC5201085CC}">
      <dgm:prSet phldrT="[Текст]"/>
      <dgm:spPr/>
      <dgm:t>
        <a:bodyPr/>
        <a:lstStyle/>
        <a:p>
          <a:r>
            <a:rPr lang="uk-UA" dirty="0" smtClean="0"/>
            <a:t>вербальна</a:t>
          </a:r>
          <a:endParaRPr lang="ru-RU" dirty="0"/>
        </a:p>
      </dgm:t>
    </dgm:pt>
    <dgm:pt modelId="{B19C3CFB-B927-4F95-9B3A-82C9AE535F73}" type="parTrans" cxnId="{90066567-E917-4910-92B8-0EE179AEAD8A}">
      <dgm:prSet/>
      <dgm:spPr/>
      <dgm:t>
        <a:bodyPr/>
        <a:lstStyle/>
        <a:p>
          <a:endParaRPr lang="ru-RU"/>
        </a:p>
      </dgm:t>
    </dgm:pt>
    <dgm:pt modelId="{980D1797-2C40-431A-A2B4-643BF29BC36E}" type="sibTrans" cxnId="{90066567-E917-4910-92B8-0EE179AEAD8A}">
      <dgm:prSet/>
      <dgm:spPr/>
      <dgm:t>
        <a:bodyPr/>
        <a:lstStyle/>
        <a:p>
          <a:endParaRPr lang="ru-RU"/>
        </a:p>
      </dgm:t>
    </dgm:pt>
    <dgm:pt modelId="{0106DA21-1733-4D3F-BA33-A35F37DD565F}">
      <dgm:prSet phldrT="[Текст]"/>
      <dgm:spPr/>
      <dgm:t>
        <a:bodyPr/>
        <a:lstStyle/>
        <a:p>
          <a:r>
            <a:rPr lang="uk-UA" dirty="0" smtClean="0"/>
            <a:t>лексика, фразеологія, </a:t>
          </a:r>
          <a:r>
            <a:rPr lang="uk-UA" dirty="0" err="1" smtClean="0"/>
            <a:t>пареміологія</a:t>
          </a:r>
          <a:r>
            <a:rPr lang="uk-UA" dirty="0" smtClean="0"/>
            <a:t>, </a:t>
          </a:r>
          <a:endParaRPr lang="ru-RU" dirty="0"/>
        </a:p>
      </dgm:t>
    </dgm:pt>
    <dgm:pt modelId="{26FDF26D-CFD0-444F-B7DF-F542DDC7B9E9}" type="parTrans" cxnId="{A019AA53-7A11-4AEC-9A01-17C33CFA1BC9}">
      <dgm:prSet/>
      <dgm:spPr/>
      <dgm:t>
        <a:bodyPr/>
        <a:lstStyle/>
        <a:p>
          <a:endParaRPr lang="ru-RU"/>
        </a:p>
      </dgm:t>
    </dgm:pt>
    <dgm:pt modelId="{057EBC20-8A01-42A4-929E-4B041FC1021E}" type="sibTrans" cxnId="{A019AA53-7A11-4AEC-9A01-17C33CFA1BC9}">
      <dgm:prSet/>
      <dgm:spPr/>
      <dgm:t>
        <a:bodyPr/>
        <a:lstStyle/>
        <a:p>
          <a:endParaRPr lang="ru-RU"/>
        </a:p>
      </dgm:t>
    </dgm:pt>
    <dgm:pt modelId="{9503DBD3-7AFF-4314-97AC-71E9499BFE47}">
      <dgm:prSet phldrT="[Текст]"/>
      <dgm:spPr/>
      <dgm:t>
        <a:bodyPr/>
        <a:lstStyle/>
        <a:p>
          <a:r>
            <a:rPr lang="uk-UA" dirty="0" smtClean="0"/>
            <a:t>обряди</a:t>
          </a:r>
          <a:endParaRPr lang="ru-RU" dirty="0"/>
        </a:p>
      </dgm:t>
    </dgm:pt>
    <dgm:pt modelId="{C503C137-BC5A-4DC4-A138-2C363C38327F}" type="parTrans" cxnId="{5F3861B9-B7D1-4ECA-BF68-68EF026687A5}">
      <dgm:prSet/>
      <dgm:spPr/>
      <dgm:t>
        <a:bodyPr/>
        <a:lstStyle/>
        <a:p>
          <a:endParaRPr lang="ru-RU"/>
        </a:p>
      </dgm:t>
    </dgm:pt>
    <dgm:pt modelId="{6CBC2423-4786-42B4-BF57-8F703EBA95BB}" type="sibTrans" cxnId="{5F3861B9-B7D1-4ECA-BF68-68EF026687A5}">
      <dgm:prSet/>
      <dgm:spPr/>
      <dgm:t>
        <a:bodyPr/>
        <a:lstStyle/>
        <a:p>
          <a:endParaRPr lang="ru-RU"/>
        </a:p>
      </dgm:t>
    </dgm:pt>
    <dgm:pt modelId="{82269E76-7E75-4957-AEEA-21CE347CF716}">
      <dgm:prSet phldrT="[Текст]"/>
      <dgm:spPr/>
      <dgm:t>
        <a:bodyPr/>
        <a:lstStyle/>
        <a:p>
          <a:r>
            <a:rPr lang="uk-UA" u="sng" dirty="0" smtClean="0"/>
            <a:t>ментальна</a:t>
          </a:r>
          <a:endParaRPr lang="ru-RU" dirty="0"/>
        </a:p>
      </dgm:t>
    </dgm:pt>
    <dgm:pt modelId="{E43E8075-6248-47E0-A452-FDB07646C5D4}" type="parTrans" cxnId="{D75993B5-D1A8-49E3-8BD6-436275868E81}">
      <dgm:prSet/>
      <dgm:spPr/>
      <dgm:t>
        <a:bodyPr/>
        <a:lstStyle/>
        <a:p>
          <a:endParaRPr lang="ru-RU"/>
        </a:p>
      </dgm:t>
    </dgm:pt>
    <dgm:pt modelId="{A8AEE57B-80ED-46AB-98C2-866B5A3B6356}" type="sibTrans" cxnId="{D75993B5-D1A8-49E3-8BD6-436275868E81}">
      <dgm:prSet/>
      <dgm:spPr/>
      <dgm:t>
        <a:bodyPr/>
        <a:lstStyle/>
        <a:p>
          <a:endParaRPr lang="ru-RU"/>
        </a:p>
      </dgm:t>
    </dgm:pt>
    <dgm:pt modelId="{27FCD037-037F-4E49-907B-8D13F13A4172}">
      <dgm:prSet phldrT="[Текст]"/>
      <dgm:spPr/>
      <dgm:t>
        <a:bodyPr/>
        <a:lstStyle/>
        <a:p>
          <a:r>
            <a:rPr lang="uk-UA" dirty="0" smtClean="0"/>
            <a:t>уявлення, звичаї, традиції</a:t>
          </a:r>
          <a:endParaRPr lang="ru-RU" dirty="0"/>
        </a:p>
      </dgm:t>
    </dgm:pt>
    <dgm:pt modelId="{A0998F49-6D88-411C-8E77-CB4B4F097868}" type="parTrans" cxnId="{ACC137A5-C92C-424A-9B65-18E9439B870D}">
      <dgm:prSet/>
      <dgm:spPr/>
      <dgm:t>
        <a:bodyPr/>
        <a:lstStyle/>
        <a:p>
          <a:endParaRPr lang="ru-RU"/>
        </a:p>
      </dgm:t>
    </dgm:pt>
    <dgm:pt modelId="{7A275144-B36A-4F66-B1D1-C47DA9C5410E}" type="sibTrans" cxnId="{ACC137A5-C92C-424A-9B65-18E9439B870D}">
      <dgm:prSet/>
      <dgm:spPr/>
      <dgm:t>
        <a:bodyPr/>
        <a:lstStyle/>
        <a:p>
          <a:endParaRPr lang="ru-RU"/>
        </a:p>
      </dgm:t>
    </dgm:pt>
    <dgm:pt modelId="{8BFB10DA-70CB-4334-967E-B1B0C415D5DD}">
      <dgm:prSet phldrT="[Текст]"/>
      <dgm:spPr/>
      <dgm:t>
        <a:bodyPr/>
        <a:lstStyle/>
        <a:p>
          <a:r>
            <a:rPr lang="uk-UA" u="sng" dirty="0" smtClean="0"/>
            <a:t>акціональна</a:t>
          </a:r>
          <a:endParaRPr lang="ru-RU" dirty="0"/>
        </a:p>
      </dgm:t>
    </dgm:pt>
    <dgm:pt modelId="{5A992999-A741-448C-AAD3-E275B00A3850}" type="sibTrans" cxnId="{E9F68E6D-DA4A-4D48-9E19-9C2C072A936C}">
      <dgm:prSet/>
      <dgm:spPr/>
      <dgm:t>
        <a:bodyPr/>
        <a:lstStyle/>
        <a:p>
          <a:endParaRPr lang="ru-RU"/>
        </a:p>
      </dgm:t>
    </dgm:pt>
    <dgm:pt modelId="{5E5CB782-A0C0-4F3A-AA15-2F7836556E6E}" type="parTrans" cxnId="{E9F68E6D-DA4A-4D48-9E19-9C2C072A936C}">
      <dgm:prSet/>
      <dgm:spPr/>
      <dgm:t>
        <a:bodyPr/>
        <a:lstStyle/>
        <a:p>
          <a:endParaRPr lang="ru-RU"/>
        </a:p>
      </dgm:t>
    </dgm:pt>
    <dgm:pt modelId="{1B7AB1C1-DAC8-4AF7-90D9-18D4349F8D5B}">
      <dgm:prSet phldrT="[Текст]"/>
      <dgm:spPr/>
      <dgm:t>
        <a:bodyPr/>
        <a:lstStyle/>
        <a:p>
          <a:r>
            <a:rPr lang="uk-UA" dirty="0" smtClean="0"/>
            <a:t>фольклор</a:t>
          </a:r>
          <a:endParaRPr lang="ru-RU" dirty="0"/>
        </a:p>
      </dgm:t>
    </dgm:pt>
    <dgm:pt modelId="{08ADB87D-8CEF-42D2-9D97-51A5494846E1}" type="sibTrans" cxnId="{14E3F7C1-816F-482E-A16B-42E1A8D04B56}">
      <dgm:prSet/>
      <dgm:spPr/>
      <dgm:t>
        <a:bodyPr/>
        <a:lstStyle/>
        <a:p>
          <a:endParaRPr lang="ru-RU"/>
        </a:p>
      </dgm:t>
    </dgm:pt>
    <dgm:pt modelId="{26B383AE-3B64-4632-9E7B-6A842760B595}" type="parTrans" cxnId="{14E3F7C1-816F-482E-A16B-42E1A8D04B56}">
      <dgm:prSet/>
      <dgm:spPr/>
      <dgm:t>
        <a:bodyPr/>
        <a:lstStyle/>
        <a:p>
          <a:endParaRPr lang="ru-RU"/>
        </a:p>
      </dgm:t>
    </dgm:pt>
    <dgm:pt modelId="{458FE5DC-FB22-4810-9122-907C15F19EAD}" type="pres">
      <dgm:prSet presAssocID="{EC802284-44E3-4932-AD3D-F4E682C6C52A}" presName="linearFlow" presStyleCnt="0">
        <dgm:presLayoutVars>
          <dgm:dir/>
          <dgm:animLvl val="lvl"/>
          <dgm:resizeHandles val="exact"/>
        </dgm:presLayoutVars>
      </dgm:prSet>
      <dgm:spPr/>
    </dgm:pt>
    <dgm:pt modelId="{F0315BE1-B0FE-4A62-A037-238D160A6E63}" type="pres">
      <dgm:prSet presAssocID="{58F96848-E1E6-4098-81E0-3CC5201085CC}" presName="composite" presStyleCnt="0"/>
      <dgm:spPr/>
    </dgm:pt>
    <dgm:pt modelId="{DB64BD53-D8CC-4E36-965B-B40532A174C8}" type="pres">
      <dgm:prSet presAssocID="{58F96848-E1E6-4098-81E0-3CC5201085C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AF64F6E-50CE-4ADC-9CBF-FBFA0C69A70A}" type="pres">
      <dgm:prSet presAssocID="{58F96848-E1E6-4098-81E0-3CC5201085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403CA-A80F-4244-8418-D24C7342423E}" type="pres">
      <dgm:prSet presAssocID="{980D1797-2C40-431A-A2B4-643BF29BC36E}" presName="sp" presStyleCnt="0"/>
      <dgm:spPr/>
    </dgm:pt>
    <dgm:pt modelId="{F07CDA35-8555-4132-83AB-4F977C275E5D}" type="pres">
      <dgm:prSet presAssocID="{8BFB10DA-70CB-4334-967E-B1B0C415D5DD}" presName="composite" presStyleCnt="0"/>
      <dgm:spPr/>
    </dgm:pt>
    <dgm:pt modelId="{1B8FA918-3BF0-4745-802B-C64C27CADD4A}" type="pres">
      <dgm:prSet presAssocID="{8BFB10DA-70CB-4334-967E-B1B0C415D5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D60A9-75D2-4E83-B599-91D1DB33BD52}" type="pres">
      <dgm:prSet presAssocID="{8BFB10DA-70CB-4334-967E-B1B0C415D5DD}" presName="descendantText" presStyleLbl="alignAcc1" presStyleIdx="1" presStyleCnt="3">
        <dgm:presLayoutVars>
          <dgm:bulletEnabled val="1"/>
        </dgm:presLayoutVars>
      </dgm:prSet>
      <dgm:spPr/>
    </dgm:pt>
    <dgm:pt modelId="{02966232-37AA-4F1A-BC02-A1811333B1A1}" type="pres">
      <dgm:prSet presAssocID="{5A992999-A741-448C-AAD3-E275B00A3850}" presName="sp" presStyleCnt="0"/>
      <dgm:spPr/>
    </dgm:pt>
    <dgm:pt modelId="{DF14F92F-FC04-4A4C-80CB-F1FF2C569000}" type="pres">
      <dgm:prSet presAssocID="{82269E76-7E75-4957-AEEA-21CE347CF716}" presName="composite" presStyleCnt="0"/>
      <dgm:spPr/>
    </dgm:pt>
    <dgm:pt modelId="{39740F82-E88E-451E-B8F0-0E1863086F9E}" type="pres">
      <dgm:prSet presAssocID="{82269E76-7E75-4957-AEEA-21CE347CF7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DCEE5-6909-48C8-BF91-838C665EBC53}" type="pres">
      <dgm:prSet presAssocID="{82269E76-7E75-4957-AEEA-21CE347CF7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F68E6D-DA4A-4D48-9E19-9C2C072A936C}" srcId="{EC802284-44E3-4932-AD3D-F4E682C6C52A}" destId="{8BFB10DA-70CB-4334-967E-B1B0C415D5DD}" srcOrd="1" destOrd="0" parTransId="{5E5CB782-A0C0-4F3A-AA15-2F7836556E6E}" sibTransId="{5A992999-A741-448C-AAD3-E275B00A3850}"/>
    <dgm:cxn modelId="{B9D06E1B-A4F8-4CCA-B1D4-302229DAB98D}" type="presOf" srcId="{8BFB10DA-70CB-4334-967E-B1B0C415D5DD}" destId="{1B8FA918-3BF0-4745-802B-C64C27CADD4A}" srcOrd="0" destOrd="0" presId="urn:microsoft.com/office/officeart/2005/8/layout/chevron2"/>
    <dgm:cxn modelId="{A019AA53-7A11-4AEC-9A01-17C33CFA1BC9}" srcId="{58F96848-E1E6-4098-81E0-3CC5201085CC}" destId="{0106DA21-1733-4D3F-BA33-A35F37DD565F}" srcOrd="0" destOrd="0" parTransId="{26FDF26D-CFD0-444F-B7DF-F542DDC7B9E9}" sibTransId="{057EBC20-8A01-42A4-929E-4B041FC1021E}"/>
    <dgm:cxn modelId="{CE684B81-BB2C-4403-B680-3F63C3DC5AC0}" type="presOf" srcId="{0106DA21-1733-4D3F-BA33-A35F37DD565F}" destId="{CAF64F6E-50CE-4ADC-9CBF-FBFA0C69A70A}" srcOrd="0" destOrd="0" presId="urn:microsoft.com/office/officeart/2005/8/layout/chevron2"/>
    <dgm:cxn modelId="{D75993B5-D1A8-49E3-8BD6-436275868E81}" srcId="{EC802284-44E3-4932-AD3D-F4E682C6C52A}" destId="{82269E76-7E75-4957-AEEA-21CE347CF716}" srcOrd="2" destOrd="0" parTransId="{E43E8075-6248-47E0-A452-FDB07646C5D4}" sibTransId="{A8AEE57B-80ED-46AB-98C2-866B5A3B6356}"/>
    <dgm:cxn modelId="{90066567-E917-4910-92B8-0EE179AEAD8A}" srcId="{EC802284-44E3-4932-AD3D-F4E682C6C52A}" destId="{58F96848-E1E6-4098-81E0-3CC5201085CC}" srcOrd="0" destOrd="0" parTransId="{B19C3CFB-B927-4F95-9B3A-82C9AE535F73}" sibTransId="{980D1797-2C40-431A-A2B4-643BF29BC36E}"/>
    <dgm:cxn modelId="{B4264177-C800-476F-A7CF-EDABA16ABEC3}" type="presOf" srcId="{9503DBD3-7AFF-4314-97AC-71E9499BFE47}" destId="{182D60A9-75D2-4E83-B599-91D1DB33BD52}" srcOrd="0" destOrd="0" presId="urn:microsoft.com/office/officeart/2005/8/layout/chevron2"/>
    <dgm:cxn modelId="{14E3F7C1-816F-482E-A16B-42E1A8D04B56}" srcId="{58F96848-E1E6-4098-81E0-3CC5201085CC}" destId="{1B7AB1C1-DAC8-4AF7-90D9-18D4349F8D5B}" srcOrd="1" destOrd="0" parTransId="{26B383AE-3B64-4632-9E7B-6A842760B595}" sibTransId="{08ADB87D-8CEF-42D2-9D97-51A5494846E1}"/>
    <dgm:cxn modelId="{35E9AAB3-21D1-435E-96D2-71496E7959B2}" type="presOf" srcId="{27FCD037-037F-4E49-907B-8D13F13A4172}" destId="{FACDCEE5-6909-48C8-BF91-838C665EBC53}" srcOrd="0" destOrd="0" presId="urn:microsoft.com/office/officeart/2005/8/layout/chevron2"/>
    <dgm:cxn modelId="{77D5476C-541E-4423-9CCF-95DD5D096BE9}" type="presOf" srcId="{58F96848-E1E6-4098-81E0-3CC5201085CC}" destId="{DB64BD53-D8CC-4E36-965B-B40532A174C8}" srcOrd="0" destOrd="0" presId="urn:microsoft.com/office/officeart/2005/8/layout/chevron2"/>
    <dgm:cxn modelId="{4745E984-84D1-4D43-B30D-7D74DD3961DE}" type="presOf" srcId="{82269E76-7E75-4957-AEEA-21CE347CF716}" destId="{39740F82-E88E-451E-B8F0-0E1863086F9E}" srcOrd="0" destOrd="0" presId="urn:microsoft.com/office/officeart/2005/8/layout/chevron2"/>
    <dgm:cxn modelId="{5F3861B9-B7D1-4ECA-BF68-68EF026687A5}" srcId="{8BFB10DA-70CB-4334-967E-B1B0C415D5DD}" destId="{9503DBD3-7AFF-4314-97AC-71E9499BFE47}" srcOrd="0" destOrd="0" parTransId="{C503C137-BC5A-4DC4-A138-2C363C38327F}" sibTransId="{6CBC2423-4786-42B4-BF57-8F703EBA95BB}"/>
    <dgm:cxn modelId="{ACC137A5-C92C-424A-9B65-18E9439B870D}" srcId="{82269E76-7E75-4957-AEEA-21CE347CF716}" destId="{27FCD037-037F-4E49-907B-8D13F13A4172}" srcOrd="0" destOrd="0" parTransId="{A0998F49-6D88-411C-8E77-CB4B4F097868}" sibTransId="{7A275144-B36A-4F66-B1D1-C47DA9C5410E}"/>
    <dgm:cxn modelId="{B0D97D7E-4E99-4D04-8958-AA6BD7DC92D3}" type="presOf" srcId="{1B7AB1C1-DAC8-4AF7-90D9-18D4349F8D5B}" destId="{CAF64F6E-50CE-4ADC-9CBF-FBFA0C69A70A}" srcOrd="0" destOrd="1" presId="urn:microsoft.com/office/officeart/2005/8/layout/chevron2"/>
    <dgm:cxn modelId="{639108B7-A7B7-410D-88F1-26B35C472C51}" type="presOf" srcId="{EC802284-44E3-4932-AD3D-F4E682C6C52A}" destId="{458FE5DC-FB22-4810-9122-907C15F19EAD}" srcOrd="0" destOrd="0" presId="urn:microsoft.com/office/officeart/2005/8/layout/chevron2"/>
    <dgm:cxn modelId="{225EFF5A-20FB-47BA-9AE1-C42F534C2351}" type="presParOf" srcId="{458FE5DC-FB22-4810-9122-907C15F19EAD}" destId="{F0315BE1-B0FE-4A62-A037-238D160A6E63}" srcOrd="0" destOrd="0" presId="urn:microsoft.com/office/officeart/2005/8/layout/chevron2"/>
    <dgm:cxn modelId="{F72570BA-E81F-436E-9B83-BFEFA052FEAE}" type="presParOf" srcId="{F0315BE1-B0FE-4A62-A037-238D160A6E63}" destId="{DB64BD53-D8CC-4E36-965B-B40532A174C8}" srcOrd="0" destOrd="0" presId="urn:microsoft.com/office/officeart/2005/8/layout/chevron2"/>
    <dgm:cxn modelId="{C2BDB3BD-81C6-42A1-992A-311E2E290E7C}" type="presParOf" srcId="{F0315BE1-B0FE-4A62-A037-238D160A6E63}" destId="{CAF64F6E-50CE-4ADC-9CBF-FBFA0C69A70A}" srcOrd="1" destOrd="0" presId="urn:microsoft.com/office/officeart/2005/8/layout/chevron2"/>
    <dgm:cxn modelId="{E7D25218-3EE0-4967-B36A-E4B7011BCA96}" type="presParOf" srcId="{458FE5DC-FB22-4810-9122-907C15F19EAD}" destId="{B47403CA-A80F-4244-8418-D24C7342423E}" srcOrd="1" destOrd="0" presId="urn:microsoft.com/office/officeart/2005/8/layout/chevron2"/>
    <dgm:cxn modelId="{9CEF8078-3E8C-41B8-8A94-385DDAE61DEB}" type="presParOf" srcId="{458FE5DC-FB22-4810-9122-907C15F19EAD}" destId="{F07CDA35-8555-4132-83AB-4F977C275E5D}" srcOrd="2" destOrd="0" presId="urn:microsoft.com/office/officeart/2005/8/layout/chevron2"/>
    <dgm:cxn modelId="{89288EDE-888F-4AF5-9819-169BB4430460}" type="presParOf" srcId="{F07CDA35-8555-4132-83AB-4F977C275E5D}" destId="{1B8FA918-3BF0-4745-802B-C64C27CADD4A}" srcOrd="0" destOrd="0" presId="urn:microsoft.com/office/officeart/2005/8/layout/chevron2"/>
    <dgm:cxn modelId="{3EEC48C1-07B7-409D-A839-1E3AC8052F44}" type="presParOf" srcId="{F07CDA35-8555-4132-83AB-4F977C275E5D}" destId="{182D60A9-75D2-4E83-B599-91D1DB33BD52}" srcOrd="1" destOrd="0" presId="urn:microsoft.com/office/officeart/2005/8/layout/chevron2"/>
    <dgm:cxn modelId="{71F635F2-ADC7-45B6-A1A4-C88D9454E1A8}" type="presParOf" srcId="{458FE5DC-FB22-4810-9122-907C15F19EAD}" destId="{02966232-37AA-4F1A-BC02-A1811333B1A1}" srcOrd="3" destOrd="0" presId="urn:microsoft.com/office/officeart/2005/8/layout/chevron2"/>
    <dgm:cxn modelId="{A0AF28FF-485A-48C7-B280-629871822FB4}" type="presParOf" srcId="{458FE5DC-FB22-4810-9122-907C15F19EAD}" destId="{DF14F92F-FC04-4A4C-80CB-F1FF2C569000}" srcOrd="4" destOrd="0" presId="urn:microsoft.com/office/officeart/2005/8/layout/chevron2"/>
    <dgm:cxn modelId="{18C2AEAE-8ECE-4576-AD83-F2ED41DD6D85}" type="presParOf" srcId="{DF14F92F-FC04-4A4C-80CB-F1FF2C569000}" destId="{39740F82-E88E-451E-B8F0-0E1863086F9E}" srcOrd="0" destOrd="0" presId="urn:microsoft.com/office/officeart/2005/8/layout/chevron2"/>
    <dgm:cxn modelId="{9601E0D2-2A31-456F-B546-CE8C722C421A}" type="presParOf" srcId="{DF14F92F-FC04-4A4C-80CB-F1FF2C569000}" destId="{FACDCEE5-6909-48C8-BF91-838C665EBC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5DAA4E-BC9F-472A-8CFA-71FB8FFC7AE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212C3B2-0E4D-4A03-8E37-58B0D3F0B1AB}">
      <dgm:prSet phldrT="[Текст]" custT="1"/>
      <dgm:spPr>
        <a:solidFill>
          <a:srgbClr val="C523A6">
            <a:alpha val="49804"/>
          </a:srgbClr>
        </a:solidFill>
      </dgm:spPr>
      <dgm:t>
        <a:bodyPr/>
        <a:lstStyle/>
        <a:p>
          <a:r>
            <a:rPr lang="uk-UA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етнолінгвістика</a:t>
          </a:r>
          <a:endParaRPr lang="ru-RU" sz="20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8DABC-CD96-417C-B010-49FBBBD35D49}" type="parTrans" cxnId="{4C027F9A-9172-4B9E-B931-C1EF0608DB81}">
      <dgm:prSet/>
      <dgm:spPr/>
      <dgm:t>
        <a:bodyPr/>
        <a:lstStyle/>
        <a:p>
          <a:endParaRPr lang="ru-RU"/>
        </a:p>
      </dgm:t>
    </dgm:pt>
    <dgm:pt modelId="{E4F47ECF-D812-4F98-B64D-7E93340DAA1C}" type="sibTrans" cxnId="{4C027F9A-9172-4B9E-B931-C1EF0608DB81}">
      <dgm:prSet/>
      <dgm:spPr/>
      <dgm:t>
        <a:bodyPr/>
        <a:lstStyle/>
        <a:p>
          <a:endParaRPr lang="ru-RU"/>
        </a:p>
      </dgm:t>
    </dgm:pt>
    <dgm:pt modelId="{9D68AEFD-013A-43E6-9DA3-AE479926C396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діалектологія</a:t>
          </a:r>
          <a:endParaRPr lang="ru-RU" sz="20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E7082B-027D-4528-9C24-CCF479E4BBAF}" type="parTrans" cxnId="{10FC2AA8-D02D-4774-BE12-A5ABF5D2E4A2}">
      <dgm:prSet/>
      <dgm:spPr/>
      <dgm:t>
        <a:bodyPr/>
        <a:lstStyle/>
        <a:p>
          <a:endParaRPr lang="ru-RU"/>
        </a:p>
      </dgm:t>
    </dgm:pt>
    <dgm:pt modelId="{BBE4170D-A711-44F5-8200-7274EE744FDC}" type="sibTrans" cxnId="{10FC2AA8-D02D-4774-BE12-A5ABF5D2E4A2}">
      <dgm:prSet/>
      <dgm:spPr/>
      <dgm:t>
        <a:bodyPr/>
        <a:lstStyle/>
        <a:p>
          <a:endParaRPr lang="ru-RU"/>
        </a:p>
      </dgm:t>
    </dgm:pt>
    <dgm:pt modelId="{604C0BAD-D393-424A-9C45-71482D64267C}">
      <dgm:prSet phldrT="[Текст]"/>
      <dgm:spPr>
        <a:solidFill>
          <a:srgbClr val="FF0000">
            <a:alpha val="49804"/>
          </a:srgbClr>
        </a:solidFill>
      </dgm:spPr>
      <dgm:t>
        <a:bodyPr/>
        <a:lstStyle/>
        <a:p>
          <a:r>
            <a:rPr lang="uk-UA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фольклористика</a:t>
          </a:r>
          <a:endParaRPr lang="ru-RU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63F1A-03EE-452A-BDFB-1D770FA7E2F1}" type="parTrans" cxnId="{8D9D6607-B505-4CDA-8037-AD22FA4A97F1}">
      <dgm:prSet/>
      <dgm:spPr/>
      <dgm:t>
        <a:bodyPr/>
        <a:lstStyle/>
        <a:p>
          <a:endParaRPr lang="ru-RU"/>
        </a:p>
      </dgm:t>
    </dgm:pt>
    <dgm:pt modelId="{29126199-DE3A-44F6-9179-233E9E4E0FB3}" type="sibTrans" cxnId="{8D9D6607-B505-4CDA-8037-AD22FA4A97F1}">
      <dgm:prSet/>
      <dgm:spPr/>
      <dgm:t>
        <a:bodyPr/>
        <a:lstStyle/>
        <a:p>
          <a:endParaRPr lang="ru-RU"/>
        </a:p>
      </dgm:t>
    </dgm:pt>
    <dgm:pt modelId="{9845D6BC-78FB-484E-8D79-DECD9569B275}" type="pres">
      <dgm:prSet presAssocID="{B55DAA4E-BC9F-472A-8CFA-71FB8FFC7AE2}" presName="compositeShape" presStyleCnt="0">
        <dgm:presLayoutVars>
          <dgm:chMax val="7"/>
          <dgm:dir/>
          <dgm:resizeHandles val="exact"/>
        </dgm:presLayoutVars>
      </dgm:prSet>
      <dgm:spPr/>
    </dgm:pt>
    <dgm:pt modelId="{5AA695E3-51A0-4009-9DC9-39A99479FB22}" type="pres">
      <dgm:prSet presAssocID="{C212C3B2-0E4D-4A03-8E37-58B0D3F0B1AB}" presName="circ1" presStyleLbl="vennNode1" presStyleIdx="0" presStyleCnt="3" custScaleX="113683"/>
      <dgm:spPr/>
      <dgm:t>
        <a:bodyPr/>
        <a:lstStyle/>
        <a:p>
          <a:endParaRPr lang="ru-RU"/>
        </a:p>
      </dgm:t>
    </dgm:pt>
    <dgm:pt modelId="{E62D49EF-99FA-42D0-9CD3-5186B750D557}" type="pres">
      <dgm:prSet presAssocID="{C212C3B2-0E4D-4A03-8E37-58B0D3F0B1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530E4-2E38-427D-B194-45629553792C}" type="pres">
      <dgm:prSet presAssocID="{9D68AEFD-013A-43E6-9DA3-AE479926C396}" presName="circ2" presStyleLbl="vennNode1" presStyleIdx="1" presStyleCnt="3" custScaleX="114418"/>
      <dgm:spPr/>
      <dgm:t>
        <a:bodyPr/>
        <a:lstStyle/>
        <a:p>
          <a:endParaRPr lang="ru-RU"/>
        </a:p>
      </dgm:t>
    </dgm:pt>
    <dgm:pt modelId="{4AE1F1E4-376D-44EB-9ADA-4E46C33638B0}" type="pres">
      <dgm:prSet presAssocID="{9D68AEFD-013A-43E6-9DA3-AE479926C3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EFCB3-FA2A-4ADD-BED9-11126FA8AD4D}" type="pres">
      <dgm:prSet presAssocID="{604C0BAD-D393-424A-9C45-71482D64267C}" presName="circ3" presStyleLbl="vennNode1" presStyleIdx="2" presStyleCnt="3" custScaleX="113683"/>
      <dgm:spPr/>
      <dgm:t>
        <a:bodyPr/>
        <a:lstStyle/>
        <a:p>
          <a:endParaRPr lang="ru-RU"/>
        </a:p>
      </dgm:t>
    </dgm:pt>
    <dgm:pt modelId="{6E6AC594-CD59-4A89-9B3C-73F40B9B9491}" type="pres">
      <dgm:prSet presAssocID="{604C0BAD-D393-424A-9C45-71482D6426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FC2AA8-D02D-4774-BE12-A5ABF5D2E4A2}" srcId="{B55DAA4E-BC9F-472A-8CFA-71FB8FFC7AE2}" destId="{9D68AEFD-013A-43E6-9DA3-AE479926C396}" srcOrd="1" destOrd="0" parTransId="{A3E7082B-027D-4528-9C24-CCF479E4BBAF}" sibTransId="{BBE4170D-A711-44F5-8200-7274EE744FDC}"/>
    <dgm:cxn modelId="{5987C011-C751-4BBB-912F-6419D3539AF1}" type="presOf" srcId="{C212C3B2-0E4D-4A03-8E37-58B0D3F0B1AB}" destId="{5AA695E3-51A0-4009-9DC9-39A99479FB22}" srcOrd="0" destOrd="0" presId="urn:microsoft.com/office/officeart/2005/8/layout/venn1"/>
    <dgm:cxn modelId="{74B678CE-F9AE-4D62-BCC4-0520BFB7A06B}" type="presOf" srcId="{9D68AEFD-013A-43E6-9DA3-AE479926C396}" destId="{4AE1F1E4-376D-44EB-9ADA-4E46C33638B0}" srcOrd="1" destOrd="0" presId="urn:microsoft.com/office/officeart/2005/8/layout/venn1"/>
    <dgm:cxn modelId="{31D57A46-4D2B-48E6-B810-54A778A4A3B0}" type="presOf" srcId="{604C0BAD-D393-424A-9C45-71482D64267C}" destId="{6E6AC594-CD59-4A89-9B3C-73F40B9B9491}" srcOrd="1" destOrd="0" presId="urn:microsoft.com/office/officeart/2005/8/layout/venn1"/>
    <dgm:cxn modelId="{4C027F9A-9172-4B9E-B931-C1EF0608DB81}" srcId="{B55DAA4E-BC9F-472A-8CFA-71FB8FFC7AE2}" destId="{C212C3B2-0E4D-4A03-8E37-58B0D3F0B1AB}" srcOrd="0" destOrd="0" parTransId="{ED88DABC-CD96-417C-B010-49FBBBD35D49}" sibTransId="{E4F47ECF-D812-4F98-B64D-7E93340DAA1C}"/>
    <dgm:cxn modelId="{39B2F22C-D793-4721-B6D0-BEDBD2F2DC55}" type="presOf" srcId="{C212C3B2-0E4D-4A03-8E37-58B0D3F0B1AB}" destId="{E62D49EF-99FA-42D0-9CD3-5186B750D557}" srcOrd="1" destOrd="0" presId="urn:microsoft.com/office/officeart/2005/8/layout/venn1"/>
    <dgm:cxn modelId="{8D9D6607-B505-4CDA-8037-AD22FA4A97F1}" srcId="{B55DAA4E-BC9F-472A-8CFA-71FB8FFC7AE2}" destId="{604C0BAD-D393-424A-9C45-71482D64267C}" srcOrd="2" destOrd="0" parTransId="{F8C63F1A-03EE-452A-BDFB-1D770FA7E2F1}" sibTransId="{29126199-DE3A-44F6-9179-233E9E4E0FB3}"/>
    <dgm:cxn modelId="{27828F9D-0E20-45EA-9B36-A4ADC28830BC}" type="presOf" srcId="{9D68AEFD-013A-43E6-9DA3-AE479926C396}" destId="{F0E530E4-2E38-427D-B194-45629553792C}" srcOrd="0" destOrd="0" presId="urn:microsoft.com/office/officeart/2005/8/layout/venn1"/>
    <dgm:cxn modelId="{419050B7-01E4-4878-828D-130630357A62}" type="presOf" srcId="{604C0BAD-D393-424A-9C45-71482D64267C}" destId="{046EFCB3-FA2A-4ADD-BED9-11126FA8AD4D}" srcOrd="0" destOrd="0" presId="urn:microsoft.com/office/officeart/2005/8/layout/venn1"/>
    <dgm:cxn modelId="{FFEFD2A8-B3D2-4E40-8736-D527197D546A}" type="presOf" srcId="{B55DAA4E-BC9F-472A-8CFA-71FB8FFC7AE2}" destId="{9845D6BC-78FB-484E-8D79-DECD9569B275}" srcOrd="0" destOrd="0" presId="urn:microsoft.com/office/officeart/2005/8/layout/venn1"/>
    <dgm:cxn modelId="{5402BACB-2BD9-488F-A3E7-05B45C95BECD}" type="presParOf" srcId="{9845D6BC-78FB-484E-8D79-DECD9569B275}" destId="{5AA695E3-51A0-4009-9DC9-39A99479FB22}" srcOrd="0" destOrd="0" presId="urn:microsoft.com/office/officeart/2005/8/layout/venn1"/>
    <dgm:cxn modelId="{68E6F292-F136-4E6B-B954-26387E2EE157}" type="presParOf" srcId="{9845D6BC-78FB-484E-8D79-DECD9569B275}" destId="{E62D49EF-99FA-42D0-9CD3-5186B750D557}" srcOrd="1" destOrd="0" presId="urn:microsoft.com/office/officeart/2005/8/layout/venn1"/>
    <dgm:cxn modelId="{79CC1343-F595-496C-B73D-5537BAB70F0E}" type="presParOf" srcId="{9845D6BC-78FB-484E-8D79-DECD9569B275}" destId="{F0E530E4-2E38-427D-B194-45629553792C}" srcOrd="2" destOrd="0" presId="urn:microsoft.com/office/officeart/2005/8/layout/venn1"/>
    <dgm:cxn modelId="{6F95E59B-73BC-4A4C-A1A1-A1CE959FDD9B}" type="presParOf" srcId="{9845D6BC-78FB-484E-8D79-DECD9569B275}" destId="{4AE1F1E4-376D-44EB-9ADA-4E46C33638B0}" srcOrd="3" destOrd="0" presId="urn:microsoft.com/office/officeart/2005/8/layout/venn1"/>
    <dgm:cxn modelId="{9CA3FEBA-266C-4991-81B1-CC465D489633}" type="presParOf" srcId="{9845D6BC-78FB-484E-8D79-DECD9569B275}" destId="{046EFCB3-FA2A-4ADD-BED9-11126FA8AD4D}" srcOrd="4" destOrd="0" presId="urn:microsoft.com/office/officeart/2005/8/layout/venn1"/>
    <dgm:cxn modelId="{F2E91BB6-06BC-4844-82A3-4099CBBA63A9}" type="presParOf" srcId="{9845D6BC-78FB-484E-8D79-DECD9569B275}" destId="{6E6AC594-CD59-4A89-9B3C-73F40B9B94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F3C184-9964-4BBD-84FF-FE556899F7D5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16EDC7-789C-49F9-935E-F5B1B74D51E1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В українському національному характері дослідники виявляли такі позитивні риси як чуйність, м’якосердість, лагідність, толерантність, глибокий ліризм, гостинність, багата уява, артистизм, тонке відчуття гармонії, працьовитість, відсутність агресії, побутова охайність і естетизм, глибока повага до інших людей, особливо старших за віком, сентиментальність, волелюбство, м’який гумор, любов до землі, релігійність.</a:t>
          </a:r>
          <a:endParaRPr lang="ru-RU" dirty="0">
            <a:solidFill>
              <a:schemeClr val="bg1"/>
            </a:solidFill>
          </a:endParaRPr>
        </a:p>
      </dgm:t>
    </dgm:pt>
    <dgm:pt modelId="{9167533D-BE0C-4DC0-A90E-FB70AE65B36A}" type="parTrans" cxnId="{414DA7ED-4E2E-44DC-9B7C-8AA068A85CDF}">
      <dgm:prSet/>
      <dgm:spPr/>
      <dgm:t>
        <a:bodyPr/>
        <a:lstStyle/>
        <a:p>
          <a:endParaRPr lang="ru-RU"/>
        </a:p>
      </dgm:t>
    </dgm:pt>
    <dgm:pt modelId="{F6B03986-4004-44DA-A8AA-C951E515DFC4}" type="sibTrans" cxnId="{414DA7ED-4E2E-44DC-9B7C-8AA068A85CDF}">
      <dgm:prSet/>
      <dgm:spPr/>
      <dgm:t>
        <a:bodyPr/>
        <a:lstStyle/>
        <a:p>
          <a:endParaRPr lang="ru-RU"/>
        </a:p>
      </dgm:t>
    </dgm:pt>
    <dgm:pt modelId="{EBCE2EDE-53EF-4D47-82DA-5DE9FB793593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Уразливим місцем національного характеру є уявлення українців про правомірність і неправомірність поведінки. Державну власність більшість народу тією чи тією мірою вважає власною. На національний характер українців упливають умови, пов’язані з географічним розташуванням території, ландшафтом, кліматом.</a:t>
          </a:r>
          <a:endParaRPr lang="ru-RU" dirty="0">
            <a:solidFill>
              <a:schemeClr val="bg1"/>
            </a:solidFill>
          </a:endParaRPr>
        </a:p>
      </dgm:t>
    </dgm:pt>
    <dgm:pt modelId="{02D416BE-372B-4F83-BF04-6E5116D81EBC}" type="parTrans" cxnId="{8D2F7A03-479D-4D4C-990C-6EB1D363A370}">
      <dgm:prSet/>
      <dgm:spPr/>
      <dgm:t>
        <a:bodyPr/>
        <a:lstStyle/>
        <a:p>
          <a:endParaRPr lang="ru-RU"/>
        </a:p>
      </dgm:t>
    </dgm:pt>
    <dgm:pt modelId="{6B15F85E-D191-4C8A-B8B4-B9E30DBD0683}" type="sibTrans" cxnId="{8D2F7A03-479D-4D4C-990C-6EB1D363A370}">
      <dgm:prSet/>
      <dgm:spPr/>
      <dgm:t>
        <a:bodyPr/>
        <a:lstStyle/>
        <a:p>
          <a:endParaRPr lang="ru-RU"/>
        </a:p>
      </dgm:t>
    </dgm:pt>
    <dgm:pt modelId="{695A0FB6-9388-47B2-BC66-59313C85EE0C}" type="pres">
      <dgm:prSet presAssocID="{E9F3C184-9964-4BBD-84FF-FE556899F7D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FCC291DB-4DD9-4B64-8BFC-F2DC60EBB102}" type="pres">
      <dgm:prSet presAssocID="{E9F3C184-9964-4BBD-84FF-FE556899F7D5}" presName="Background" presStyleLbl="bgImgPlace1" presStyleIdx="0" presStyleCnt="1"/>
      <dgm:spPr/>
    </dgm:pt>
    <dgm:pt modelId="{F201CEDE-E0F0-47B1-A348-6DB23DE59A7C}" type="pres">
      <dgm:prSet presAssocID="{E9F3C184-9964-4BBD-84FF-FE556899F7D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F6512-74E7-4300-8BCC-3BAF0BF6AB4E}" type="pres">
      <dgm:prSet presAssocID="{E9F3C184-9964-4BBD-84FF-FE556899F7D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2D4EC-3CD0-4E1D-9D14-C961B6BBB9E1}" type="pres">
      <dgm:prSet presAssocID="{E9F3C184-9964-4BBD-84FF-FE556899F7D5}" presName="Plus" presStyleLbl="alignNode1" presStyleIdx="0" presStyleCnt="2"/>
      <dgm:spPr/>
    </dgm:pt>
    <dgm:pt modelId="{05A09AA5-FA49-462A-ADAF-E3ABAF869F24}" type="pres">
      <dgm:prSet presAssocID="{E9F3C184-9964-4BBD-84FF-FE556899F7D5}" presName="Minus" presStyleLbl="alignNode1" presStyleIdx="1" presStyleCnt="2"/>
      <dgm:spPr/>
    </dgm:pt>
    <dgm:pt modelId="{5A802819-980A-4072-8A6B-FAFE51B20157}" type="pres">
      <dgm:prSet presAssocID="{E9F3C184-9964-4BBD-84FF-FE556899F7D5}" presName="Divider" presStyleLbl="parChTrans1D1" presStyleIdx="0" presStyleCnt="1"/>
      <dgm:spPr/>
    </dgm:pt>
  </dgm:ptLst>
  <dgm:cxnLst>
    <dgm:cxn modelId="{AACDD88D-E03A-4CFA-97AB-2F82B22CC8FF}" type="presOf" srcId="{A916EDC7-789C-49F9-935E-F5B1B74D51E1}" destId="{F201CEDE-E0F0-47B1-A348-6DB23DE59A7C}" srcOrd="0" destOrd="0" presId="urn:microsoft.com/office/officeart/2009/3/layout/PlusandMinus"/>
    <dgm:cxn modelId="{B8EDD441-437C-4BF9-A7F9-BE06A73A83B7}" type="presOf" srcId="{E9F3C184-9964-4BBD-84FF-FE556899F7D5}" destId="{695A0FB6-9388-47B2-BC66-59313C85EE0C}" srcOrd="0" destOrd="0" presId="urn:microsoft.com/office/officeart/2009/3/layout/PlusandMinus"/>
    <dgm:cxn modelId="{414DA7ED-4E2E-44DC-9B7C-8AA068A85CDF}" srcId="{E9F3C184-9964-4BBD-84FF-FE556899F7D5}" destId="{A916EDC7-789C-49F9-935E-F5B1B74D51E1}" srcOrd="0" destOrd="0" parTransId="{9167533D-BE0C-4DC0-A90E-FB70AE65B36A}" sibTransId="{F6B03986-4004-44DA-A8AA-C951E515DFC4}"/>
    <dgm:cxn modelId="{D8811847-28D7-4E73-9872-A08EF52C2F71}" type="presOf" srcId="{EBCE2EDE-53EF-4D47-82DA-5DE9FB793593}" destId="{34FF6512-74E7-4300-8BCC-3BAF0BF6AB4E}" srcOrd="0" destOrd="0" presId="urn:microsoft.com/office/officeart/2009/3/layout/PlusandMinus"/>
    <dgm:cxn modelId="{8D2F7A03-479D-4D4C-990C-6EB1D363A370}" srcId="{E9F3C184-9964-4BBD-84FF-FE556899F7D5}" destId="{EBCE2EDE-53EF-4D47-82DA-5DE9FB793593}" srcOrd="1" destOrd="0" parTransId="{02D416BE-372B-4F83-BF04-6E5116D81EBC}" sibTransId="{6B15F85E-D191-4C8A-B8B4-B9E30DBD0683}"/>
    <dgm:cxn modelId="{51792964-250D-4B55-81B2-7FF4E6262252}" type="presParOf" srcId="{695A0FB6-9388-47B2-BC66-59313C85EE0C}" destId="{FCC291DB-4DD9-4B64-8BFC-F2DC60EBB102}" srcOrd="0" destOrd="0" presId="urn:microsoft.com/office/officeart/2009/3/layout/PlusandMinus"/>
    <dgm:cxn modelId="{95957F89-34BD-4317-98EB-F474679BA70C}" type="presParOf" srcId="{695A0FB6-9388-47B2-BC66-59313C85EE0C}" destId="{F201CEDE-E0F0-47B1-A348-6DB23DE59A7C}" srcOrd="1" destOrd="0" presId="urn:microsoft.com/office/officeart/2009/3/layout/PlusandMinus"/>
    <dgm:cxn modelId="{C1ED0639-81AE-40A5-9953-22786197CE15}" type="presParOf" srcId="{695A0FB6-9388-47B2-BC66-59313C85EE0C}" destId="{34FF6512-74E7-4300-8BCC-3BAF0BF6AB4E}" srcOrd="2" destOrd="0" presId="urn:microsoft.com/office/officeart/2009/3/layout/PlusandMinus"/>
    <dgm:cxn modelId="{FEFC4970-B664-444E-BE8F-ACFE7663C32F}" type="presParOf" srcId="{695A0FB6-9388-47B2-BC66-59313C85EE0C}" destId="{1112D4EC-3CD0-4E1D-9D14-C961B6BBB9E1}" srcOrd="3" destOrd="0" presId="urn:microsoft.com/office/officeart/2009/3/layout/PlusandMinus"/>
    <dgm:cxn modelId="{98C93324-105B-4EAE-AAA2-30A0863E5D27}" type="presParOf" srcId="{695A0FB6-9388-47B2-BC66-59313C85EE0C}" destId="{05A09AA5-FA49-462A-ADAF-E3ABAF869F24}" srcOrd="4" destOrd="0" presId="urn:microsoft.com/office/officeart/2009/3/layout/PlusandMinus"/>
    <dgm:cxn modelId="{1C40A98E-956F-4D3C-AA44-69D0BDCF7C9C}" type="presParOf" srcId="{695A0FB6-9388-47B2-BC66-59313C85EE0C}" destId="{5A802819-980A-4072-8A6B-FAFE51B2015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A3AA22-3AC1-4B40-97A3-D987234CFD8D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2E5C24CD-FBC3-47F9-90F9-8A6734834A53}">
      <dgm:prSet phldrT="[Текст]" custT="1"/>
      <dgm:spPr/>
      <dgm:t>
        <a:bodyPr/>
        <a:lstStyle/>
        <a:p>
          <a:r>
            <a:rPr lang="uk-UA" sz="1100" dirty="0" smtClean="0">
              <a:solidFill>
                <a:schemeClr val="bg1"/>
              </a:solidFill>
            </a:rPr>
            <a:t>Найважливіше значення для формування національної психіки має місце в ній жінки-матері. Жіноче начало української психіки зумовило формування таких базових рис особистості як сентиментальність, брак волі, впадання у крайнощі, непослідовність, надмірна вразливість, чутливість.</a:t>
          </a:r>
          <a:endParaRPr lang="ru-RU" sz="1100" dirty="0">
            <a:solidFill>
              <a:schemeClr val="bg1"/>
            </a:solidFill>
          </a:endParaRPr>
        </a:p>
      </dgm:t>
    </dgm:pt>
    <dgm:pt modelId="{51847A8B-A26D-4EE0-B535-20FD34C9EDE7}" type="parTrans" cxnId="{9A159839-9884-477A-97CF-13FC4D602054}">
      <dgm:prSet/>
      <dgm:spPr/>
      <dgm:t>
        <a:bodyPr/>
        <a:lstStyle/>
        <a:p>
          <a:endParaRPr lang="ru-RU"/>
        </a:p>
      </dgm:t>
    </dgm:pt>
    <dgm:pt modelId="{B4B4C10D-86C6-446A-BAC7-9F6BA0CA7F9D}" type="sibTrans" cxnId="{9A159839-9884-477A-97CF-13FC4D602054}">
      <dgm:prSet/>
      <dgm:spPr/>
      <dgm:t>
        <a:bodyPr/>
        <a:lstStyle/>
        <a:p>
          <a:endParaRPr lang="ru-RU"/>
        </a:p>
      </dgm:t>
    </dgm:pt>
    <dgm:pt modelId="{54FE0F4B-B469-460E-9A3D-A93602335BB7}">
      <dgm:prSet phldrT="[Текст]" custT="1"/>
      <dgm:spPr/>
      <dgm:t>
        <a:bodyPr/>
        <a:lstStyle/>
        <a:p>
          <a:r>
            <a:rPr lang="uk-UA" sz="1100" dirty="0" smtClean="0">
              <a:solidFill>
                <a:schemeClr val="bg1"/>
              </a:solidFill>
            </a:rPr>
            <a:t>В культурному плані Україна знаходиться на периферії Європи, що призводить до послаблення інтегрованості нації; </a:t>
          </a:r>
          <a:r>
            <a:rPr lang="uk-UA" sz="1100" dirty="0" err="1" smtClean="0">
              <a:solidFill>
                <a:schemeClr val="bg1"/>
              </a:solidFill>
            </a:rPr>
            <a:t>поліцентричності</a:t>
          </a:r>
          <a:r>
            <a:rPr lang="uk-UA" sz="1100" dirty="0" smtClean="0">
              <a:solidFill>
                <a:schemeClr val="bg1"/>
              </a:solidFill>
            </a:rPr>
            <a:t> поведінки (істерія, панівна втеча від вирішення проблем).</a:t>
          </a:r>
          <a:endParaRPr lang="ru-RU" sz="1100" dirty="0">
            <a:solidFill>
              <a:schemeClr val="bg1"/>
            </a:solidFill>
          </a:endParaRPr>
        </a:p>
      </dgm:t>
    </dgm:pt>
    <dgm:pt modelId="{2F23E8BA-F7D6-4492-8B85-D2F58998347B}" type="parTrans" cxnId="{BE6F02C6-3E3D-4F43-82B5-776658BE5E36}">
      <dgm:prSet/>
      <dgm:spPr/>
      <dgm:t>
        <a:bodyPr/>
        <a:lstStyle/>
        <a:p>
          <a:endParaRPr lang="ru-RU"/>
        </a:p>
      </dgm:t>
    </dgm:pt>
    <dgm:pt modelId="{7369FCB2-FA37-4804-A994-B0CE320D7FBE}" type="sibTrans" cxnId="{BE6F02C6-3E3D-4F43-82B5-776658BE5E36}">
      <dgm:prSet/>
      <dgm:spPr/>
      <dgm:t>
        <a:bodyPr/>
        <a:lstStyle/>
        <a:p>
          <a:endParaRPr lang="ru-RU"/>
        </a:p>
      </dgm:t>
    </dgm:pt>
    <dgm:pt modelId="{CCFA861D-A3B4-4D7C-A82A-24721523C186}" type="pres">
      <dgm:prSet presAssocID="{CAA3AA22-3AC1-4B40-97A3-D987234CFD8D}" presName="compositeShape" presStyleCnt="0">
        <dgm:presLayoutVars>
          <dgm:chMax val="7"/>
          <dgm:dir/>
          <dgm:resizeHandles val="exact"/>
        </dgm:presLayoutVars>
      </dgm:prSet>
      <dgm:spPr/>
    </dgm:pt>
    <dgm:pt modelId="{E77FBC14-843E-4749-89B4-C7D80B292091}" type="pres">
      <dgm:prSet presAssocID="{CAA3AA22-3AC1-4B40-97A3-D987234CFD8D}" presName="wedge1" presStyleLbl="node1" presStyleIdx="0" presStyleCnt="2"/>
      <dgm:spPr/>
      <dgm:t>
        <a:bodyPr/>
        <a:lstStyle/>
        <a:p>
          <a:endParaRPr lang="ru-RU"/>
        </a:p>
      </dgm:t>
    </dgm:pt>
    <dgm:pt modelId="{01196703-CAE0-4082-8810-65EFA4D374EB}" type="pres">
      <dgm:prSet presAssocID="{CAA3AA22-3AC1-4B40-97A3-D987234CFD8D}" presName="dummy1a" presStyleCnt="0"/>
      <dgm:spPr/>
    </dgm:pt>
    <dgm:pt modelId="{AA31B876-AB47-48E1-A80F-48A0E5D995CC}" type="pres">
      <dgm:prSet presAssocID="{CAA3AA22-3AC1-4B40-97A3-D987234CFD8D}" presName="dummy1b" presStyleCnt="0"/>
      <dgm:spPr/>
    </dgm:pt>
    <dgm:pt modelId="{D32F03AB-1AA3-4BD7-8954-85A6B60741F3}" type="pres">
      <dgm:prSet presAssocID="{CAA3AA22-3AC1-4B40-97A3-D987234CFD8D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2D37F-749D-408A-ADFE-F4099B59BABD}" type="pres">
      <dgm:prSet presAssocID="{CAA3AA22-3AC1-4B40-97A3-D987234CFD8D}" presName="wedge2" presStyleLbl="node1" presStyleIdx="1" presStyleCnt="2"/>
      <dgm:spPr/>
      <dgm:t>
        <a:bodyPr/>
        <a:lstStyle/>
        <a:p>
          <a:endParaRPr lang="ru-RU"/>
        </a:p>
      </dgm:t>
    </dgm:pt>
    <dgm:pt modelId="{AAFF97E5-F883-4AD3-8E2B-7996909BBA4C}" type="pres">
      <dgm:prSet presAssocID="{CAA3AA22-3AC1-4B40-97A3-D987234CFD8D}" presName="dummy2a" presStyleCnt="0"/>
      <dgm:spPr/>
    </dgm:pt>
    <dgm:pt modelId="{35983258-03D2-4EFB-B2AD-CD26DCC83354}" type="pres">
      <dgm:prSet presAssocID="{CAA3AA22-3AC1-4B40-97A3-D987234CFD8D}" presName="dummy2b" presStyleCnt="0"/>
      <dgm:spPr/>
    </dgm:pt>
    <dgm:pt modelId="{3713C0A5-2A97-41F8-B9ED-80D06205A77F}" type="pres">
      <dgm:prSet presAssocID="{CAA3AA22-3AC1-4B40-97A3-D987234CFD8D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3C755-6C3F-4F19-85B3-84DE0888414D}" type="pres">
      <dgm:prSet presAssocID="{B4B4C10D-86C6-446A-BAC7-9F6BA0CA7F9D}" presName="arrowWedge1" presStyleLbl="fgSibTrans2D1" presStyleIdx="0" presStyleCnt="2"/>
      <dgm:spPr/>
    </dgm:pt>
    <dgm:pt modelId="{E156ED58-0887-4D34-A5EE-DD5D11E339F0}" type="pres">
      <dgm:prSet presAssocID="{7369FCB2-FA37-4804-A994-B0CE320D7FBE}" presName="arrowWedge2" presStyleLbl="fgSibTrans2D1" presStyleIdx="1" presStyleCnt="2"/>
      <dgm:spPr/>
    </dgm:pt>
  </dgm:ptLst>
  <dgm:cxnLst>
    <dgm:cxn modelId="{23BE5510-B0DD-44C6-B760-FA3A9B5AEE0E}" type="presOf" srcId="{2E5C24CD-FBC3-47F9-90F9-8A6734834A53}" destId="{D32F03AB-1AA3-4BD7-8954-85A6B60741F3}" srcOrd="1" destOrd="0" presId="urn:microsoft.com/office/officeart/2005/8/layout/cycle8"/>
    <dgm:cxn modelId="{9A159839-9884-477A-97CF-13FC4D602054}" srcId="{CAA3AA22-3AC1-4B40-97A3-D987234CFD8D}" destId="{2E5C24CD-FBC3-47F9-90F9-8A6734834A53}" srcOrd="0" destOrd="0" parTransId="{51847A8B-A26D-4EE0-B535-20FD34C9EDE7}" sibTransId="{B4B4C10D-86C6-446A-BAC7-9F6BA0CA7F9D}"/>
    <dgm:cxn modelId="{AC2EFA6F-7B73-43A9-813F-3084B36DCD96}" type="presOf" srcId="{54FE0F4B-B469-460E-9A3D-A93602335BB7}" destId="{5242D37F-749D-408A-ADFE-F4099B59BABD}" srcOrd="0" destOrd="0" presId="urn:microsoft.com/office/officeart/2005/8/layout/cycle8"/>
    <dgm:cxn modelId="{BE6F02C6-3E3D-4F43-82B5-776658BE5E36}" srcId="{CAA3AA22-3AC1-4B40-97A3-D987234CFD8D}" destId="{54FE0F4B-B469-460E-9A3D-A93602335BB7}" srcOrd="1" destOrd="0" parTransId="{2F23E8BA-F7D6-4492-8B85-D2F58998347B}" sibTransId="{7369FCB2-FA37-4804-A994-B0CE320D7FBE}"/>
    <dgm:cxn modelId="{D5BD67E4-3D58-438B-813A-163B9B71EAE4}" type="presOf" srcId="{CAA3AA22-3AC1-4B40-97A3-D987234CFD8D}" destId="{CCFA861D-A3B4-4D7C-A82A-24721523C186}" srcOrd="0" destOrd="0" presId="urn:microsoft.com/office/officeart/2005/8/layout/cycle8"/>
    <dgm:cxn modelId="{3256018C-A43C-4A98-A59D-8435B92495BD}" type="presOf" srcId="{54FE0F4B-B469-460E-9A3D-A93602335BB7}" destId="{3713C0A5-2A97-41F8-B9ED-80D06205A77F}" srcOrd="1" destOrd="0" presId="urn:microsoft.com/office/officeart/2005/8/layout/cycle8"/>
    <dgm:cxn modelId="{719C5A05-CA26-425A-B3BF-58BECF3AD521}" type="presOf" srcId="{2E5C24CD-FBC3-47F9-90F9-8A6734834A53}" destId="{E77FBC14-843E-4749-89B4-C7D80B292091}" srcOrd="0" destOrd="0" presId="urn:microsoft.com/office/officeart/2005/8/layout/cycle8"/>
    <dgm:cxn modelId="{56762EBE-F167-4AF1-8908-AC1BCAD9E828}" type="presParOf" srcId="{CCFA861D-A3B4-4D7C-A82A-24721523C186}" destId="{E77FBC14-843E-4749-89B4-C7D80B292091}" srcOrd="0" destOrd="0" presId="urn:microsoft.com/office/officeart/2005/8/layout/cycle8"/>
    <dgm:cxn modelId="{A882CEE0-83AA-4D5D-96A2-2B6B2F036B22}" type="presParOf" srcId="{CCFA861D-A3B4-4D7C-A82A-24721523C186}" destId="{01196703-CAE0-4082-8810-65EFA4D374EB}" srcOrd="1" destOrd="0" presId="urn:microsoft.com/office/officeart/2005/8/layout/cycle8"/>
    <dgm:cxn modelId="{C95983D7-4E8A-4AA0-BCBD-8EE8E39802A6}" type="presParOf" srcId="{CCFA861D-A3B4-4D7C-A82A-24721523C186}" destId="{AA31B876-AB47-48E1-A80F-48A0E5D995CC}" srcOrd="2" destOrd="0" presId="urn:microsoft.com/office/officeart/2005/8/layout/cycle8"/>
    <dgm:cxn modelId="{3031198D-FCDC-45D0-AC2F-9577C2A6B661}" type="presParOf" srcId="{CCFA861D-A3B4-4D7C-A82A-24721523C186}" destId="{D32F03AB-1AA3-4BD7-8954-85A6B60741F3}" srcOrd="3" destOrd="0" presId="urn:microsoft.com/office/officeart/2005/8/layout/cycle8"/>
    <dgm:cxn modelId="{AFE6F374-4E04-4F54-9748-B47B870F36D5}" type="presParOf" srcId="{CCFA861D-A3B4-4D7C-A82A-24721523C186}" destId="{5242D37F-749D-408A-ADFE-F4099B59BABD}" srcOrd="4" destOrd="0" presId="urn:microsoft.com/office/officeart/2005/8/layout/cycle8"/>
    <dgm:cxn modelId="{1DE36983-27E3-491E-B8B8-8C3A5B5601FC}" type="presParOf" srcId="{CCFA861D-A3B4-4D7C-A82A-24721523C186}" destId="{AAFF97E5-F883-4AD3-8E2B-7996909BBA4C}" srcOrd="5" destOrd="0" presId="urn:microsoft.com/office/officeart/2005/8/layout/cycle8"/>
    <dgm:cxn modelId="{9476DB4C-1EDD-4750-AE66-D350B3E22447}" type="presParOf" srcId="{CCFA861D-A3B4-4D7C-A82A-24721523C186}" destId="{35983258-03D2-4EFB-B2AD-CD26DCC83354}" srcOrd="6" destOrd="0" presId="urn:microsoft.com/office/officeart/2005/8/layout/cycle8"/>
    <dgm:cxn modelId="{62DAAF81-8B9E-4560-847C-AA1E0D05A433}" type="presParOf" srcId="{CCFA861D-A3B4-4D7C-A82A-24721523C186}" destId="{3713C0A5-2A97-41F8-B9ED-80D06205A77F}" srcOrd="7" destOrd="0" presId="urn:microsoft.com/office/officeart/2005/8/layout/cycle8"/>
    <dgm:cxn modelId="{B0C840CB-47FA-4928-B473-0A4CEAACB7DB}" type="presParOf" srcId="{CCFA861D-A3B4-4D7C-A82A-24721523C186}" destId="{C053C755-6C3F-4F19-85B3-84DE0888414D}" srcOrd="8" destOrd="0" presId="urn:microsoft.com/office/officeart/2005/8/layout/cycle8"/>
    <dgm:cxn modelId="{4C52CD14-1CDF-4BF7-AC98-B31B1950C819}" type="presParOf" srcId="{CCFA861D-A3B4-4D7C-A82A-24721523C186}" destId="{E156ED58-0887-4D34-A5EE-DD5D11E339F0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56FFBA-B295-4161-A3FE-E4C9652BD61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B9BBB0-AA8A-4665-8679-EA9DACF85FCE}">
      <dgm:prSet phldrT="[Текст]"/>
      <dgm:spPr/>
      <dgm:t>
        <a:bodyPr/>
        <a:lstStyle/>
        <a:p>
          <a:r>
            <a:rPr lang="uk-UA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етнолінгвістичне картографування</a:t>
          </a:r>
          <a:endParaRPr lang="ru-RU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E79F5-DC43-4D23-B6AA-848E18287E2C}" type="parTrans" cxnId="{E1248EA5-11B6-474E-8319-8FFDAC5993FC}">
      <dgm:prSet/>
      <dgm:spPr/>
      <dgm:t>
        <a:bodyPr/>
        <a:lstStyle/>
        <a:p>
          <a:endParaRPr lang="ru-RU"/>
        </a:p>
      </dgm:t>
    </dgm:pt>
    <dgm:pt modelId="{59FD526A-489A-4824-9D65-0FCB28EE1965}" type="sibTrans" cxnId="{E1248EA5-11B6-474E-8319-8FFDAC5993FC}">
      <dgm:prSet/>
      <dgm:spPr/>
      <dgm:t>
        <a:bodyPr/>
        <a:lstStyle/>
        <a:p>
          <a:endParaRPr lang="ru-RU"/>
        </a:p>
      </dgm:t>
    </dgm:pt>
    <dgm:pt modelId="{D2251D4D-465F-454E-8383-11A19CE59B5F}">
      <dgm:prSet phldrT="[Текст]"/>
      <dgm:spPr/>
      <dgm:t>
        <a:bodyPr/>
        <a:lstStyle/>
        <a:p>
          <a:r>
            <a:rPr lang="uk-UA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 словників традиційної народної духовної культури</a:t>
          </a:r>
          <a:endParaRPr lang="ru-RU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95AF2-2A9D-404D-88F1-AD77BFB6A12A}" type="parTrans" cxnId="{9BC9290E-7002-484B-836C-CE4CB52D3E67}">
      <dgm:prSet/>
      <dgm:spPr/>
      <dgm:t>
        <a:bodyPr/>
        <a:lstStyle/>
        <a:p>
          <a:endParaRPr lang="ru-RU"/>
        </a:p>
      </dgm:t>
    </dgm:pt>
    <dgm:pt modelId="{75E67E1D-E584-4EA4-AD51-817DF827E0D0}" type="sibTrans" cxnId="{9BC9290E-7002-484B-836C-CE4CB52D3E67}">
      <dgm:prSet/>
      <dgm:spPr/>
      <dgm:t>
        <a:bodyPr/>
        <a:lstStyle/>
        <a:p>
          <a:endParaRPr lang="ru-RU"/>
        </a:p>
      </dgm:t>
    </dgm:pt>
    <dgm:pt modelId="{5C50F7E3-0426-4BB3-B396-82DD62B0D22C}" type="pres">
      <dgm:prSet presAssocID="{5556FFBA-B295-4161-A3FE-E4C9652BD6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A15BC2-F225-4410-B664-CFC96A0C7D2F}" type="pres">
      <dgm:prSet presAssocID="{53B9BBB0-AA8A-4665-8679-EA9DACF85FC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A01D7-8E12-402E-B240-A8BAD7BA2535}" type="pres">
      <dgm:prSet presAssocID="{D2251D4D-465F-454E-8383-11A19CE59B5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C9290E-7002-484B-836C-CE4CB52D3E67}" srcId="{5556FFBA-B295-4161-A3FE-E4C9652BD616}" destId="{D2251D4D-465F-454E-8383-11A19CE59B5F}" srcOrd="1" destOrd="0" parTransId="{D2995AF2-2A9D-404D-88F1-AD77BFB6A12A}" sibTransId="{75E67E1D-E584-4EA4-AD51-817DF827E0D0}"/>
    <dgm:cxn modelId="{96228F5C-D6B1-41DC-9383-42EDA9063D1C}" type="presOf" srcId="{53B9BBB0-AA8A-4665-8679-EA9DACF85FCE}" destId="{DBA15BC2-F225-4410-B664-CFC96A0C7D2F}" srcOrd="0" destOrd="0" presId="urn:microsoft.com/office/officeart/2005/8/layout/arrow5"/>
    <dgm:cxn modelId="{E1248EA5-11B6-474E-8319-8FFDAC5993FC}" srcId="{5556FFBA-B295-4161-A3FE-E4C9652BD616}" destId="{53B9BBB0-AA8A-4665-8679-EA9DACF85FCE}" srcOrd="0" destOrd="0" parTransId="{16AE79F5-DC43-4D23-B6AA-848E18287E2C}" sibTransId="{59FD526A-489A-4824-9D65-0FCB28EE1965}"/>
    <dgm:cxn modelId="{C5AD55AF-94F7-4171-B2E8-760F183E0EAB}" type="presOf" srcId="{5556FFBA-B295-4161-A3FE-E4C9652BD616}" destId="{5C50F7E3-0426-4BB3-B396-82DD62B0D22C}" srcOrd="0" destOrd="0" presId="urn:microsoft.com/office/officeart/2005/8/layout/arrow5"/>
    <dgm:cxn modelId="{4BE4C49E-F5DA-450B-BF5C-94E87E06735A}" type="presOf" srcId="{D2251D4D-465F-454E-8383-11A19CE59B5F}" destId="{2D6A01D7-8E12-402E-B240-A8BAD7BA2535}" srcOrd="0" destOrd="0" presId="urn:microsoft.com/office/officeart/2005/8/layout/arrow5"/>
    <dgm:cxn modelId="{C7BAA07B-D1D7-4529-A96C-D6A252BCAE75}" type="presParOf" srcId="{5C50F7E3-0426-4BB3-B396-82DD62B0D22C}" destId="{DBA15BC2-F225-4410-B664-CFC96A0C7D2F}" srcOrd="0" destOrd="0" presId="urn:microsoft.com/office/officeart/2005/8/layout/arrow5"/>
    <dgm:cxn modelId="{D6D38028-B767-402B-90AE-81AE51EBABC0}" type="presParOf" srcId="{5C50F7E3-0426-4BB3-B396-82DD62B0D22C}" destId="{2D6A01D7-8E12-402E-B240-A8BAD7BA253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6689-8ACF-418D-BD4F-A0D65445CB74}">
      <dsp:nvSpPr>
        <dsp:cNvPr id="0" name=""/>
        <dsp:cNvSpPr/>
      </dsp:nvSpPr>
      <dsp:spPr>
        <a:xfrm>
          <a:off x="643" y="605309"/>
          <a:ext cx="2770724" cy="3324869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Європейський романтизм</a:t>
          </a:r>
          <a:endParaRPr lang="ru-RU" sz="1800" kern="1200" dirty="0">
            <a:solidFill>
              <a:schemeClr val="bg1"/>
            </a:solidFill>
          </a:endParaRPr>
        </a:p>
      </dsp:txBody>
      <dsp:txXfrm rot="16200000">
        <a:off x="-1085480" y="1691433"/>
        <a:ext cx="2726392" cy="554144"/>
      </dsp:txXfrm>
    </dsp:sp>
    <dsp:sp modelId="{ADBEA91D-0768-4768-8DFD-034025482AA9}">
      <dsp:nvSpPr>
        <dsp:cNvPr id="0" name=""/>
        <dsp:cNvSpPr/>
      </dsp:nvSpPr>
      <dsp:spPr>
        <a:xfrm>
          <a:off x="554788" y="605309"/>
          <a:ext cx="2064189" cy="3324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bg1"/>
              </a:solidFill>
            </a:rPr>
            <a:t>Мова,</a:t>
          </a:r>
          <a:r>
            <a:rPr lang="uk-UA" sz="1700" kern="1200" dirty="0" smtClean="0">
              <a:solidFill>
                <a:schemeClr val="bg1"/>
              </a:solidFill>
            </a:rPr>
            <a:t> зазначав Вільгельм Гумбольдт, </a:t>
          </a:r>
          <a:r>
            <a:rPr lang="uk-UA" sz="1700" i="1" kern="1200" dirty="0" smtClean="0">
              <a:solidFill>
                <a:schemeClr val="bg1"/>
              </a:solidFill>
            </a:rPr>
            <a:t>завжди втілює в собі своєрідність цілої нації, тому в її надрах ми «повсякчас знаходимо сплав власне </a:t>
          </a:r>
          <a:r>
            <a:rPr lang="uk-UA" sz="1700" i="1" kern="1200" dirty="0" err="1" smtClean="0">
              <a:solidFill>
                <a:schemeClr val="bg1"/>
              </a:solidFill>
            </a:rPr>
            <a:t>мовного</a:t>
          </a:r>
          <a:r>
            <a:rPr lang="uk-UA" sz="1700" i="1" kern="1200" dirty="0" smtClean="0">
              <a:solidFill>
                <a:schemeClr val="bg1"/>
              </a:solidFill>
            </a:rPr>
            <a:t> характеру з тим, що </a:t>
          </a:r>
          <a:r>
            <a:rPr lang="uk-UA" sz="1700" i="1" kern="1200" dirty="0" err="1" smtClean="0">
              <a:solidFill>
                <a:schemeClr val="bg1"/>
              </a:solidFill>
            </a:rPr>
            <a:t>сприйнято</a:t>
          </a:r>
          <a:r>
            <a:rPr lang="uk-UA" sz="1700" i="1" kern="1200" dirty="0" smtClean="0">
              <a:solidFill>
                <a:schemeClr val="bg1"/>
              </a:solidFill>
            </a:rPr>
            <a:t> мовою від характеру нації</a:t>
          </a:r>
          <a:r>
            <a:rPr lang="uk-UA" sz="1700" kern="1200" dirty="0" smtClean="0">
              <a:solidFill>
                <a:schemeClr val="bg1"/>
              </a:solidFill>
            </a:rPr>
            <a:t>».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554788" y="605309"/>
        <a:ext cx="2064189" cy="3324869"/>
      </dsp:txXfrm>
    </dsp:sp>
    <dsp:sp modelId="{5C45A660-1AA4-4E43-B2EE-4D576BD80A2D}">
      <dsp:nvSpPr>
        <dsp:cNvPr id="0" name=""/>
        <dsp:cNvSpPr/>
      </dsp:nvSpPr>
      <dsp:spPr>
        <a:xfrm>
          <a:off x="2868343" y="605309"/>
          <a:ext cx="2770724" cy="3324869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Харківська філологічна  школа</a:t>
          </a:r>
          <a:endParaRPr lang="ru-RU" sz="1800" kern="1200" dirty="0">
            <a:solidFill>
              <a:schemeClr val="bg1"/>
            </a:solidFill>
          </a:endParaRPr>
        </a:p>
      </dsp:txBody>
      <dsp:txXfrm rot="16200000">
        <a:off x="1782219" y="1691433"/>
        <a:ext cx="2726392" cy="554144"/>
      </dsp:txXfrm>
    </dsp:sp>
    <dsp:sp modelId="{4DB30064-503B-4DFF-9699-1D5BDFD9C6D7}">
      <dsp:nvSpPr>
        <dsp:cNvPr id="0" name=""/>
        <dsp:cNvSpPr/>
      </dsp:nvSpPr>
      <dsp:spPr>
        <a:xfrm rot="5400000">
          <a:off x="2638037" y="3246033"/>
          <a:ext cx="488319" cy="4156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CC18B-0FD8-48B3-ABE5-33F1B5C017EE}">
      <dsp:nvSpPr>
        <dsp:cNvPr id="0" name=""/>
        <dsp:cNvSpPr/>
      </dsp:nvSpPr>
      <dsp:spPr>
        <a:xfrm>
          <a:off x="3422488" y="605309"/>
          <a:ext cx="2064189" cy="3324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bg1"/>
              </a:solidFill>
            </a:rPr>
            <a:t>Мова як система знаків, зв’язок мови з мисленням; природа словесного образу й загалом словесної творчості; національний характер мови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422488" y="605309"/>
        <a:ext cx="2064189" cy="3324869"/>
      </dsp:txXfrm>
    </dsp:sp>
    <dsp:sp modelId="{F901D92D-A474-4EF8-94BC-EE15D57EBB0A}">
      <dsp:nvSpPr>
        <dsp:cNvPr id="0" name=""/>
        <dsp:cNvSpPr/>
      </dsp:nvSpPr>
      <dsp:spPr>
        <a:xfrm>
          <a:off x="5736043" y="605309"/>
          <a:ext cx="2770724" cy="3324869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Вітчизняна лінгвістика ХХ століття </a:t>
          </a:r>
          <a:endParaRPr lang="ru-RU" sz="1800" kern="1200" dirty="0">
            <a:solidFill>
              <a:schemeClr val="bg1"/>
            </a:solidFill>
          </a:endParaRPr>
        </a:p>
      </dsp:txBody>
      <dsp:txXfrm rot="16200000">
        <a:off x="4649919" y="1691433"/>
        <a:ext cx="2726392" cy="554144"/>
      </dsp:txXfrm>
    </dsp:sp>
    <dsp:sp modelId="{38013E70-52F6-4A5A-A33F-3CEA5B135CBE}">
      <dsp:nvSpPr>
        <dsp:cNvPr id="0" name=""/>
        <dsp:cNvSpPr/>
      </dsp:nvSpPr>
      <dsp:spPr>
        <a:xfrm rot="5400000">
          <a:off x="5505737" y="3246033"/>
          <a:ext cx="488319" cy="4156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459D8-1CF8-44FD-A4A2-17339C870D2A}">
      <dsp:nvSpPr>
        <dsp:cNvPr id="0" name=""/>
        <dsp:cNvSpPr/>
      </dsp:nvSpPr>
      <dsp:spPr>
        <a:xfrm>
          <a:off x="6290188" y="605309"/>
          <a:ext cx="2064189" cy="3324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зосереджувалася в межах </a:t>
          </a:r>
          <a:r>
            <a:rPr lang="uk-UA" sz="1700" kern="1200" dirty="0" err="1" smtClean="0"/>
            <a:t>таксононімної</a:t>
          </a:r>
          <a:r>
            <a:rPr lang="uk-UA" sz="1700" kern="1200" dirty="0" smtClean="0"/>
            <a:t> парадигми, тому говорити про </a:t>
          </a:r>
          <a:r>
            <a:rPr lang="uk-UA" sz="1700" kern="1200" dirty="0" err="1" smtClean="0"/>
            <a:t>антропоцентричну</a:t>
          </a:r>
          <a:r>
            <a:rPr lang="uk-UA" sz="1700" kern="1200" dirty="0" smtClean="0"/>
            <a:t> етнолінгвістику в сучасному розумінні в радянському мовознавстві не доводилося.</a:t>
          </a:r>
          <a:endParaRPr lang="ru-RU" sz="1700" kern="1200" dirty="0"/>
        </a:p>
      </dsp:txBody>
      <dsp:txXfrm>
        <a:off x="6290188" y="605309"/>
        <a:ext cx="2064189" cy="3324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F60DE-534D-4C5F-A3BA-F018640E7BF5}">
      <dsp:nvSpPr>
        <dsp:cNvPr id="0" name=""/>
        <dsp:cNvSpPr/>
      </dsp:nvSpPr>
      <dsp:spPr>
        <a:xfrm>
          <a:off x="0" y="270388"/>
          <a:ext cx="8640960" cy="1258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977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Антропологічні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студії</a:t>
          </a:r>
          <a:r>
            <a:rPr lang="ru-RU" sz="1700" kern="1200" dirty="0" smtClean="0"/>
            <a:t> Ф. </a:t>
          </a:r>
          <a:r>
            <a:rPr lang="ru-RU" sz="1700" kern="1200" dirty="0" err="1" smtClean="0"/>
            <a:t>Боаса</a:t>
          </a:r>
          <a:endParaRPr lang="ru-RU" sz="1700" kern="1200" dirty="0"/>
        </a:p>
      </dsp:txBody>
      <dsp:txXfrm>
        <a:off x="0" y="585001"/>
        <a:ext cx="8326347" cy="629227"/>
      </dsp:txXfrm>
    </dsp:sp>
    <dsp:sp modelId="{FDCA8ECF-1E22-467E-89CE-2E6A69FB5917}">
      <dsp:nvSpPr>
        <dsp:cNvPr id="0" name=""/>
        <dsp:cNvSpPr/>
      </dsp:nvSpPr>
      <dsp:spPr>
        <a:xfrm>
          <a:off x="0" y="1240837"/>
          <a:ext cx="2661415" cy="242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культура є </a:t>
          </a:r>
          <a:r>
            <a:rPr lang="ru-RU" sz="1500" kern="1200" dirty="0" err="1" smtClean="0"/>
            <a:t>сукупністю</a:t>
          </a:r>
          <a:r>
            <a:rPr lang="ru-RU" sz="1500" kern="1200" dirty="0" smtClean="0"/>
            <a:t> моделей </a:t>
          </a:r>
          <a:r>
            <a:rPr lang="ru-RU" sz="1500" kern="1200" dirty="0" err="1" smtClean="0"/>
            <a:t>поведінки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засвоюваних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людиною</a:t>
          </a:r>
          <a:r>
            <a:rPr lang="ru-RU" sz="1500" kern="1200" dirty="0" smtClean="0"/>
            <a:t> в </a:t>
          </a:r>
          <a:r>
            <a:rPr lang="ru-RU" sz="1500" kern="1200" dirty="0" err="1" smtClean="0"/>
            <a:t>процесі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дорослішання</a:t>
          </a:r>
          <a:r>
            <a:rPr lang="ru-RU" sz="1500" kern="1200" dirty="0" smtClean="0"/>
            <a:t> і </a:t>
          </a:r>
          <a:r>
            <a:rPr lang="ru-RU" sz="1500" kern="1200" dirty="0" err="1" smtClean="0"/>
            <a:t>прийняття</a:t>
          </a:r>
          <a:r>
            <a:rPr lang="ru-RU" sz="1500" kern="1200" dirty="0" smtClean="0"/>
            <a:t> ним </a:t>
          </a:r>
          <a:r>
            <a:rPr lang="ru-RU" sz="1500" kern="1200" dirty="0" err="1" smtClean="0"/>
            <a:t>певної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культурної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ролі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Людська</a:t>
          </a:r>
          <a:r>
            <a:rPr lang="ru-RU" sz="1500" kern="1200" dirty="0" smtClean="0"/>
            <a:t> природа одна, </a:t>
          </a:r>
          <a:r>
            <a:rPr lang="ru-RU" sz="1500" kern="1200" dirty="0" err="1" smtClean="0"/>
            <a:t>тим</a:t>
          </a:r>
          <a:r>
            <a:rPr lang="ru-RU" sz="1500" kern="1200" dirty="0" smtClean="0"/>
            <a:t> часом як культур </a:t>
          </a:r>
          <a:r>
            <a:rPr lang="ru-RU" sz="1500" kern="1200" dirty="0" err="1" smtClean="0"/>
            <a:t>безліч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0" y="1240837"/>
        <a:ext cx="2661415" cy="2424243"/>
      </dsp:txXfrm>
    </dsp:sp>
    <dsp:sp modelId="{AD916F1E-8BDC-4408-8566-2ACE81BF85AF}">
      <dsp:nvSpPr>
        <dsp:cNvPr id="0" name=""/>
        <dsp:cNvSpPr/>
      </dsp:nvSpPr>
      <dsp:spPr>
        <a:xfrm>
          <a:off x="2661415" y="689873"/>
          <a:ext cx="5979544" cy="1258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-311847"/>
            <a:satOff val="-4623"/>
            <a:lumOff val="155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977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Польові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дослідження</a:t>
          </a:r>
          <a:r>
            <a:rPr lang="ru-RU" sz="1700" kern="1200" dirty="0" smtClean="0"/>
            <a:t> Е. </a:t>
          </a:r>
          <a:r>
            <a:rPr lang="ru-RU" sz="1700" kern="1200" dirty="0" err="1" smtClean="0"/>
            <a:t>Сепіра</a:t>
          </a:r>
          <a:endParaRPr lang="ru-RU" sz="1700" kern="1200" dirty="0"/>
        </a:p>
      </dsp:txBody>
      <dsp:txXfrm>
        <a:off x="2661415" y="1004486"/>
        <a:ext cx="5664931" cy="629227"/>
      </dsp:txXfrm>
    </dsp:sp>
    <dsp:sp modelId="{20A4E413-D1DB-45E6-90BC-1B9027CBBA2D}">
      <dsp:nvSpPr>
        <dsp:cNvPr id="0" name=""/>
        <dsp:cNvSpPr/>
      </dsp:nvSpPr>
      <dsp:spPr>
        <a:xfrm>
          <a:off x="2661415" y="1660321"/>
          <a:ext cx="2661415" cy="242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err="1" smtClean="0"/>
            <a:t>Мова</a:t>
          </a:r>
          <a:r>
            <a:rPr lang="ru-RU" sz="1500" b="0" i="0" kern="1200" dirty="0" smtClean="0"/>
            <a:t>, культура та </a:t>
          </a:r>
          <a:r>
            <a:rPr lang="ru-RU" sz="1500" b="0" i="0" kern="1200" dirty="0" err="1" smtClean="0"/>
            <a:t>особистість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зливаються</a:t>
          </a:r>
          <a:r>
            <a:rPr lang="ru-RU" sz="1500" b="0" i="0" kern="1200" dirty="0" smtClean="0"/>
            <a:t> в </a:t>
          </a:r>
          <a:r>
            <a:rPr lang="ru-RU" sz="1500" b="0" i="0" kern="1200" dirty="0" err="1" smtClean="0"/>
            <a:t>єдине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ціле</a:t>
          </a:r>
          <a:r>
            <a:rPr lang="ru-RU" sz="1500" b="0" i="0" kern="1200" dirty="0" smtClean="0"/>
            <a:t>; </a:t>
          </a:r>
          <a:r>
            <a:rPr lang="ru-RU" sz="1500" b="0" i="0" kern="1200" dirty="0" err="1" smtClean="0"/>
            <a:t>мова</a:t>
          </a:r>
          <a:r>
            <a:rPr lang="ru-RU" sz="1500" b="0" i="0" kern="1200" dirty="0" smtClean="0"/>
            <a:t> — </a:t>
          </a:r>
          <a:r>
            <a:rPr lang="ru-RU" sz="1500" b="0" i="0" kern="1200" dirty="0" err="1" smtClean="0"/>
            <a:t>це</a:t>
          </a:r>
          <a:r>
            <a:rPr lang="ru-RU" sz="1500" b="0" i="0" kern="1200" dirty="0" smtClean="0"/>
            <a:t> «</a:t>
          </a:r>
          <a:r>
            <a:rPr lang="ru-RU" sz="1500" b="0" i="0" kern="1200" dirty="0" err="1" smtClean="0"/>
            <a:t>символічний</a:t>
          </a:r>
          <a:r>
            <a:rPr lang="ru-RU" sz="1500" b="0" i="0" kern="1200" dirty="0" smtClean="0"/>
            <a:t> ключ до </a:t>
          </a:r>
          <a:r>
            <a:rPr lang="ru-RU" sz="1500" b="0" i="0" kern="1200" dirty="0" err="1" smtClean="0"/>
            <a:t>поведінки</a:t>
          </a:r>
          <a:r>
            <a:rPr lang="ru-RU" sz="1500" b="0" i="0" kern="1200" dirty="0" smtClean="0"/>
            <a:t>», тому </a:t>
          </a:r>
          <a:r>
            <a:rPr lang="ru-RU" sz="1500" b="0" i="0" kern="1200" dirty="0" err="1" smtClean="0"/>
            <a:t>що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досвід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інтерпретується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насамперед</a:t>
          </a:r>
          <a:r>
            <a:rPr lang="ru-RU" sz="1500" b="0" i="0" kern="1200" dirty="0" smtClean="0"/>
            <a:t> через призму </a:t>
          </a:r>
          <a:r>
            <a:rPr lang="ru-RU" sz="1500" b="0" i="0" kern="1200" dirty="0" err="1" smtClean="0"/>
            <a:t>конкретної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мови</a:t>
          </a:r>
          <a:r>
            <a:rPr lang="ru-RU" sz="1500" b="0" i="0" kern="1200" dirty="0" smtClean="0"/>
            <a:t> і </a:t>
          </a:r>
          <a:r>
            <a:rPr lang="ru-RU" sz="1500" b="0" i="0" kern="1200" dirty="0" err="1" smtClean="0"/>
            <a:t>найбільш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відкрито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проявляється</a:t>
          </a:r>
          <a:r>
            <a:rPr lang="ru-RU" sz="1500" b="0" i="0" kern="1200" dirty="0" smtClean="0"/>
            <a:t> у </a:t>
          </a:r>
          <a:r>
            <a:rPr lang="ru-RU" sz="1500" b="0" i="0" kern="1200" dirty="0" err="1" smtClean="0"/>
            <a:t>взаємозв'язку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мови</a:t>
          </a:r>
          <a:r>
            <a:rPr lang="ru-RU" sz="1500" b="0" i="0" kern="1200" dirty="0" smtClean="0"/>
            <a:t> й </a:t>
          </a:r>
          <a:r>
            <a:rPr lang="ru-RU" sz="1500" b="0" i="0" kern="1200" dirty="0" err="1" smtClean="0"/>
            <a:t>мислення</a:t>
          </a:r>
          <a:r>
            <a:rPr lang="ru-RU" sz="1500" b="0" i="0" kern="1200" dirty="0" smtClean="0"/>
            <a:t>. </a:t>
          </a:r>
          <a:endParaRPr lang="ru-RU" sz="1500" kern="1200" dirty="0"/>
        </a:p>
      </dsp:txBody>
      <dsp:txXfrm>
        <a:off x="2661415" y="1660321"/>
        <a:ext cx="2661415" cy="2424243"/>
      </dsp:txXfrm>
    </dsp:sp>
    <dsp:sp modelId="{3E4E7DE1-84E8-4088-83DF-4F879C3E0249}">
      <dsp:nvSpPr>
        <dsp:cNvPr id="0" name=""/>
        <dsp:cNvSpPr/>
      </dsp:nvSpPr>
      <dsp:spPr>
        <a:xfrm>
          <a:off x="5322831" y="1109357"/>
          <a:ext cx="3318128" cy="1258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-623693"/>
            <a:satOff val="-9245"/>
            <a:lumOff val="311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977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err="1" smtClean="0"/>
            <a:t>Гіпотеза</a:t>
          </a:r>
          <a:r>
            <a:rPr lang="ru-RU" sz="1700" b="1" i="0" kern="1200" dirty="0" smtClean="0"/>
            <a:t> </a:t>
          </a:r>
          <a:r>
            <a:rPr lang="ru-RU" sz="1700" b="1" i="0" kern="1200" dirty="0" err="1" smtClean="0"/>
            <a:t>Сепіра</a:t>
          </a:r>
          <a:r>
            <a:rPr lang="ru-RU" sz="1700" b="1" i="0" kern="1200" dirty="0" smtClean="0"/>
            <a:t> — </a:t>
          </a:r>
          <a:r>
            <a:rPr lang="ru-RU" sz="1700" b="1" i="0" kern="1200" dirty="0" err="1" smtClean="0"/>
            <a:t>Ворфа</a:t>
          </a:r>
          <a:r>
            <a:rPr lang="ru-RU" sz="1700" b="0" i="0" kern="1200" dirty="0" smtClean="0"/>
            <a:t> </a:t>
          </a:r>
          <a:endParaRPr lang="ru-RU" sz="1700" kern="1200" dirty="0"/>
        </a:p>
      </dsp:txBody>
      <dsp:txXfrm>
        <a:off x="5322831" y="1423970"/>
        <a:ext cx="3003515" cy="629227"/>
      </dsp:txXfrm>
    </dsp:sp>
    <dsp:sp modelId="{912DB8D5-96D5-4B2E-ACCE-E74797578FA8}">
      <dsp:nvSpPr>
        <dsp:cNvPr id="0" name=""/>
        <dsp:cNvSpPr/>
      </dsp:nvSpPr>
      <dsp:spPr>
        <a:xfrm>
          <a:off x="5322831" y="2079806"/>
          <a:ext cx="2661415" cy="2388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Люди, </a:t>
          </a:r>
          <a:r>
            <a:rPr lang="ru-RU" sz="1500" b="0" i="0" kern="1200" dirty="0" err="1" smtClean="0"/>
            <a:t>які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говорять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різними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мовами</a:t>
          </a:r>
          <a:r>
            <a:rPr lang="ru-RU" sz="1500" b="0" i="0" kern="1200" dirty="0" smtClean="0"/>
            <a:t>, </a:t>
          </a:r>
          <a:r>
            <a:rPr lang="ru-RU" sz="1500" b="0" i="0" kern="1200" dirty="0" err="1" smtClean="0"/>
            <a:t>по-різному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сприймають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світ</a:t>
          </a:r>
          <a:r>
            <a:rPr lang="ru-RU" sz="1500" b="0" i="0" kern="1200" dirty="0" smtClean="0"/>
            <a:t> і </a:t>
          </a:r>
          <a:r>
            <a:rPr lang="ru-RU" sz="1500" b="0" i="0" kern="1200" dirty="0" err="1" smtClean="0"/>
            <a:t>по-різному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мислять</a:t>
          </a:r>
          <a:r>
            <a:rPr lang="ru-RU" sz="1500" b="0" i="0" kern="1200" dirty="0" smtClean="0"/>
            <a:t>. </a:t>
          </a:r>
          <a:endParaRPr lang="ru-RU" sz="1500" kern="1200" dirty="0"/>
        </a:p>
      </dsp:txBody>
      <dsp:txXfrm>
        <a:off x="5322831" y="2079806"/>
        <a:ext cx="2661415" cy="2388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DBAD5-C717-4849-AC6E-CFA6C40ED257}">
      <dsp:nvSpPr>
        <dsp:cNvPr id="0" name=""/>
        <dsp:cNvSpPr/>
      </dsp:nvSpPr>
      <dsp:spPr>
        <a:xfrm>
          <a:off x="1897" y="0"/>
          <a:ext cx="1989014" cy="3881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Анна </a:t>
          </a:r>
          <a:r>
            <a:rPr lang="uk-UA" sz="2100" kern="1200" dirty="0" err="1" smtClean="0"/>
            <a:t>Вежбицька</a:t>
          </a:r>
          <a:endParaRPr lang="ru-RU" sz="2100" kern="1200" dirty="0"/>
        </a:p>
      </dsp:txBody>
      <dsp:txXfrm>
        <a:off x="1897" y="1552574"/>
        <a:ext cx="1989014" cy="1552574"/>
      </dsp:txXfrm>
    </dsp:sp>
    <dsp:sp modelId="{8A2364D9-4ECE-4570-B6E9-394C82740E81}">
      <dsp:nvSpPr>
        <dsp:cNvPr id="0" name=""/>
        <dsp:cNvSpPr/>
      </dsp:nvSpPr>
      <dsp:spPr>
        <a:xfrm>
          <a:off x="350145" y="232886"/>
          <a:ext cx="1292518" cy="12925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DB8F-C6CA-4813-A48A-BD124FAC5FF1}">
      <dsp:nvSpPr>
        <dsp:cNvPr id="0" name=""/>
        <dsp:cNvSpPr/>
      </dsp:nvSpPr>
      <dsp:spPr>
        <a:xfrm>
          <a:off x="2050582" y="0"/>
          <a:ext cx="1989014" cy="3881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Єжі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Бартмінський</a:t>
          </a:r>
          <a:endParaRPr lang="ru-RU" sz="2100" kern="1200" dirty="0"/>
        </a:p>
      </dsp:txBody>
      <dsp:txXfrm>
        <a:off x="2050582" y="1552574"/>
        <a:ext cx="1989014" cy="1552574"/>
      </dsp:txXfrm>
    </dsp:sp>
    <dsp:sp modelId="{E92E9E39-9F4D-4526-83AC-7755E517E363}">
      <dsp:nvSpPr>
        <dsp:cNvPr id="0" name=""/>
        <dsp:cNvSpPr/>
      </dsp:nvSpPr>
      <dsp:spPr>
        <a:xfrm>
          <a:off x="2398830" y="232886"/>
          <a:ext cx="1292518" cy="12925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7F7AF-2D75-43BC-8340-900660D8CC2B}">
      <dsp:nvSpPr>
        <dsp:cNvPr id="0" name=""/>
        <dsp:cNvSpPr/>
      </dsp:nvSpPr>
      <dsp:spPr>
        <a:xfrm>
          <a:off x="4099267" y="0"/>
          <a:ext cx="1989014" cy="38814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Віталій Жайворонок</a:t>
          </a:r>
          <a:endParaRPr lang="ru-RU" sz="2100" kern="1200" dirty="0"/>
        </a:p>
      </dsp:txBody>
      <dsp:txXfrm>
        <a:off x="4099267" y="1552574"/>
        <a:ext cx="1989014" cy="1552574"/>
      </dsp:txXfrm>
    </dsp:sp>
    <dsp:sp modelId="{2CFB4D44-7E38-4B8E-B53E-9D8F74ABE9B4}">
      <dsp:nvSpPr>
        <dsp:cNvPr id="0" name=""/>
        <dsp:cNvSpPr/>
      </dsp:nvSpPr>
      <dsp:spPr>
        <a:xfrm>
          <a:off x="4447515" y="232886"/>
          <a:ext cx="1292518" cy="12925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AA2B8-8783-4953-B944-D668464A3E25}">
      <dsp:nvSpPr>
        <dsp:cNvPr id="0" name=""/>
        <dsp:cNvSpPr/>
      </dsp:nvSpPr>
      <dsp:spPr>
        <a:xfrm>
          <a:off x="6147952" y="0"/>
          <a:ext cx="1989014" cy="3881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Роман </a:t>
          </a:r>
          <a:r>
            <a:rPr lang="uk-UA" sz="2100" kern="1200" dirty="0" err="1" smtClean="0"/>
            <a:t>Кісь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6147952" y="1552574"/>
        <a:ext cx="1989014" cy="1552574"/>
      </dsp:txXfrm>
    </dsp:sp>
    <dsp:sp modelId="{0BE449CB-6816-4107-9EEB-1B23BE3F4B0D}">
      <dsp:nvSpPr>
        <dsp:cNvPr id="0" name=""/>
        <dsp:cNvSpPr/>
      </dsp:nvSpPr>
      <dsp:spPr>
        <a:xfrm>
          <a:off x="6496199" y="232886"/>
          <a:ext cx="1292518" cy="129251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A882E-BB42-4B77-876B-AB1B18C4208B}">
      <dsp:nvSpPr>
        <dsp:cNvPr id="0" name=""/>
        <dsp:cNvSpPr/>
      </dsp:nvSpPr>
      <dsp:spPr>
        <a:xfrm>
          <a:off x="325554" y="3105149"/>
          <a:ext cx="7487754" cy="58221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4BD53-D8CC-4E36-965B-B40532A174C8}">
      <dsp:nvSpPr>
        <dsp:cNvPr id="0" name=""/>
        <dsp:cNvSpPr/>
      </dsp:nvSpPr>
      <dsp:spPr>
        <a:xfrm rot="5400000">
          <a:off x="-241119" y="242389"/>
          <a:ext cx="1607460" cy="11252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вербальна</a:t>
          </a:r>
          <a:endParaRPr lang="ru-RU" sz="1500" kern="1200" dirty="0"/>
        </a:p>
      </dsp:txBody>
      <dsp:txXfrm rot="-5400000">
        <a:off x="0" y="563881"/>
        <a:ext cx="1125222" cy="482238"/>
      </dsp:txXfrm>
    </dsp:sp>
    <dsp:sp modelId="{CAF64F6E-50CE-4ADC-9CBF-FBFA0C69A70A}">
      <dsp:nvSpPr>
        <dsp:cNvPr id="0" name=""/>
        <dsp:cNvSpPr/>
      </dsp:nvSpPr>
      <dsp:spPr>
        <a:xfrm rot="5400000">
          <a:off x="4217630" y="-3091137"/>
          <a:ext cx="1044849" cy="7229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лексика, фразеологія, </a:t>
          </a:r>
          <a:r>
            <a:rPr lang="uk-UA" sz="3000" kern="1200" dirty="0" err="1" smtClean="0"/>
            <a:t>пареміологія</a:t>
          </a:r>
          <a:r>
            <a:rPr lang="uk-UA" sz="3000" kern="1200" dirty="0" smtClean="0"/>
            <a:t>, 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фольклор</a:t>
          </a:r>
          <a:endParaRPr lang="ru-RU" sz="3000" kern="1200" dirty="0"/>
        </a:p>
      </dsp:txBody>
      <dsp:txXfrm rot="-5400000">
        <a:off x="1125223" y="52275"/>
        <a:ext cx="7178660" cy="942839"/>
      </dsp:txXfrm>
    </dsp:sp>
    <dsp:sp modelId="{1B8FA918-3BF0-4745-802B-C64C27CADD4A}">
      <dsp:nvSpPr>
        <dsp:cNvPr id="0" name=""/>
        <dsp:cNvSpPr/>
      </dsp:nvSpPr>
      <dsp:spPr>
        <a:xfrm rot="5400000">
          <a:off x="-241119" y="1655770"/>
          <a:ext cx="1607460" cy="11252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u="sng" kern="1200" dirty="0" smtClean="0"/>
            <a:t>акціональна</a:t>
          </a:r>
          <a:endParaRPr lang="ru-RU" sz="1500" kern="1200" dirty="0"/>
        </a:p>
      </dsp:txBody>
      <dsp:txXfrm rot="-5400000">
        <a:off x="0" y="1977262"/>
        <a:ext cx="1125222" cy="482238"/>
      </dsp:txXfrm>
    </dsp:sp>
    <dsp:sp modelId="{182D60A9-75D2-4E83-B599-91D1DB33BD52}">
      <dsp:nvSpPr>
        <dsp:cNvPr id="0" name=""/>
        <dsp:cNvSpPr/>
      </dsp:nvSpPr>
      <dsp:spPr>
        <a:xfrm rot="5400000">
          <a:off x="4217630" y="-1677756"/>
          <a:ext cx="1044849" cy="7229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обряди</a:t>
          </a:r>
          <a:endParaRPr lang="ru-RU" sz="3000" kern="1200" dirty="0"/>
        </a:p>
      </dsp:txBody>
      <dsp:txXfrm rot="-5400000">
        <a:off x="1125223" y="1465656"/>
        <a:ext cx="7178660" cy="942839"/>
      </dsp:txXfrm>
    </dsp:sp>
    <dsp:sp modelId="{39740F82-E88E-451E-B8F0-0E1863086F9E}">
      <dsp:nvSpPr>
        <dsp:cNvPr id="0" name=""/>
        <dsp:cNvSpPr/>
      </dsp:nvSpPr>
      <dsp:spPr>
        <a:xfrm rot="5400000">
          <a:off x="-241119" y="3069151"/>
          <a:ext cx="1607460" cy="11252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u="sng" kern="1200" dirty="0" smtClean="0"/>
            <a:t>ментальна</a:t>
          </a:r>
          <a:endParaRPr lang="ru-RU" sz="1500" kern="1200" dirty="0"/>
        </a:p>
      </dsp:txBody>
      <dsp:txXfrm rot="-5400000">
        <a:off x="0" y="3390643"/>
        <a:ext cx="1125222" cy="482238"/>
      </dsp:txXfrm>
    </dsp:sp>
    <dsp:sp modelId="{FACDCEE5-6909-48C8-BF91-838C665EBC53}">
      <dsp:nvSpPr>
        <dsp:cNvPr id="0" name=""/>
        <dsp:cNvSpPr/>
      </dsp:nvSpPr>
      <dsp:spPr>
        <a:xfrm rot="5400000">
          <a:off x="4217630" y="-264375"/>
          <a:ext cx="1044849" cy="7229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уявлення, звичаї, традиції</a:t>
          </a:r>
          <a:endParaRPr lang="ru-RU" sz="3000" kern="1200" dirty="0"/>
        </a:p>
      </dsp:txBody>
      <dsp:txXfrm rot="-5400000">
        <a:off x="1125223" y="2879037"/>
        <a:ext cx="7178660" cy="942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695E3-51A0-4009-9DC9-39A99479FB22}">
      <dsp:nvSpPr>
        <dsp:cNvPr id="0" name=""/>
        <dsp:cNvSpPr/>
      </dsp:nvSpPr>
      <dsp:spPr>
        <a:xfrm>
          <a:off x="3045563" y="129377"/>
          <a:ext cx="3043036" cy="2676773"/>
        </a:xfrm>
        <a:prstGeom prst="ellipse">
          <a:avLst/>
        </a:prstGeom>
        <a:solidFill>
          <a:srgbClr val="C523A6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етнолінгвістика</a:t>
          </a:r>
          <a:endParaRPr lang="ru-RU" sz="20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1301" y="597812"/>
        <a:ext cx="2231560" cy="1204548"/>
      </dsp:txXfrm>
    </dsp:sp>
    <dsp:sp modelId="{F0E530E4-2E38-427D-B194-45629553792C}">
      <dsp:nvSpPr>
        <dsp:cNvPr id="0" name=""/>
        <dsp:cNvSpPr/>
      </dsp:nvSpPr>
      <dsp:spPr>
        <a:xfrm>
          <a:off x="4001595" y="1802360"/>
          <a:ext cx="3062710" cy="2676773"/>
        </a:xfrm>
        <a:prstGeom prst="ellipse">
          <a:avLst/>
        </a:prstGeom>
        <a:solidFill>
          <a:srgbClr val="00B0F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діалектологія</a:t>
          </a:r>
          <a:endParaRPr lang="ru-RU" sz="20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274" y="2493860"/>
        <a:ext cx="1837626" cy="1472225"/>
      </dsp:txXfrm>
    </dsp:sp>
    <dsp:sp modelId="{046EFCB3-FA2A-4ADD-BED9-11126FA8AD4D}">
      <dsp:nvSpPr>
        <dsp:cNvPr id="0" name=""/>
        <dsp:cNvSpPr/>
      </dsp:nvSpPr>
      <dsp:spPr>
        <a:xfrm>
          <a:off x="2079693" y="1802360"/>
          <a:ext cx="3043036" cy="2676773"/>
        </a:xfrm>
        <a:prstGeom prst="ellipse">
          <a:avLst/>
        </a:prstGeom>
        <a:solidFill>
          <a:srgbClr val="FF0000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фольклористика</a:t>
          </a:r>
          <a:endParaRPr lang="ru-RU" sz="16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6246" y="2493860"/>
        <a:ext cx="1825821" cy="14722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91DB-4DD9-4B64-8BFC-F2DC60EBB102}">
      <dsp:nvSpPr>
        <dsp:cNvPr id="0" name=""/>
        <dsp:cNvSpPr/>
      </dsp:nvSpPr>
      <dsp:spPr>
        <a:xfrm>
          <a:off x="784167" y="1529605"/>
          <a:ext cx="7580282" cy="3917443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1CEDE-E0F0-47B1-A348-6DB23DE59A7C}">
      <dsp:nvSpPr>
        <dsp:cNvPr id="0" name=""/>
        <dsp:cNvSpPr/>
      </dsp:nvSpPr>
      <dsp:spPr>
        <a:xfrm>
          <a:off x="1010704" y="1987755"/>
          <a:ext cx="3520039" cy="33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В українському національному характері дослідники виявляли такі позитивні риси як чуйність, м’якосердість, лагідність, толерантність, глибокий ліризм, гостинність, багата уява, артистизм, тонке відчуття гармонії, працьовитість, відсутність агресії, побутова охайність і естетизм, глибока повага до інших людей, особливо старших за віком, сентиментальність, волелюбство, м’який гумор, любов до землі, релігійність.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10704" y="1987755"/>
        <a:ext cx="3520039" cy="3351325"/>
      </dsp:txXfrm>
    </dsp:sp>
    <dsp:sp modelId="{34FF6512-74E7-4300-8BCC-3BAF0BF6AB4E}">
      <dsp:nvSpPr>
        <dsp:cNvPr id="0" name=""/>
        <dsp:cNvSpPr/>
      </dsp:nvSpPr>
      <dsp:spPr>
        <a:xfrm>
          <a:off x="4609160" y="1987755"/>
          <a:ext cx="3520039" cy="33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Уразливим місцем національного характеру є уявлення українців про правомірність і неправомірність поведінки. Державну власність більшість народу тією чи тією мірою вважає власною. На національний характер українців упливають умови, пов’язані з географічним розташуванням території, ландшафтом, кліматом.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609160" y="1987755"/>
        <a:ext cx="3520039" cy="3351325"/>
      </dsp:txXfrm>
    </dsp:sp>
    <dsp:sp modelId="{1112D4EC-3CD0-4E1D-9D14-C961B6BBB9E1}">
      <dsp:nvSpPr>
        <dsp:cNvPr id="0" name=""/>
        <dsp:cNvSpPr/>
      </dsp:nvSpPr>
      <dsp:spPr>
        <a:xfrm>
          <a:off x="0" y="745638"/>
          <a:ext cx="1481204" cy="1481204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09AA5-FA49-462A-ADAF-E3ABAF869F24}">
      <dsp:nvSpPr>
        <dsp:cNvPr id="0" name=""/>
        <dsp:cNvSpPr/>
      </dsp:nvSpPr>
      <dsp:spPr>
        <a:xfrm>
          <a:off x="7318893" y="1278315"/>
          <a:ext cx="1394074" cy="477737"/>
        </a:xfrm>
        <a:prstGeom prst="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accent4">
              <a:hueOff val="-911834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02819-980A-4072-8A6B-FAFE51B20157}">
      <dsp:nvSpPr>
        <dsp:cNvPr id="0" name=""/>
        <dsp:cNvSpPr/>
      </dsp:nvSpPr>
      <dsp:spPr>
        <a:xfrm>
          <a:off x="4574308" y="1994921"/>
          <a:ext cx="871" cy="3200838"/>
        </a:xfrm>
        <a:prstGeom prst="line">
          <a:avLst/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FBC14-843E-4749-89B4-C7D80B292091}">
      <dsp:nvSpPr>
        <dsp:cNvPr id="0" name=""/>
        <dsp:cNvSpPr/>
      </dsp:nvSpPr>
      <dsp:spPr>
        <a:xfrm>
          <a:off x="1983566" y="460133"/>
          <a:ext cx="5020397" cy="5020397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bg1"/>
              </a:solidFill>
            </a:rPr>
            <a:t>Найважливіше значення для формування національної психіки має місце в ній жінки-матері. Жіноче начало української психіки зумовило формування таких базових рис особистості як сентиментальність, брак волі, впадання у крайнощі, непослідовність, надмірна вразливість, чутливість.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4726855" y="1774999"/>
        <a:ext cx="1792999" cy="2390665"/>
      </dsp:txXfrm>
    </dsp:sp>
    <dsp:sp modelId="{5242D37F-749D-408A-ADFE-F4099B59BABD}">
      <dsp:nvSpPr>
        <dsp:cNvPr id="0" name=""/>
        <dsp:cNvSpPr/>
      </dsp:nvSpPr>
      <dsp:spPr>
        <a:xfrm>
          <a:off x="1744499" y="460133"/>
          <a:ext cx="5020397" cy="50203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bg1"/>
              </a:solidFill>
            </a:rPr>
            <a:t>В культурному плані Україна знаходиться на периферії Європи, що призводить до послаблення інтегрованості нації; </a:t>
          </a:r>
          <a:r>
            <a:rPr lang="uk-UA" sz="1100" kern="1200" dirty="0" err="1" smtClean="0">
              <a:solidFill>
                <a:schemeClr val="bg1"/>
              </a:solidFill>
            </a:rPr>
            <a:t>поліцентричності</a:t>
          </a:r>
          <a:r>
            <a:rPr lang="uk-UA" sz="1100" kern="1200" dirty="0" smtClean="0">
              <a:solidFill>
                <a:schemeClr val="bg1"/>
              </a:solidFill>
            </a:rPr>
            <a:t> поведінки (істерія, панівна втеча від вирішення проблем).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2228609" y="1774999"/>
        <a:ext cx="1792999" cy="2390665"/>
      </dsp:txXfrm>
    </dsp:sp>
    <dsp:sp modelId="{C053C755-6C3F-4F19-85B3-84DE0888414D}">
      <dsp:nvSpPr>
        <dsp:cNvPr id="0" name=""/>
        <dsp:cNvSpPr/>
      </dsp:nvSpPr>
      <dsp:spPr>
        <a:xfrm>
          <a:off x="1672779" y="149346"/>
          <a:ext cx="5641970" cy="5641970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6ED58-0887-4D34-A5EE-DD5D11E339F0}">
      <dsp:nvSpPr>
        <dsp:cNvPr id="0" name=""/>
        <dsp:cNvSpPr/>
      </dsp:nvSpPr>
      <dsp:spPr>
        <a:xfrm>
          <a:off x="1433713" y="149346"/>
          <a:ext cx="5641970" cy="5641970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5BC2-F225-4410-B664-CFC96A0C7D2F}">
      <dsp:nvSpPr>
        <dsp:cNvPr id="0" name=""/>
        <dsp:cNvSpPr/>
      </dsp:nvSpPr>
      <dsp:spPr>
        <a:xfrm rot="16200000">
          <a:off x="472" y="655206"/>
          <a:ext cx="4150586" cy="4150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етнолінгвістичне картографування</a:t>
          </a:r>
          <a:endParaRPr lang="ru-RU" sz="25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2" y="1692852"/>
        <a:ext cx="3424233" cy="2075293"/>
      </dsp:txXfrm>
    </dsp:sp>
    <dsp:sp modelId="{2D6A01D7-8E12-402E-B240-A8BAD7BA2535}">
      <dsp:nvSpPr>
        <dsp:cNvPr id="0" name=""/>
        <dsp:cNvSpPr/>
      </dsp:nvSpPr>
      <dsp:spPr>
        <a:xfrm rot="5400000">
          <a:off x="4417893" y="655206"/>
          <a:ext cx="4150586" cy="4150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 словників традиційної народної духовної культури</a:t>
          </a:r>
          <a:endParaRPr lang="ru-RU" sz="25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144246" y="1692853"/>
        <a:ext cx="3424233" cy="207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DB9D-3553-47C3-B9F9-12777F691F1B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00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95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19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3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90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83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3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DB9D-3553-47C3-B9F9-12777F691F1B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36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25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47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1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8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63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0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419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141" y="664096"/>
            <a:ext cx="7772400" cy="3196952"/>
          </a:xfrm>
        </p:spPr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uk-UA" sz="4000" b="1" dirty="0" smtClean="0">
                <a:solidFill>
                  <a:srgbClr val="FFFF00"/>
                </a:solidFill>
              </a:rPr>
              <a:t>ДОСЯГНЕННЯ </a:t>
            </a:r>
            <a:r>
              <a:rPr lang="uk-UA" sz="4000" b="1" dirty="0">
                <a:solidFill>
                  <a:srgbClr val="FFFF00"/>
                </a:solidFill>
              </a:rPr>
              <a:t>Й ПРОБЛЕМИ В ГАЛУЗІ УКРАЇНСЬКОЇ ЕТНОЛІНГВІСТИКИ Й СОЦІОЛІНГВІСТИКИ</a:t>
            </a:r>
            <a:r>
              <a:rPr lang="ru-RU" sz="4000" b="1" i="1" dirty="0">
                <a:solidFill>
                  <a:srgbClr val="FFFF00"/>
                </a:solidFill>
              </a:rPr>
              <a:t/>
            </a:r>
            <a:br>
              <a:rPr lang="ru-RU" sz="4000" b="1" i="1" dirty="0">
                <a:solidFill>
                  <a:srgbClr val="FFFF00"/>
                </a:solidFill>
              </a:rPr>
            </a:br>
            <a:endParaRPr lang="ru-RU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3200">
            <a:off x="345283" y="4001269"/>
            <a:ext cx="1838642" cy="258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1278">
            <a:off x="6895905" y="3920621"/>
            <a:ext cx="1815269" cy="2699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716117"/>
            <a:ext cx="2016224" cy="28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76" y="188640"/>
            <a:ext cx="885894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</a:t>
            </a:r>
            <a:r>
              <a:rPr lang="uk-UA" b="1" dirty="0">
                <a:solidFill>
                  <a:srgbClr val="FFFF00"/>
                </a:solidFill>
              </a:rPr>
              <a:t/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Визначальні аспекти </a:t>
            </a:r>
            <a:r>
              <a:rPr lang="uk-UA" b="1" dirty="0" err="1">
                <a:solidFill>
                  <a:srgbClr val="FFFF00"/>
                </a:solidFill>
              </a:rPr>
              <a:t>етнолінгвістичних</a:t>
            </a:r>
            <a:r>
              <a:rPr lang="uk-UA" b="1" dirty="0">
                <a:solidFill>
                  <a:srgbClr val="FFFF00"/>
                </a:solidFill>
              </a:rPr>
              <a:t> досліджень на сучасному </a:t>
            </a:r>
            <a:r>
              <a:rPr lang="uk-UA" b="1" dirty="0" smtClean="0">
                <a:solidFill>
                  <a:srgbClr val="FFFF00"/>
                </a:solidFill>
              </a:rPr>
              <a:t>етапі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14" y="1844824"/>
            <a:ext cx="3011029" cy="4283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51" y="2164816"/>
            <a:ext cx="2574793" cy="3734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066" y="2204864"/>
            <a:ext cx="2659152" cy="37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80919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5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Етнолінгвістика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3600" dirty="0" smtClean="0">
                <a:solidFill>
                  <a:schemeClr val="tx1"/>
                </a:solidFill>
              </a:rPr>
              <a:t>(</a:t>
            </a:r>
            <a:r>
              <a:rPr lang="ru-RU" sz="3600" i="1" dirty="0" smtClean="0">
                <a:solidFill>
                  <a:schemeClr val="tx1"/>
                </a:solidFill>
              </a:rPr>
              <a:t>грецьк</a:t>
            </a:r>
            <a:r>
              <a:rPr lang="ru-RU" sz="3600" dirty="0">
                <a:solidFill>
                  <a:schemeClr val="tx1"/>
                </a:solidFill>
              </a:rPr>
              <a:t>. </a:t>
            </a:r>
            <a:r>
              <a:rPr lang="en-US" sz="3600" i="1" dirty="0">
                <a:solidFill>
                  <a:schemeClr val="tx1"/>
                </a:solidFill>
              </a:rPr>
              <a:t>ethnos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uk-UA" sz="3600" i="1" dirty="0">
                <a:solidFill>
                  <a:schemeClr val="tx1"/>
                </a:solidFill>
              </a:rPr>
              <a:t> –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плем</a:t>
            </a:r>
            <a:r>
              <a:rPr lang="en-US" sz="3600" dirty="0" smtClean="0">
                <a:solidFill>
                  <a:schemeClr val="tx1"/>
                </a:solidFill>
              </a:rPr>
              <a:t>’</a:t>
            </a:r>
            <a:r>
              <a:rPr lang="ru-RU" sz="3600" dirty="0" smtClean="0">
                <a:solidFill>
                  <a:schemeClr val="tx1"/>
                </a:solidFill>
              </a:rPr>
              <a:t>я</a:t>
            </a:r>
            <a:r>
              <a:rPr lang="ru-RU" sz="3600" dirty="0">
                <a:solidFill>
                  <a:schemeClr val="tx1"/>
                </a:solidFill>
              </a:rPr>
              <a:t>, народ і </a:t>
            </a:r>
            <a:r>
              <a:rPr lang="ru-RU" sz="3600" i="1" dirty="0" smtClean="0">
                <a:solidFill>
                  <a:schemeClr val="tx1"/>
                </a:solidFill>
              </a:rPr>
              <a:t>лат.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</a:rPr>
              <a:t>lingua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uk-UA" sz="3600" i="1" dirty="0">
                <a:solidFill>
                  <a:schemeClr val="tx1"/>
                </a:solidFill>
              </a:rPr>
              <a:t> –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мова</a:t>
            </a:r>
            <a:r>
              <a:rPr lang="uk-UA" sz="3600" dirty="0" smtClean="0">
                <a:solidFill>
                  <a:schemeClr val="tx1"/>
                </a:solidFill>
              </a:rPr>
              <a:t>) </a:t>
            </a:r>
            <a:r>
              <a:rPr lang="uk-UA" sz="3600" i="1" dirty="0">
                <a:solidFill>
                  <a:schemeClr val="tx1"/>
                </a:solidFill>
              </a:rPr>
              <a:t>–</a:t>
            </a:r>
            <a:r>
              <a:rPr lang="uk-UA" sz="36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це </a:t>
            </a:r>
            <a:r>
              <a:rPr lang="uk-UA" sz="3600" dirty="0">
                <a:solidFill>
                  <a:schemeClr val="tx1"/>
                </a:solidFill>
              </a:rPr>
              <a:t>розділ мовознавства, що досліджує </a:t>
            </a:r>
            <a:r>
              <a:rPr lang="uk-UA" sz="3600" dirty="0" err="1" smtClean="0">
                <a:solidFill>
                  <a:schemeClr val="tx1"/>
                </a:solidFill>
              </a:rPr>
              <a:t>зв</a:t>
            </a:r>
            <a:r>
              <a:rPr lang="en-US" sz="3600" dirty="0" smtClean="0">
                <a:solidFill>
                  <a:schemeClr val="tx1"/>
                </a:solidFill>
              </a:rPr>
              <a:t>’</a:t>
            </a:r>
            <a:r>
              <a:rPr lang="uk-UA" sz="3600" dirty="0" smtClean="0">
                <a:solidFill>
                  <a:schemeClr val="tx1"/>
                </a:solidFill>
              </a:rPr>
              <a:t>язки </a:t>
            </a:r>
            <a:r>
              <a:rPr lang="uk-UA" sz="3600" dirty="0">
                <a:solidFill>
                  <a:schemeClr val="tx1"/>
                </a:solidFill>
              </a:rPr>
              <a:t>між мовними та культурними явищами, тобто це напрям лінгвістичних досліджень, який вивчає мову у її відношенні до культури, взаємодію етнокультурних та етнопсихологічних чинників у функціонуванні та еволюції мови</a:t>
            </a:r>
            <a:r>
              <a:rPr lang="uk-UA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579" y="116632"/>
            <a:ext cx="7922841" cy="13208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етнолінгвістика 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межує з такими напрямами лінгвістики(лінгвістичними дисциплінами)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7864426"/>
              </p:ext>
            </p:extLst>
          </p:nvPr>
        </p:nvGraphicFramePr>
        <p:xfrm>
          <a:off x="0" y="1844824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1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 Етнолінгвістика </a:t>
            </a:r>
            <a:r>
              <a:rPr lang="uk-UA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Україні характеризується різноаспектністю </a:t>
            </a: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досліджень:</a:t>
            </a: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4400" i="1" dirty="0"/>
              <a:t>вивчення </a:t>
            </a:r>
            <a:r>
              <a:rPr lang="uk-UA" sz="4400" b="1" i="1" u="sng" dirty="0"/>
              <a:t>тематичних груп діалектної лексики, </a:t>
            </a:r>
            <a:r>
              <a:rPr lang="uk-UA" sz="4400" i="1" dirty="0"/>
              <a:t>переважно предмети матеріальної культури і </a:t>
            </a:r>
            <a:r>
              <a:rPr lang="uk-UA" sz="4400" i="1" dirty="0" err="1" smtClean="0"/>
              <a:t>пов</a:t>
            </a:r>
            <a:r>
              <a:rPr lang="en-US" sz="4400" dirty="0" smtClean="0">
                <a:solidFill>
                  <a:schemeClr val="tx1"/>
                </a:solidFill>
              </a:rPr>
              <a:t>’</a:t>
            </a:r>
            <a:r>
              <a:rPr lang="uk-UA" sz="4400" i="1" dirty="0" smtClean="0"/>
              <a:t>язані </a:t>
            </a:r>
            <a:r>
              <a:rPr lang="uk-UA" sz="4400" i="1" dirty="0"/>
              <a:t>з ними </a:t>
            </a:r>
            <a:r>
              <a:rPr lang="uk-UA" sz="4400" i="1" dirty="0" smtClean="0"/>
              <a:t>поняття</a:t>
            </a:r>
            <a:r>
              <a:rPr lang="uk-UA" sz="4400" i="1" dirty="0"/>
              <a:t>;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24787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3928"/>
            <a:ext cx="2597876" cy="2934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78" y="2852016"/>
            <a:ext cx="2642754" cy="106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16632"/>
            <a:ext cx="2414389" cy="3265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0648"/>
            <a:ext cx="3524250" cy="2066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580" y="4295589"/>
            <a:ext cx="4010025" cy="2190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9719" y="3535632"/>
            <a:ext cx="6324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553894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tx1"/>
                </a:solidFill>
              </a:rPr>
              <a:t>дослідженнях </a:t>
            </a:r>
            <a:r>
              <a:rPr lang="uk-UA" b="1" i="1" u="sng" dirty="0">
                <a:solidFill>
                  <a:schemeClr val="tx1"/>
                </a:solidFill>
              </a:rPr>
              <a:t>номінації явищ традиційної </a:t>
            </a:r>
            <a:r>
              <a:rPr lang="uk-UA" b="1" i="1" u="sng" dirty="0" smtClean="0">
                <a:solidFill>
                  <a:schemeClr val="tx1"/>
                </a:solidFill>
              </a:rPr>
              <a:t>культури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4032448" cy="5156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42864"/>
            <a:ext cx="3816424" cy="51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208823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i="1" dirty="0">
                <a:solidFill>
                  <a:schemeClr val="tx1"/>
                </a:solidFill>
              </a:rPr>
              <a:t>культурологічний аспект дослідження </a:t>
            </a:r>
            <a:r>
              <a:rPr lang="uk-UA" sz="4000" b="1" i="1" dirty="0">
                <a:solidFill>
                  <a:schemeClr val="tx1"/>
                </a:solidFill>
              </a:rPr>
              <a:t>мотивології та діалектного </a:t>
            </a:r>
            <a:r>
              <a:rPr lang="uk-UA" sz="4000" b="1" i="1" dirty="0" smtClean="0">
                <a:solidFill>
                  <a:schemeClr val="tx1"/>
                </a:solidFill>
              </a:rPr>
              <a:t>словотворення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65764"/>
            <a:ext cx="6762750" cy="1209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52" y="2104858"/>
            <a:ext cx="2832702" cy="37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553894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400" i="1" dirty="0">
                <a:solidFill>
                  <a:schemeClr val="tx1"/>
                </a:solidFill>
              </a:rPr>
              <a:t>проблеми </a:t>
            </a:r>
            <a:r>
              <a:rPr lang="uk-UA" sz="2400" b="1" i="1" dirty="0">
                <a:solidFill>
                  <a:schemeClr val="tx1"/>
                </a:solidFill>
              </a:rPr>
              <a:t>реконструкції культурного тексту </a:t>
            </a:r>
            <a:r>
              <a:rPr lang="uk-UA" sz="2400" i="1" dirty="0">
                <a:solidFill>
                  <a:schemeClr val="tx1"/>
                </a:solidFill>
              </a:rPr>
              <a:t>та етнолінгвістичного вивчення</a:t>
            </a:r>
            <a:r>
              <a:rPr lang="uk-UA" sz="2400" b="1" i="1" dirty="0">
                <a:solidFill>
                  <a:schemeClr val="tx1"/>
                </a:solidFill>
              </a:rPr>
              <a:t> українських </a:t>
            </a:r>
            <a:r>
              <a:rPr lang="uk-UA" sz="2400" b="1" i="1" dirty="0" err="1">
                <a:solidFill>
                  <a:schemeClr val="tx1"/>
                </a:solidFill>
              </a:rPr>
              <a:t>діалектно</a:t>
            </a:r>
            <a:r>
              <a:rPr lang="uk-UA" sz="2400" b="1" i="1" dirty="0">
                <a:solidFill>
                  <a:schemeClr val="tx1"/>
                </a:solidFill>
              </a:rPr>
              <a:t>-культурних </a:t>
            </a:r>
            <a:r>
              <a:rPr lang="uk-UA" sz="2400" b="1" i="1" dirty="0" smtClean="0">
                <a:solidFill>
                  <a:schemeClr val="tx1"/>
                </a:solidFill>
              </a:rPr>
              <a:t>ареалів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3881"/>
            <a:ext cx="3556814" cy="5246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943" y="1602959"/>
            <a:ext cx="3649566" cy="5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3" y="220495"/>
            <a:ext cx="2359551" cy="3751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212976"/>
            <a:ext cx="2393230" cy="3518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65" y="188641"/>
            <a:ext cx="2345035" cy="3270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333" y="193474"/>
            <a:ext cx="2551534" cy="3637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722" y="3487801"/>
            <a:ext cx="2328518" cy="3302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58" y="3992341"/>
            <a:ext cx="2293936" cy="28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9492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i="1" dirty="0">
                <a:solidFill>
                  <a:schemeClr val="tx1"/>
                </a:solidFill>
              </a:rPr>
              <a:t>дослідження </a:t>
            </a:r>
            <a:r>
              <a:rPr lang="uk-UA" sz="3200" b="1" i="1" dirty="0">
                <a:solidFill>
                  <a:schemeClr val="tx1"/>
                </a:solidFill>
              </a:rPr>
              <a:t>обрядової семантики, </a:t>
            </a:r>
            <a:r>
              <a:rPr lang="uk-UA" sz="3200" i="1" dirty="0">
                <a:solidFill>
                  <a:schemeClr val="tx1"/>
                </a:solidFill>
              </a:rPr>
              <a:t>виявлення</a:t>
            </a:r>
            <a:r>
              <a:rPr lang="uk-UA" sz="3200" b="1" i="1" dirty="0">
                <a:solidFill>
                  <a:schemeClr val="tx1"/>
                </a:solidFill>
              </a:rPr>
              <a:t> закономірностей лексико- семантичної типології, структурно-семіотичного і концептуального </a:t>
            </a:r>
            <a:r>
              <a:rPr lang="uk-UA" sz="3200" b="1" i="1" dirty="0" smtClean="0">
                <a:solidFill>
                  <a:schemeClr val="tx1"/>
                </a:solidFill>
              </a:rPr>
              <a:t>моделювання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702843"/>
            <a:ext cx="4248150" cy="1133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98453"/>
            <a:ext cx="5867400" cy="203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" y="5434438"/>
            <a:ext cx="41148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8210873" cy="3880773"/>
          </a:xfrm>
        </p:spPr>
        <p:txBody>
          <a:bodyPr>
            <a:normAutofit lnSpcReduction="10000"/>
          </a:bodyPr>
          <a:lstStyle/>
          <a:p>
            <a:pPr lvl="2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</a:rPr>
              <a:t>1. Специфіка </a:t>
            </a:r>
            <a:r>
              <a:rPr lang="uk-UA" sz="1600" b="1" dirty="0" err="1">
                <a:solidFill>
                  <a:srgbClr val="FFFF00"/>
                </a:solidFill>
              </a:rPr>
              <a:t>етнолінгвістичного</a:t>
            </a:r>
            <a:r>
              <a:rPr lang="uk-UA" sz="1600" b="1" dirty="0">
                <a:solidFill>
                  <a:srgbClr val="FFFF00"/>
                </a:solidFill>
              </a:rPr>
              <a:t> напряму вивчення мови.</a:t>
            </a:r>
            <a:endParaRPr lang="ru-RU" sz="1600" b="1" i="1" dirty="0">
              <a:solidFill>
                <a:srgbClr val="FFFF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</a:rPr>
              <a:t>2. Визначальні аспекти </a:t>
            </a:r>
            <a:r>
              <a:rPr lang="uk-UA" sz="1600" b="1" dirty="0" err="1">
                <a:solidFill>
                  <a:srgbClr val="FFFF00"/>
                </a:solidFill>
              </a:rPr>
              <a:t>етнолінгвістичних</a:t>
            </a:r>
            <a:r>
              <a:rPr lang="uk-UA" sz="1600" b="1" dirty="0">
                <a:solidFill>
                  <a:srgbClr val="FFFF00"/>
                </a:solidFill>
              </a:rPr>
              <a:t> досліджень на сучасному етапі.</a:t>
            </a:r>
            <a:endParaRPr lang="ru-RU" sz="1600" b="1" i="1" dirty="0">
              <a:solidFill>
                <a:srgbClr val="FFFF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</a:rPr>
              <a:t>3. Основні джерела постання соціолінгвістики як науки. Соціолінгвістика як наукова дисципліна. </a:t>
            </a:r>
            <a:endParaRPr lang="ru-RU" sz="1600" b="1" i="1" dirty="0">
              <a:solidFill>
                <a:srgbClr val="FFFF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</a:rPr>
              <a:t>4. Українська соціолінгвістика: стан і перспективи розвитку. </a:t>
            </a:r>
            <a:r>
              <a:rPr lang="uk-UA" sz="1600" b="1" dirty="0" err="1">
                <a:solidFill>
                  <a:srgbClr val="FFFF00"/>
                </a:solidFill>
              </a:rPr>
              <a:t>Мовна</a:t>
            </a:r>
            <a:r>
              <a:rPr lang="uk-UA" sz="1600" b="1" dirty="0">
                <a:solidFill>
                  <a:srgbClr val="FFFF00"/>
                </a:solidFill>
              </a:rPr>
              <a:t> політика в УРСР і пострадянській Україні. Сучасна </a:t>
            </a:r>
            <a:r>
              <a:rPr lang="uk-UA" sz="1600" b="1" dirty="0" err="1">
                <a:solidFill>
                  <a:srgbClr val="FFFF00"/>
                </a:solidFill>
              </a:rPr>
              <a:t>мовна</a:t>
            </a:r>
            <a:r>
              <a:rPr lang="uk-UA" sz="1600" b="1" dirty="0">
                <a:solidFill>
                  <a:srgbClr val="FFFF00"/>
                </a:solidFill>
              </a:rPr>
              <a:t> ситуація в Україні та особливості її дослідження.   </a:t>
            </a:r>
            <a:endParaRPr lang="ru-RU" sz="1600" b="1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solidFill>
                  <a:srgbClr val="FFFF00"/>
                </a:solidFill>
              </a:rPr>
              <a:t> </a:t>
            </a:r>
            <a:endParaRPr lang="ru-RU" sz="16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46693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i="1" dirty="0">
                <a:solidFill>
                  <a:schemeClr val="tx1"/>
                </a:solidFill>
              </a:rPr>
              <a:t>дослідження </a:t>
            </a:r>
            <a:r>
              <a:rPr lang="uk-UA" sz="3200" b="1" i="1" u="sng" dirty="0">
                <a:solidFill>
                  <a:schemeClr val="tx1"/>
                </a:solidFill>
              </a:rPr>
              <a:t>етнології тексту</a:t>
            </a:r>
            <a:r>
              <a:rPr lang="uk-UA" sz="3200" i="1" dirty="0" smtClean="0">
                <a:solidFill>
                  <a:schemeClr val="tx1"/>
                </a:solidFill>
              </a:rPr>
              <a:t>: етнокультурна</a:t>
            </a:r>
            <a:r>
              <a:rPr lang="uk-UA" sz="3200" i="1" dirty="0">
                <a:solidFill>
                  <a:schemeClr val="tx1"/>
                </a:solidFill>
              </a:rPr>
              <a:t>, етнопсихологічна, </a:t>
            </a:r>
            <a:r>
              <a:rPr lang="uk-UA" sz="3200" i="1" dirty="0" smtClean="0">
                <a:solidFill>
                  <a:schemeClr val="tx1"/>
                </a:solidFill>
              </a:rPr>
              <a:t>етнофілософська </a:t>
            </a:r>
            <a:r>
              <a:rPr lang="uk-UA" sz="3200" i="1" dirty="0">
                <a:solidFill>
                  <a:schemeClr val="tx1"/>
                </a:solidFill>
              </a:rPr>
              <a:t>основи мовних явищ з символічним значенням, проблема виникнення, функціонування, розвитку, мовного </a:t>
            </a:r>
            <a:r>
              <a:rPr lang="uk-UA" sz="3200" i="1" dirty="0" smtClean="0">
                <a:solidFill>
                  <a:schemeClr val="tx1"/>
                </a:solidFill>
              </a:rPr>
              <a:t>символу.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814222"/>
            <a:ext cx="2088232" cy="2950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619" y="3720308"/>
            <a:ext cx="2074686" cy="3050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008" y="3814223"/>
            <a:ext cx="2937288" cy="2937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509" y="3801470"/>
            <a:ext cx="2107172" cy="29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88832" cy="4338809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solidFill>
                  <a:srgbClr val="FFFF00"/>
                </a:solidFill>
              </a:rPr>
              <a:t>сучасна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етнолінгвістика</a:t>
            </a:r>
            <a:r>
              <a:rPr lang="ru-RU" sz="2000" dirty="0">
                <a:solidFill>
                  <a:srgbClr val="FFFF00"/>
                </a:solidFill>
              </a:rPr>
              <a:t> – </a:t>
            </a:r>
            <a:r>
              <a:rPr lang="ru-RU" sz="2000" dirty="0" err="1">
                <a:solidFill>
                  <a:srgbClr val="FFFF00"/>
                </a:solidFill>
              </a:rPr>
              <a:t>це</a:t>
            </a:r>
            <a:r>
              <a:rPr lang="ru-RU" sz="2000" dirty="0">
                <a:solidFill>
                  <a:srgbClr val="FFFF00"/>
                </a:solidFill>
              </a:rPr>
              <a:t> не </a:t>
            </a:r>
            <a:r>
              <a:rPr lang="ru-RU" sz="2000" dirty="0" err="1">
                <a:solidFill>
                  <a:srgbClr val="FFFF00"/>
                </a:solidFill>
              </a:rPr>
              <a:t>простий</a:t>
            </a:r>
            <a:r>
              <a:rPr lang="ru-RU" sz="2000" dirty="0">
                <a:solidFill>
                  <a:srgbClr val="FFFF00"/>
                </a:solidFill>
              </a:rPr>
              <a:t> синтез </a:t>
            </a:r>
            <a:r>
              <a:rPr lang="ru-RU" sz="2000" dirty="0" err="1">
                <a:solidFill>
                  <a:srgbClr val="FFFF00"/>
                </a:solidFill>
              </a:rPr>
              <a:t>мовознавства</a:t>
            </a:r>
            <a:r>
              <a:rPr lang="ru-RU" sz="2000" dirty="0">
                <a:solidFill>
                  <a:srgbClr val="FFFF00"/>
                </a:solidFill>
              </a:rPr>
              <a:t> й </a:t>
            </a:r>
            <a:r>
              <a:rPr lang="ru-RU" sz="2000" dirty="0" err="1">
                <a:solidFill>
                  <a:srgbClr val="FFFF00"/>
                </a:solidFill>
              </a:rPr>
              <a:t>етнографії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r>
              <a:rPr lang="ru-RU" sz="2000" dirty="0" err="1">
                <a:solidFill>
                  <a:srgbClr val="FFFF00"/>
                </a:solidFill>
              </a:rPr>
              <a:t>Спираючись</a:t>
            </a:r>
            <a:r>
              <a:rPr lang="ru-RU" sz="2000" dirty="0">
                <a:solidFill>
                  <a:srgbClr val="FFFF00"/>
                </a:solidFill>
              </a:rPr>
              <a:t> на </a:t>
            </a:r>
            <a:r>
              <a:rPr lang="ru-RU" sz="2000" dirty="0" err="1">
                <a:solidFill>
                  <a:srgbClr val="FFFF00"/>
                </a:solidFill>
              </a:rPr>
              <a:t>відомості</a:t>
            </a:r>
            <a:r>
              <a:rPr lang="ru-RU" sz="2000" dirty="0">
                <a:solidFill>
                  <a:srgbClr val="FFFF00"/>
                </a:solidFill>
              </a:rPr>
              <a:t> з </a:t>
            </a:r>
            <a:r>
              <a:rPr lang="ru-RU" sz="2000" dirty="0" err="1">
                <a:solidFill>
                  <a:srgbClr val="FFFF00"/>
                </a:solidFill>
              </a:rPr>
              <a:t>антропології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культурології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соціології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етнопсихології</a:t>
            </a:r>
            <a:r>
              <a:rPr lang="ru-RU" sz="2000" dirty="0">
                <a:solidFill>
                  <a:srgbClr val="FFFF00"/>
                </a:solidFill>
              </a:rPr>
              <a:t>, вона активно </a:t>
            </a:r>
            <a:r>
              <a:rPr lang="ru-RU" sz="2000" dirty="0" err="1">
                <a:solidFill>
                  <a:srgbClr val="FFFF00"/>
                </a:solidFill>
              </a:rPr>
              <a:t>взаємодіє</a:t>
            </a:r>
            <a:r>
              <a:rPr lang="ru-RU" sz="2000" dirty="0">
                <a:solidFill>
                  <a:srgbClr val="FFFF00"/>
                </a:solidFill>
              </a:rPr>
              <a:t> з </a:t>
            </a:r>
            <a:r>
              <a:rPr lang="ru-RU" sz="2000" dirty="0" err="1">
                <a:solidFill>
                  <a:srgbClr val="FFFF00"/>
                </a:solidFill>
              </a:rPr>
              <a:t>іншими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мовознавчими</a:t>
            </a:r>
            <a:r>
              <a:rPr lang="ru-RU" sz="2000" dirty="0">
                <a:solidFill>
                  <a:srgbClr val="FFFF00"/>
                </a:solidFill>
              </a:rPr>
              <a:t> й </a:t>
            </a:r>
            <a:r>
              <a:rPr lang="ru-RU" sz="2000" dirty="0" err="1">
                <a:solidFill>
                  <a:srgbClr val="FFFF00"/>
                </a:solidFill>
              </a:rPr>
              <a:t>гуманітарними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дисциплінами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має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свої</a:t>
            </a:r>
            <a:r>
              <a:rPr lang="ru-RU" sz="2000" dirty="0">
                <a:solidFill>
                  <a:srgbClr val="FFFF00"/>
                </a:solidFill>
              </a:rPr>
              <a:t> мету, </a:t>
            </a:r>
            <a:r>
              <a:rPr lang="ru-RU" sz="2000" dirty="0" err="1">
                <a:solidFill>
                  <a:srgbClr val="FFFF00"/>
                </a:solidFill>
              </a:rPr>
              <a:t>об’єкт</a:t>
            </a:r>
            <a:r>
              <a:rPr lang="ru-RU" sz="2000" dirty="0">
                <a:solidFill>
                  <a:srgbClr val="FFFF00"/>
                </a:solidFill>
              </a:rPr>
              <a:t>, предмет, </a:t>
            </a:r>
            <a:r>
              <a:rPr lang="ru-RU" sz="2000" dirty="0" err="1">
                <a:solidFill>
                  <a:srgbClr val="FFFF00"/>
                </a:solidFill>
              </a:rPr>
              <a:t>понятійний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апарат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джерельну</a:t>
            </a:r>
            <a:r>
              <a:rPr lang="ru-RU" sz="2000" dirty="0">
                <a:solidFill>
                  <a:srgbClr val="FFFF00"/>
                </a:solidFill>
              </a:rPr>
              <a:t> базу й методику </a:t>
            </a:r>
            <a:r>
              <a:rPr lang="ru-RU" sz="2000" dirty="0" err="1">
                <a:solidFill>
                  <a:srgbClr val="FFFF00"/>
                </a:solidFill>
              </a:rPr>
              <a:t>вивчення</a:t>
            </a:r>
            <a:r>
              <a:rPr lang="ru-RU" sz="2000" dirty="0">
                <a:solidFill>
                  <a:srgbClr val="FFFF00"/>
                </a:solidFill>
              </a:rPr>
              <a:t>. У </a:t>
            </a:r>
            <a:r>
              <a:rPr lang="ru-RU" sz="2000" dirty="0" err="1">
                <a:solidFill>
                  <a:srgbClr val="FFFF00"/>
                </a:solidFill>
              </a:rPr>
              <a:t>центрі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етнолінгвістики</a:t>
            </a:r>
            <a:r>
              <a:rPr lang="ru-RU" sz="2000" dirty="0">
                <a:solidFill>
                  <a:srgbClr val="FFFF00"/>
                </a:solidFill>
              </a:rPr>
              <a:t> як науки про </a:t>
            </a:r>
            <a:r>
              <a:rPr lang="ru-RU" sz="2000" dirty="0" err="1">
                <a:solidFill>
                  <a:srgbClr val="FFFF00"/>
                </a:solidFill>
              </a:rPr>
              <a:t>національно-мовне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життя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знаходяться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проблеми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взаємодії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мови</a:t>
            </a:r>
            <a:r>
              <a:rPr lang="ru-RU" sz="2000" dirty="0">
                <a:solidFill>
                  <a:srgbClr val="FFFF00"/>
                </a:solidFill>
              </a:rPr>
              <a:t> і </a:t>
            </a:r>
            <a:r>
              <a:rPr lang="ru-RU" sz="2000" dirty="0" err="1">
                <a:solidFill>
                  <a:srgbClr val="FFFF00"/>
                </a:solidFill>
              </a:rPr>
              <a:t>культури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вивчення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впливу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етнокультурних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етнопсихологічних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чинників</a:t>
            </a:r>
            <a:r>
              <a:rPr lang="ru-RU" sz="2000" dirty="0">
                <a:solidFill>
                  <a:srgbClr val="FFFF00"/>
                </a:solidFill>
              </a:rPr>
              <a:t> на </a:t>
            </a:r>
            <a:r>
              <a:rPr lang="ru-RU" sz="2000" dirty="0" err="1">
                <a:solidFill>
                  <a:srgbClr val="FFFF00"/>
                </a:solidFill>
              </a:rPr>
              <a:t>функціонування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мови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48680"/>
            <a:ext cx="6347715" cy="860400"/>
          </a:xfrm>
        </p:spPr>
        <p:txBody>
          <a:bodyPr/>
          <a:lstStyle/>
          <a:p>
            <a:pPr algn="ctr"/>
            <a:r>
              <a:rPr lang="uk-UA" dirty="0" smtClean="0"/>
              <a:t>Отже,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7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3872065"/>
              </p:ext>
            </p:extLst>
          </p:nvPr>
        </p:nvGraphicFramePr>
        <p:xfrm>
          <a:off x="107504" y="332656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24806607"/>
              </p:ext>
            </p:extLst>
          </p:nvPr>
        </p:nvGraphicFramePr>
        <p:xfrm>
          <a:off x="395536" y="404664"/>
          <a:ext cx="87484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5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43"/>
            <a:ext cx="8282881" cy="13208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2.2.</a:t>
            </a:r>
            <a:r>
              <a:rPr lang="uk-UA" dirty="0">
                <a:solidFill>
                  <a:srgbClr val="FFFF00"/>
                </a:solidFill>
              </a:rPr>
              <a:t> Накопичення інформації про традиційну культуру сприятиме вирішенню актуальної в україністиці проблеми </a:t>
            </a:r>
            <a:r>
              <a:rPr lang="uk-UA" b="1" dirty="0" err="1">
                <a:solidFill>
                  <a:srgbClr val="FFFF00"/>
                </a:solidFill>
              </a:rPr>
              <a:t>етнолінгвістичного</a:t>
            </a:r>
            <a:r>
              <a:rPr lang="uk-UA" b="1" dirty="0">
                <a:solidFill>
                  <a:srgbClr val="FFFF00"/>
                </a:solidFill>
              </a:rPr>
              <a:t> картографування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2996952"/>
            <a:ext cx="2304256" cy="31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Вирішуються важливі питання:</a:t>
            </a:r>
            <a:endParaRPr lang="ru-RU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5796149"/>
              </p:ext>
            </p:extLst>
          </p:nvPr>
        </p:nvGraphicFramePr>
        <p:xfrm>
          <a:off x="323528" y="1397000"/>
          <a:ext cx="856895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5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4178424" cy="470059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Основна:</a:t>
            </a:r>
            <a:endParaRPr lang="ru-RU" dirty="0"/>
          </a:p>
          <a:p>
            <a:r>
              <a:rPr lang="uk-UA" dirty="0"/>
              <a:t>1. Жайворонок Н.В. Українська етнолінгвістика: Нариси: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</a:t>
            </a:r>
            <a:r>
              <a:rPr lang="uk-UA" dirty="0"/>
              <a:t>. для студентів </a:t>
            </a:r>
            <a:r>
              <a:rPr lang="uk-UA" dirty="0" err="1"/>
              <a:t>вищ</a:t>
            </a:r>
            <a:r>
              <a:rPr lang="uk-UA" dirty="0"/>
              <a:t>.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закл</a:t>
            </a:r>
            <a:r>
              <a:rPr lang="uk-UA" dirty="0"/>
              <a:t>.  Київ : Довіра, 2007. 262 с.  </a:t>
            </a:r>
            <a:endParaRPr lang="ru-RU" dirty="0"/>
          </a:p>
          <a:p>
            <a:r>
              <a:rPr lang="uk-UA" dirty="0"/>
              <a:t>2. </a:t>
            </a:r>
            <a:r>
              <a:rPr lang="uk-UA" dirty="0" err="1"/>
              <a:t>Загнітко</a:t>
            </a:r>
            <a:r>
              <a:rPr lang="uk-UA" dirty="0"/>
              <a:t> А.П.  Сучасні лінгвістичні теорії:  Монографія. Вид. 2-ге,  </a:t>
            </a:r>
            <a:r>
              <a:rPr lang="uk-UA" dirty="0" err="1"/>
              <a:t>випр</a:t>
            </a:r>
            <a:r>
              <a:rPr lang="uk-UA" dirty="0"/>
              <a:t>.  і </a:t>
            </a:r>
            <a:r>
              <a:rPr lang="uk-UA" dirty="0" err="1"/>
              <a:t>доп</a:t>
            </a:r>
            <a:r>
              <a:rPr lang="uk-UA" dirty="0"/>
              <a:t>. Донецьк : ТОВ „Юго-</a:t>
            </a:r>
            <a:r>
              <a:rPr lang="uk-UA" dirty="0" err="1"/>
              <a:t>Восток</a:t>
            </a:r>
            <a:r>
              <a:rPr lang="uk-UA" dirty="0"/>
              <a:t>, </a:t>
            </a:r>
            <a:r>
              <a:rPr lang="uk-UA" dirty="0" err="1"/>
              <a:t>Лтд</a:t>
            </a:r>
            <a:r>
              <a:rPr lang="uk-UA" dirty="0"/>
              <a:t>”, 2007. 219 с. </a:t>
            </a:r>
            <a:endParaRPr lang="ru-RU" dirty="0"/>
          </a:p>
          <a:p>
            <a:r>
              <a:rPr lang="uk-UA" dirty="0"/>
              <a:t>3. Селіванова О. Актуальні напрями сучасної лінгвістики  (аналітичний огляд). Київ : Вид– во 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uk-UA" dirty="0" err="1"/>
              <a:t>фітосоціологічного</a:t>
            </a:r>
            <a:r>
              <a:rPr lang="uk-UA" dirty="0"/>
              <a:t> центру, 1999.  148с.  </a:t>
            </a:r>
            <a:endParaRPr lang="ru-RU" dirty="0"/>
          </a:p>
          <a:p>
            <a:r>
              <a:rPr lang="uk-UA" dirty="0"/>
              <a:t>4. Селіванова О.О.  Сучасна лінгвістика:  напрями та проблеми:  підручник.   Полтава : Довкілля-К, 2008. 712 с. </a:t>
            </a:r>
            <a:endParaRPr lang="ru-RU" dirty="0"/>
          </a:p>
          <a:p>
            <a:r>
              <a:rPr lang="uk-UA" dirty="0"/>
              <a:t>5. Українська мова:  Енциклопедія.  Київ : 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uk-UA" dirty="0" err="1"/>
              <a:t>енцикл</a:t>
            </a:r>
            <a:r>
              <a:rPr lang="uk-UA" dirty="0"/>
              <a:t>., 2002. 752с.</a:t>
            </a:r>
            <a:endParaRPr lang="ru-RU" dirty="0"/>
          </a:p>
          <a:p>
            <a:pPr marL="0" indent="0" fontAlgn="base" hangingPunc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340768"/>
            <a:ext cx="4139951" cy="470059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Додаткова:</a:t>
            </a:r>
            <a:endParaRPr lang="ru-RU" dirty="0"/>
          </a:p>
          <a:p>
            <a:pPr lvl="0"/>
            <a:r>
              <a:rPr lang="uk-UA" dirty="0"/>
              <a:t>Жайворонок В. </a:t>
            </a:r>
            <a:r>
              <a:rPr lang="ru-UA" dirty="0"/>
              <a:t>Знаки української етнокультури: Словник-довідник</a:t>
            </a:r>
            <a:r>
              <a:rPr lang="uk-UA" dirty="0"/>
              <a:t>. Київ: Довіра, 2006.  703 с.</a:t>
            </a:r>
            <a:endParaRPr lang="ru-RU" dirty="0"/>
          </a:p>
          <a:p>
            <a:pPr lvl="0"/>
            <a:r>
              <a:rPr lang="uk-UA" dirty="0"/>
              <a:t>Кононенко В. І. Символи української мови. Івано-Франківськ : Плай, 1996. 272 с. </a:t>
            </a:r>
            <a:endParaRPr lang="ru-RU" dirty="0"/>
          </a:p>
          <a:p>
            <a:pPr lvl="0"/>
            <a:r>
              <a:rPr lang="ru-UA" dirty="0"/>
              <a:t>Масенко Л. Нариси з соціолінгвістики : посібник</a:t>
            </a:r>
            <a:r>
              <a:rPr lang="uk-UA" dirty="0"/>
              <a:t>. </a:t>
            </a:r>
            <a:r>
              <a:rPr lang="ru-UA" dirty="0"/>
              <a:t>Київ: Києво-Могилян. акад. 2010.  242</a:t>
            </a:r>
            <a:r>
              <a:rPr lang="uk-UA" dirty="0"/>
              <a:t> с.</a:t>
            </a:r>
            <a:endParaRPr lang="ru-RU" dirty="0"/>
          </a:p>
          <a:p>
            <a:pPr lvl="0"/>
            <a:r>
              <a:rPr lang="uk-UA" dirty="0" err="1"/>
              <a:t>Мечковская</a:t>
            </a:r>
            <a:r>
              <a:rPr lang="uk-UA" dirty="0"/>
              <a:t> Н. Б. </a:t>
            </a:r>
            <a:r>
              <a:rPr lang="uk-UA" dirty="0" err="1"/>
              <a:t>Социальная</a:t>
            </a:r>
            <a:r>
              <a:rPr lang="uk-UA" dirty="0"/>
              <a:t> </a:t>
            </a:r>
            <a:r>
              <a:rPr lang="uk-UA" dirty="0" err="1"/>
              <a:t>лингвистика</a:t>
            </a:r>
            <a:r>
              <a:rPr lang="uk-UA" dirty="0"/>
              <a:t> : пособ. для </a:t>
            </a:r>
            <a:r>
              <a:rPr lang="uk-UA" dirty="0" err="1"/>
              <a:t>студентов</a:t>
            </a:r>
            <a:r>
              <a:rPr lang="uk-UA" dirty="0"/>
              <a:t> </a:t>
            </a:r>
            <a:r>
              <a:rPr lang="uk-UA" dirty="0" err="1"/>
              <a:t>гуманит</a:t>
            </a:r>
            <a:r>
              <a:rPr lang="uk-UA" dirty="0"/>
              <a:t>. </a:t>
            </a:r>
            <a:r>
              <a:rPr lang="uk-UA" dirty="0" err="1"/>
              <a:t>вузов</a:t>
            </a:r>
            <a:r>
              <a:rPr lang="uk-UA" dirty="0"/>
              <a:t> и </a:t>
            </a:r>
            <a:r>
              <a:rPr lang="uk-UA" dirty="0" err="1"/>
              <a:t>учащихся</a:t>
            </a:r>
            <a:r>
              <a:rPr lang="uk-UA" dirty="0"/>
              <a:t> </a:t>
            </a:r>
            <a:r>
              <a:rPr lang="uk-UA" dirty="0" err="1"/>
              <a:t>лицеев</a:t>
            </a:r>
            <a:r>
              <a:rPr lang="uk-UA" dirty="0"/>
              <a:t>. Москва : Аспект-Пресс. 2000. 206 с.</a:t>
            </a:r>
            <a:endParaRPr lang="ru-RU" dirty="0"/>
          </a:p>
          <a:p>
            <a:pPr lvl="0"/>
            <a:r>
              <a:rPr lang="uk-UA" dirty="0" err="1"/>
              <a:t>Скаб</a:t>
            </a:r>
            <a:r>
              <a:rPr lang="uk-UA" dirty="0"/>
              <a:t> М.С. Шляхи і методи дослідження української мови як найважливішого засобу вираження ментальності українців. </a:t>
            </a:r>
            <a:r>
              <a:rPr lang="uk-UA" i="1" dirty="0"/>
              <a:t>Проблеми історії та культури української мови</a:t>
            </a:r>
            <a:r>
              <a:rPr lang="uk-UA" dirty="0"/>
              <a:t>: </a:t>
            </a:r>
            <a:r>
              <a:rPr lang="uk-UA" dirty="0" err="1"/>
              <a:t>зб</a:t>
            </a:r>
            <a:r>
              <a:rPr lang="uk-UA" dirty="0"/>
              <a:t>. наук. праць. Чернівці: Рута, 1995. С.16 – 24.</a:t>
            </a:r>
            <a:endParaRPr lang="ru-RU" dirty="0"/>
          </a:p>
          <a:p>
            <a:pPr lvl="0"/>
            <a:r>
              <a:rPr lang="uk-UA" dirty="0" err="1"/>
              <a:t>Ставицька</a:t>
            </a:r>
            <a:r>
              <a:rPr lang="uk-UA" dirty="0"/>
              <a:t> Л. Арго, жаргон, сленг: Соціальна диференціація української мови. Київ : Критика, 2005. 464 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9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 </a:t>
            </a:r>
            <a:r>
              <a:rPr lang="ru-RU" dirty="0" smtClean="0">
                <a:solidFill>
                  <a:srgbClr val="FFFF00"/>
                </a:solidFill>
              </a:rPr>
              <a:t>ПИТАННЯ </a:t>
            </a:r>
            <a:r>
              <a:rPr lang="uk-UA" b="1" dirty="0" smtClean="0">
                <a:solidFill>
                  <a:srgbClr val="FFFF00"/>
                </a:solidFill>
              </a:rPr>
              <a:t>1</a:t>
            </a:r>
            <a:r>
              <a:rPr lang="uk-UA" b="1" dirty="0">
                <a:solidFill>
                  <a:srgbClr val="FFFF00"/>
                </a:solidFill>
              </a:rPr>
              <a:t>. 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Історія </a:t>
            </a:r>
            <a:r>
              <a:rPr lang="uk-UA" b="1" dirty="0" err="1" smtClean="0">
                <a:solidFill>
                  <a:srgbClr val="FFFF00"/>
                </a:solidFill>
              </a:rPr>
              <a:t>етнолінгвістичного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напряму вивчення </a:t>
            </a:r>
            <a:r>
              <a:rPr lang="uk-UA" b="1" dirty="0" smtClean="0">
                <a:solidFill>
                  <a:srgbClr val="FFFF00"/>
                </a:solidFill>
              </a:rPr>
              <a:t>мови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95460">
            <a:off x="6125064" y="3042437"/>
            <a:ext cx="2451157" cy="3442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16338"/>
            <a:ext cx="2592288" cy="3695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1617">
            <a:off x="3240714" y="2816484"/>
            <a:ext cx="2520281" cy="3662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45670"/>
            <a:ext cx="2592288" cy="36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Зародження вітчизняної етнолінгвістики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59132"/>
              </p:ext>
            </p:extLst>
          </p:nvPr>
        </p:nvGraphicFramePr>
        <p:xfrm>
          <a:off x="179388" y="2133600"/>
          <a:ext cx="8507412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Американська етнолінгвістика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68635"/>
              </p:ext>
            </p:extLst>
          </p:nvPr>
        </p:nvGraphicFramePr>
        <p:xfrm>
          <a:off x="179512" y="1930400"/>
          <a:ext cx="8640960" cy="473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4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8534401" cy="13208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Активація </a:t>
            </a:r>
            <a:r>
              <a:rPr lang="uk-UA" dirty="0" err="1">
                <a:solidFill>
                  <a:srgbClr val="FFFF00"/>
                </a:solidFill>
              </a:rPr>
              <a:t>етнолінгвістичних</a:t>
            </a:r>
            <a:r>
              <a:rPr lang="uk-UA" dirty="0">
                <a:solidFill>
                  <a:srgbClr val="FFFF00"/>
                </a:solidFill>
              </a:rPr>
              <a:t> студій в останнє десятиліття ХХ століття відбулася майже синхронно на теренах слов’янського мовознавства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95160"/>
              </p:ext>
            </p:extLst>
          </p:nvPr>
        </p:nvGraphicFramePr>
        <p:xfrm>
          <a:off x="609600" y="2160588"/>
          <a:ext cx="813886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8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Сфери, </a:t>
            </a:r>
            <a:r>
              <a:rPr lang="uk-UA" dirty="0">
                <a:solidFill>
                  <a:srgbClr val="FFFF00"/>
                </a:solidFill>
              </a:rPr>
              <a:t>у яких виявляє себе </a:t>
            </a:r>
            <a:r>
              <a:rPr lang="uk-UA" dirty="0" smtClean="0">
                <a:solidFill>
                  <a:srgbClr val="FFFF00"/>
                </a:solidFill>
              </a:rPr>
              <a:t>колективна(етнічна) </a:t>
            </a:r>
            <a:r>
              <a:rPr lang="uk-UA" dirty="0">
                <a:solidFill>
                  <a:srgbClr val="FFFF00"/>
                </a:solidFill>
              </a:rPr>
              <a:t>свідомість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410815"/>
              </p:ext>
            </p:extLst>
          </p:nvPr>
        </p:nvGraphicFramePr>
        <p:xfrm>
          <a:off x="609600" y="2160588"/>
          <a:ext cx="8354888" cy="443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4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534401" cy="13208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Сучасна вітчизняна етнолінгвістика характеризується такими положеннями: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71287"/>
              </p:ext>
            </p:extLst>
          </p:nvPr>
        </p:nvGraphicFramePr>
        <p:xfrm>
          <a:off x="467544" y="1700808"/>
          <a:ext cx="8496944" cy="496855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902217409"/>
                    </a:ext>
                  </a:extLst>
                </a:gridCol>
              </a:tblGrid>
              <a:tr h="1011696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широким застосуванням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експериментальної психології,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й соціолінгвістики,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дискурсології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прагматики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25946"/>
                  </a:ext>
                </a:extLst>
              </a:tr>
              <a:tr h="708187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 зіставленням моделей різних мов, увагою до різних фрагментів картин світу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820881"/>
                  </a:ext>
                </a:extLst>
              </a:tr>
              <a:tr h="1011696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створенням таксономії культурно значимих концептів, наприклад: Україна, доля, земля, хата, хліб, дорога, рушник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07407"/>
                  </a:ext>
                </a:extLst>
              </a:tr>
              <a:tr h="708187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визначенням етнічних стереотипів, прецедентних феноменів, описом їхнього відтворення в мові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78527"/>
                  </a:ext>
                </a:extLst>
              </a:tr>
              <a:tr h="708187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дослідженням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паравербальних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засобів (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кінем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комунікації певного народу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25839"/>
                  </a:ext>
                </a:extLst>
              </a:tr>
              <a:tr h="410299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вивчення етнографії мовлення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53374"/>
                  </a:ext>
                </a:extLst>
              </a:tr>
              <a:tr h="410299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реконструкцією духовної культури на підставі мови й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етнотекстів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22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1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946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Аспект</vt:lpstr>
      <vt:lpstr>ДОСЯГНЕННЯ Й ПРОБЛЕМИ В ГАЛУЗІ УКРАЇНСЬКОЇ ЕТНОЛІНГВІСТИКИ Й СОЦІОЛІНГВІСТИКИ </vt:lpstr>
      <vt:lpstr>Питання</vt:lpstr>
      <vt:lpstr>Література</vt:lpstr>
      <vt:lpstr> ПИТАННЯ 1.  Історія етнолінгвістичного напряму вивчення мови   </vt:lpstr>
      <vt:lpstr>Зародження вітчизняної етнолінгвістики</vt:lpstr>
      <vt:lpstr>Американська етнолінгвістика</vt:lpstr>
      <vt:lpstr>Активація етнолінгвістичних студій в останнє десятиліття ХХ століття відбулася майже синхронно на теренах слов’янського мовознавства </vt:lpstr>
      <vt:lpstr>Сфери, у яких виявляє себе колективна(етнічна) свідомість</vt:lpstr>
      <vt:lpstr>Сучасна вітчизняна етнолінгвістика характеризується такими положеннями: </vt:lpstr>
      <vt:lpstr>ПИТАННЯ 2  Визначальні аспекти етнолінгвістичних досліджень на сучасному етапі </vt:lpstr>
      <vt:lpstr>Презентация PowerPoint</vt:lpstr>
      <vt:lpstr>Українська етнолінгвістика межує з такими напрямами лінгвістики(лінгвістичними дисциплінами)</vt:lpstr>
      <vt:lpstr>2.1. Етнолінгвістика в Україні характеризується різноаспектністю досліджень:  </vt:lpstr>
      <vt:lpstr>Презентация PowerPoint</vt:lpstr>
      <vt:lpstr>дослідженнях номінації явищ традиційної культури</vt:lpstr>
      <vt:lpstr>культурологічний аспект дослідження мотивології та діалектного словотворення</vt:lpstr>
      <vt:lpstr>проблеми реконструкції культурного тексту та етнолінгвістичного вивчення українських діалектно-культурних ареалів</vt:lpstr>
      <vt:lpstr>Презентация PowerPoint</vt:lpstr>
      <vt:lpstr>дослідження обрядової семантики, виявлення закономірностей лексико- семантичної типології, структурно-семіотичного і концептуального моделювання</vt:lpstr>
      <vt:lpstr>дослідження етнології тексту: етнокультурна, етнопсихологічна, етнофілософська основи мовних явищ з символічним значенням, проблема виникнення, функціонування, розвитку, мовного символу.</vt:lpstr>
      <vt:lpstr>сучасна етнолінгвістика – це не простий синтез мовознавства й етнографії. Спираючись на відомості з антропології, культурології, соціології та етнопсихології, вона активно взаємодіє з іншими мовознавчими й гуманітарними дисциплінами та має свої мету, об’єкт, предмет, понятійний апарат, джерельну базу й методику вивчення. У центрі етнолінгвістики як науки про національно-мовне життя знаходяться проблеми взаємодії мови і культури, вивчення впливу етнокультурних, етнопсихологічних чинників на функціонування мови. </vt:lpstr>
      <vt:lpstr>Презентация PowerPoint</vt:lpstr>
      <vt:lpstr>Презентация PowerPoint</vt:lpstr>
      <vt:lpstr>2.2. Накопичення інформації про традиційну культуру сприятиме вирішенню актуальної в україністиці проблеми етнолінгвістичного картографування </vt:lpstr>
      <vt:lpstr>Вирішуються важливі питання: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аспекти етнолінгвістичних досліджень  на сучасному етапі</dc:title>
  <dc:creator>Юля</dc:creator>
  <cp:lastModifiedBy>admin</cp:lastModifiedBy>
  <cp:revision>29</cp:revision>
  <dcterms:created xsi:type="dcterms:W3CDTF">2015-04-27T20:41:25Z</dcterms:created>
  <dcterms:modified xsi:type="dcterms:W3CDTF">2021-04-26T15:32:34Z</dcterms:modified>
</cp:coreProperties>
</file>