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11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5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43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05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86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22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60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68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2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30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9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37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81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6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6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4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4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8ADD41-8DA0-4FEF-949A-B84BA5A5D06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7CF1C1-1DE2-4331-B11F-93F9EA326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422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931" y="609601"/>
            <a:ext cx="9927771" cy="2170921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діяльності серцево-судинної та дихальної систем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Підготувала: студентка 4-го курсу</a:t>
            </a:r>
            <a:br>
              <a:rPr lang="uk-UA" dirty="0" smtClean="0"/>
            </a:br>
            <a:r>
              <a:rPr lang="uk-UA" dirty="0" smtClean="0"/>
              <a:t>групи 6.2276-2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Круць</a:t>
            </a:r>
            <a:r>
              <a:rPr lang="ru-RU" dirty="0" smtClean="0"/>
              <a:t> </a:t>
            </a:r>
            <a:r>
              <a:rPr lang="ru-RU" dirty="0" err="1" smtClean="0"/>
              <a:t>Анастасія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8080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77091"/>
            <a:ext cx="11817927" cy="6400800"/>
          </a:xfrm>
        </p:spPr>
        <p:txBody>
          <a:bodyPr/>
          <a:lstStyle/>
          <a:p>
            <a:pPr algn="just"/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 Testing) –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невідповідностей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реальною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тести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956184"/>
            <a:ext cx="6303818" cy="47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0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0109" y="221673"/>
            <a:ext cx="11776364" cy="6483927"/>
          </a:xfrm>
        </p:spPr>
        <p:txBody>
          <a:bodyPr/>
          <a:lstStyle/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Спірографія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spiro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grapho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— метод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Спірографія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бронхіальної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астми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Протипоказання</a:t>
            </a:r>
            <a:r>
              <a:rPr lang="ru-RU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гостре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гіпертензія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гіпертонічний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криза;</a:t>
            </a:r>
          </a:p>
          <a:p>
            <a:pPr algn="just"/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тяжка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легенева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</a:t>
            </a:r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61" y="2687348"/>
            <a:ext cx="2952750" cy="1552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34" y="2687348"/>
            <a:ext cx="3929929" cy="4107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2" y="4424362"/>
            <a:ext cx="3352800" cy="1362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98" y="46012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10" y="235527"/>
            <a:ext cx="11817926" cy="6414655"/>
          </a:xfrm>
        </p:spPr>
        <p:txBody>
          <a:bodyPr/>
          <a:lstStyle/>
          <a:p>
            <a:r>
              <a:rPr lang="ru-RU" dirty="0" err="1"/>
              <a:t>Пульсоксиметрия</a:t>
            </a:r>
            <a:r>
              <a:rPr lang="ru-RU" dirty="0"/>
              <a:t> (</a:t>
            </a:r>
            <a:r>
              <a:rPr lang="ru-RU" dirty="0" err="1"/>
              <a:t>оксигемометрия</a:t>
            </a:r>
            <a:r>
              <a:rPr lang="ru-RU" dirty="0"/>
              <a:t>, </a:t>
            </a:r>
            <a:r>
              <a:rPr lang="ru-RU" dirty="0" err="1"/>
              <a:t>гемоксиметрия</a:t>
            </a:r>
            <a:r>
              <a:rPr lang="ru-RU" dirty="0"/>
              <a:t>) — </a:t>
            </a:r>
            <a:r>
              <a:rPr lang="ru-RU" dirty="0" err="1"/>
              <a:t>неинвазивный</a:t>
            </a:r>
            <a:r>
              <a:rPr lang="ru-RU" dirty="0"/>
              <a:t> метод определения степени насыщения крови кислородом. В основе метода лежит спектрофотометрический способ оценки количества гемоглобина в крови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ru-RU" dirty="0"/>
              <a:t>Глазная тонометрия - это процедура, выполняемая клиническими специалистами для определения внутриглазного давления.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53" y="1438707"/>
            <a:ext cx="3028950" cy="1514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21" y="1378525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214" y="1378525"/>
            <a:ext cx="2552700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919" y="4156362"/>
            <a:ext cx="2371725" cy="1924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47" y="4156362"/>
            <a:ext cx="3438525" cy="1323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75" y="427066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263237"/>
            <a:ext cx="11831781" cy="900546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та методи реабілітаційного впливу </a:t>
            </a:r>
            <a:endParaRPr lang="ru-RU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288473"/>
            <a:ext cx="11831781" cy="5417127"/>
          </a:xfrm>
        </p:spPr>
        <p:txBody>
          <a:bodyPr/>
          <a:lstStyle/>
          <a:p>
            <a:pPr algn="just"/>
            <a:r>
              <a:rPr lang="uk-UA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Терапевтичні вправи (дихальні) </a:t>
            </a: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80" t="4558" r="3371" b="28840"/>
          <a:stretch/>
        </p:blipFill>
        <p:spPr>
          <a:xfrm>
            <a:off x="4294910" y="920573"/>
            <a:ext cx="6525490" cy="5911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1" y="1826202"/>
            <a:ext cx="3600884" cy="1875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69" y="3997036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207819"/>
            <a:ext cx="3422072" cy="1648690"/>
          </a:xfrm>
        </p:spPr>
        <p:txBody>
          <a:bodyPr/>
          <a:lstStyle/>
          <a:p>
            <a:r>
              <a:rPr lang="uk-UA" dirty="0" smtClean="0"/>
              <a:t>Терапевтичні вправи (загальнорозвиваючі)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96" t="20928" r="32004" b="12406"/>
          <a:stretch/>
        </p:blipFill>
        <p:spPr>
          <a:xfrm>
            <a:off x="3338944" y="207819"/>
            <a:ext cx="5763492" cy="4087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16" t="35322" r="31792" b="18655"/>
          <a:stretch/>
        </p:blipFill>
        <p:spPr>
          <a:xfrm>
            <a:off x="3338944" y="4294910"/>
            <a:ext cx="5763492" cy="2382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4" y="1637433"/>
            <a:ext cx="2304617" cy="2657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143" y="1184996"/>
            <a:ext cx="2571750" cy="178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830" y="3438525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9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8545"/>
            <a:ext cx="11873345" cy="65809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термоадаптаційних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загартовування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Загартовування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свіжого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Загартовування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опромінювання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гемоглобіну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(+20°С і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прохолодні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(+21-33°С)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збуджують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силу і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сповільнюють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серцевих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поперечносмугастих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гладеньких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1800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ванн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гарячі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+30°С;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+22-30°С;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індиферентні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+21-22°С;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+17-21°С;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+13-17°С;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+4-13°С;</a:t>
            </a:r>
          </a:p>
          <a:p>
            <a:pPr algn="just"/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+4°С.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30" y="3832947"/>
            <a:ext cx="1962206" cy="1483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086" y="5306291"/>
            <a:ext cx="1479497" cy="984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706" y="3627293"/>
            <a:ext cx="1797631" cy="1346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152" y="3832946"/>
            <a:ext cx="2970554" cy="270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152" y="4129953"/>
            <a:ext cx="1226303" cy="24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9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17241"/>
            <a:ext cx="9905998" cy="108235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та синдроми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274" y="1138335"/>
            <a:ext cx="11737910" cy="5561045"/>
          </a:xfrm>
        </p:spPr>
        <p:txBody>
          <a:bodyPr/>
          <a:lstStyle/>
          <a:p>
            <a:pPr algn="just"/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Задишка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диспное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Запаморочення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Dizziness) 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провалювання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запаморочення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нудотою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блюванням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пітливістю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пульсу,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коливаннями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ядухи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кашлю,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свистячого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здавлення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грудній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клітці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бронхіальну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астму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690" y="537958"/>
            <a:ext cx="2430607" cy="168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32" y="4970318"/>
            <a:ext cx="28575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4953000"/>
            <a:ext cx="28575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025" y="317241"/>
            <a:ext cx="2240540" cy="1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1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36" y="110836"/>
            <a:ext cx="11719247" cy="6532561"/>
          </a:xfrm>
        </p:spPr>
        <p:txBody>
          <a:bodyPr/>
          <a:lstStyle/>
          <a:p>
            <a:pPr algn="just"/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Є симптомом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хвороб.</a:t>
            </a:r>
          </a:p>
          <a:p>
            <a:pPr algn="just"/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Тахікардія  </a:t>
            </a:r>
            <a:r>
              <a:rPr lang="uk-UA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прискорене серцебиття. Тахікардія — це не хвороба, а симптом, оскільки вона може виникати як прояв багатьох різних захворювань. Найчастішими причинами тахікардії є порушення вегетативної нервової системи, порушення ендокринної системи, порушення гемодинаміки та різні форми аритмії</a:t>
            </a:r>
            <a:r>
              <a:rPr lang="uk-UA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Набряк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едема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міжтканинної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uk-UA" b="1" u="sng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u="sng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u="sng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39" y="817228"/>
            <a:ext cx="1846532" cy="118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11" y="766942"/>
            <a:ext cx="2021898" cy="128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49" y="784999"/>
            <a:ext cx="2275802" cy="1283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02" y="3294941"/>
            <a:ext cx="2243570" cy="1424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253" y="2922876"/>
            <a:ext cx="3327596" cy="1796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73" y="5137629"/>
            <a:ext cx="1961284" cy="1522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332" y="5137629"/>
            <a:ext cx="2239241" cy="1619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473" y="5137629"/>
            <a:ext cx="1624445" cy="1579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1818" y="5079275"/>
            <a:ext cx="2133600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0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124692"/>
            <a:ext cx="11812555" cy="6556026"/>
          </a:xfrm>
        </p:spPr>
        <p:txBody>
          <a:bodyPr/>
          <a:lstStyle/>
          <a:p>
            <a:pPr algn="just"/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Аритмі́ї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розладом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м'яза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Пульс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спричинює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вигнання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діастоли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Ціаноз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синюха)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гемоглобіну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еритроцитів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киснем, у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судинах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b="1" u="sng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u="sng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95" y="765781"/>
            <a:ext cx="2695575" cy="1563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64" y="765780"/>
            <a:ext cx="2361419" cy="1524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23" y="3022456"/>
            <a:ext cx="2486025" cy="1300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214" y="3022457"/>
            <a:ext cx="2647950" cy="1300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578" y="5004317"/>
            <a:ext cx="2733675" cy="167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966217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24691"/>
            <a:ext cx="11762509" cy="6511636"/>
          </a:xfrm>
        </p:spPr>
        <p:txBody>
          <a:bodyPr/>
          <a:lstStyle/>
          <a:p>
            <a:pPr algn="just"/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крайній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ішемічної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ішемічного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некрозу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недостатності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Дихальна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стан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нормальному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71" y="1143000"/>
            <a:ext cx="2505075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64" y="1143000"/>
            <a:ext cx="2304618" cy="2304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93" y="1433296"/>
            <a:ext cx="3035660" cy="1976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540" y="1209674"/>
            <a:ext cx="2857933" cy="2066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78" y="4421331"/>
            <a:ext cx="4318722" cy="2307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885" y="4421331"/>
            <a:ext cx="3770169" cy="23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93964"/>
            <a:ext cx="11845636" cy="112221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та методи реабілітаційного обстеження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3" y="1468584"/>
            <a:ext cx="7550727" cy="2549235"/>
          </a:xfrm>
        </p:spPr>
        <p:txBody>
          <a:bodyPr numCol="2">
            <a:normAutofit lnSpcReduction="10000"/>
          </a:bodyPr>
          <a:lstStyle/>
          <a:p>
            <a:pPr algn="just"/>
            <a:r>
              <a:rPr lang="uk-UA" dirty="0" smtClean="0"/>
              <a:t>Опитування</a:t>
            </a:r>
          </a:p>
          <a:p>
            <a:pPr algn="just"/>
            <a:r>
              <a:rPr lang="uk-UA" dirty="0" smtClean="0"/>
              <a:t>Огляд</a:t>
            </a:r>
          </a:p>
          <a:p>
            <a:pPr algn="just"/>
            <a:r>
              <a:rPr lang="uk-UA" dirty="0" smtClean="0"/>
              <a:t>Антропометрія </a:t>
            </a:r>
          </a:p>
          <a:p>
            <a:pPr algn="just"/>
            <a:r>
              <a:rPr lang="uk-UA" dirty="0" smtClean="0"/>
              <a:t>Пальпація</a:t>
            </a:r>
          </a:p>
          <a:p>
            <a:pPr algn="just"/>
            <a:r>
              <a:rPr lang="uk-UA" dirty="0" smtClean="0"/>
              <a:t>Аускультація  </a:t>
            </a:r>
          </a:p>
          <a:p>
            <a:pPr algn="just"/>
            <a:r>
              <a:rPr lang="uk-UA" dirty="0" smtClean="0"/>
              <a:t>Функціональні тести</a:t>
            </a:r>
          </a:p>
          <a:p>
            <a:pPr algn="just"/>
            <a:r>
              <a:rPr lang="uk-UA" dirty="0" smtClean="0"/>
              <a:t>Спірографія </a:t>
            </a:r>
          </a:p>
          <a:p>
            <a:pPr algn="just"/>
            <a:r>
              <a:rPr lang="uk-UA" dirty="0" err="1" smtClean="0"/>
              <a:t>Пневмотахометрія</a:t>
            </a:r>
            <a:r>
              <a:rPr lang="uk-UA" dirty="0" smtClean="0"/>
              <a:t> </a:t>
            </a:r>
          </a:p>
          <a:p>
            <a:pPr algn="just"/>
            <a:r>
              <a:rPr lang="uk-UA" dirty="0" err="1" smtClean="0"/>
              <a:t>Пікфлоуметрія</a:t>
            </a:r>
            <a:endParaRPr lang="uk-UA" dirty="0" smtClean="0"/>
          </a:p>
          <a:p>
            <a:pPr algn="just"/>
            <a:r>
              <a:rPr lang="uk-UA" dirty="0" err="1" smtClean="0"/>
              <a:t>Пульсооксиметрія</a:t>
            </a:r>
            <a:endParaRPr lang="uk-UA" dirty="0" smtClean="0"/>
          </a:p>
          <a:p>
            <a:pPr algn="just"/>
            <a:r>
              <a:rPr lang="uk-UA" dirty="0" err="1" smtClean="0"/>
              <a:t>Тономертрія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6" y="1163782"/>
            <a:ext cx="2061297" cy="123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6" y="2495117"/>
            <a:ext cx="2061297" cy="1522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76" y="4116100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42" y="4713793"/>
            <a:ext cx="27241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283" y="4116100"/>
            <a:ext cx="2676525" cy="1704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90" y="3256468"/>
            <a:ext cx="2952750" cy="1552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250" y="4924642"/>
            <a:ext cx="2857500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9490" y="1530169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8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720435"/>
            <a:ext cx="11887200" cy="5237019"/>
          </a:xfrm>
        </p:spPr>
        <p:txBody>
          <a:bodyPr/>
          <a:lstStyle/>
          <a:p>
            <a:pPr algn="just"/>
            <a:r>
              <a:rPr lang="ru-RU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 </a:t>
            </a:r>
            <a:r>
              <a:rPr lang="ru-RU" dirty="0"/>
              <a:t>—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соціологічної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опосередкованого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опитує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респондентом</a:t>
            </a:r>
            <a:r>
              <a:rPr lang="ru-RU" sz="1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/>
          </a:p>
          <a:p>
            <a:pPr algn="just"/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короткочасними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(10—15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тривалими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(90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algn="just"/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Інтерв'ювання</a:t>
            </a:r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RU" sz="1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577" y="3418834"/>
            <a:ext cx="3759659" cy="22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49383"/>
            <a:ext cx="11790218" cy="6470072"/>
          </a:xfrm>
        </p:spPr>
        <p:txBody>
          <a:bodyPr/>
          <a:lstStyle/>
          <a:p>
            <a:pPr algn="just"/>
            <a:r>
              <a:rPr lang="ru-RU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Антропометрія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расових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соматометрію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краніометрію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остеометрію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скелета. До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антропоскопію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описову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характеристику форм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рис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пігментації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райдужної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очей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51" y="3096490"/>
            <a:ext cx="2238375" cy="3406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71" y="3257983"/>
            <a:ext cx="2819401" cy="2831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36" y="3257983"/>
            <a:ext cx="3906982" cy="30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6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836" y="193964"/>
            <a:ext cx="11914909" cy="6470071"/>
          </a:xfrm>
        </p:spPr>
        <p:txBody>
          <a:bodyPr/>
          <a:lstStyle/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лат. </a:t>
            </a:r>
            <a:r>
              <a:rPr lang="en-US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palpatio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обмацування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») — метод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хворого. </a:t>
            </a:r>
            <a:endParaRPr lang="ru-RU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заснована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дотикальному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руки,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стан, величину, форму,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топографічні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болючість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</a:t>
            </a:r>
            <a:r>
              <a:rPr lang="ru-RU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79" y="1870154"/>
            <a:ext cx="2942793" cy="2777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91" y="1918643"/>
            <a:ext cx="3522153" cy="2016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929" y="4070637"/>
            <a:ext cx="3724275" cy="1228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00" y="2908587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3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354</TotalTime>
  <Words>923</Words>
  <Application>Microsoft Office PowerPoint</Application>
  <PresentationFormat>Произвольный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Порушення діяльності серцево-судинної та дихальної систем </vt:lpstr>
      <vt:lpstr>Симптоми та синдроми </vt:lpstr>
      <vt:lpstr>Слайд 3</vt:lpstr>
      <vt:lpstr>Слайд 4</vt:lpstr>
      <vt:lpstr>Слайд 5</vt:lpstr>
      <vt:lpstr>Засоби та методи реабілітаційного обстеження</vt:lpstr>
      <vt:lpstr>Слайд 7</vt:lpstr>
      <vt:lpstr>Слайд 8</vt:lpstr>
      <vt:lpstr>Слайд 9</vt:lpstr>
      <vt:lpstr>Слайд 10</vt:lpstr>
      <vt:lpstr>Слайд 11</vt:lpstr>
      <vt:lpstr>Слайд 12</vt:lpstr>
      <vt:lpstr>Засоби та методи реабілітаційного впливу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діяльності серцево-судинної та дихальної систем</dc:title>
  <dc:creator>Admin</dc:creator>
  <cp:lastModifiedBy>Natasha</cp:lastModifiedBy>
  <cp:revision>18</cp:revision>
  <dcterms:created xsi:type="dcterms:W3CDTF">2019-10-22T18:34:03Z</dcterms:created>
  <dcterms:modified xsi:type="dcterms:W3CDTF">2019-10-27T23:04:38Z</dcterms:modified>
</cp:coreProperties>
</file>