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45"/>
  </p:notesMasterIdLst>
  <p:sldIdLst>
    <p:sldId id="322" r:id="rId2"/>
    <p:sldId id="422" r:id="rId3"/>
    <p:sldId id="471" r:id="rId4"/>
    <p:sldId id="429" r:id="rId5"/>
    <p:sldId id="472" r:id="rId6"/>
    <p:sldId id="430" r:id="rId7"/>
    <p:sldId id="473" r:id="rId8"/>
    <p:sldId id="419" r:id="rId9"/>
    <p:sldId id="474" r:id="rId10"/>
    <p:sldId id="475" r:id="rId11"/>
    <p:sldId id="482" r:id="rId12"/>
    <p:sldId id="479" r:id="rId13"/>
    <p:sldId id="425" r:id="rId14"/>
    <p:sldId id="480" r:id="rId15"/>
    <p:sldId id="483" r:id="rId16"/>
    <p:sldId id="481" r:id="rId17"/>
    <p:sldId id="439" r:id="rId18"/>
    <p:sldId id="440" r:id="rId19"/>
    <p:sldId id="477" r:id="rId20"/>
    <p:sldId id="476" r:id="rId21"/>
    <p:sldId id="478" r:id="rId22"/>
    <p:sldId id="447" r:id="rId23"/>
    <p:sldId id="484" r:id="rId24"/>
    <p:sldId id="485" r:id="rId25"/>
    <p:sldId id="486" r:id="rId26"/>
    <p:sldId id="495" r:id="rId27"/>
    <p:sldId id="496" r:id="rId28"/>
    <p:sldId id="487" r:id="rId29"/>
    <p:sldId id="488" r:id="rId30"/>
    <p:sldId id="497" r:id="rId31"/>
    <p:sldId id="498" r:id="rId32"/>
    <p:sldId id="490" r:id="rId33"/>
    <p:sldId id="489" r:id="rId34"/>
    <p:sldId id="491" r:id="rId35"/>
    <p:sldId id="492" r:id="rId36"/>
    <p:sldId id="493" r:id="rId37"/>
    <p:sldId id="494" r:id="rId38"/>
    <p:sldId id="499" r:id="rId39"/>
    <p:sldId id="451" r:id="rId40"/>
    <p:sldId id="453" r:id="rId41"/>
    <p:sldId id="452" r:id="rId42"/>
    <p:sldId id="455" r:id="rId43"/>
    <p:sldId id="469" r:id="rId44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CC99"/>
    <a:srgbClr val="FFFF66"/>
    <a:srgbClr val="64DAF2"/>
    <a:srgbClr val="60E8F6"/>
    <a:srgbClr val="66FF33"/>
    <a:srgbClr val="FBCC8D"/>
    <a:srgbClr val="4BD0FF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8387" autoAdjust="0"/>
  </p:normalViewPr>
  <p:slideViewPr>
    <p:cSldViewPr>
      <p:cViewPr varScale="1">
        <p:scale>
          <a:sx n="72" d="100"/>
          <a:sy n="72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8F1-9235-48AA-8DF1-FA6C2201AD21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907D-C62D-447F-B6CB-F7ED31CB1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0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8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207-4DA7-4A51-87FA-F6B03476C898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3E464-06D5-45AC-B5E1-B454394C8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iitta.gov.ua/723014/1/20.5%20%D0%9F%D0%BE%D1%81%D1%96%D0%B1%D0%BD%D0%B8%D0%BA%20%D0%9C%D0%B0%D1%80%D1%82%D0%B8%D0%BD%D0%B5%D0%BD%D0%BA%D0%BE.pd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методикою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36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43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ЗНУ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3333"/>
          <a:stretch/>
        </p:blipFill>
        <p:spPr>
          <a:xfrm>
            <a:off x="6732240" y="2300864"/>
            <a:ext cx="2019300" cy="1964683"/>
          </a:xfrm>
          <a:prstGeom prst="rect">
            <a:avLst/>
          </a:prstGeom>
        </p:spPr>
      </p:pic>
      <p:pic>
        <p:nvPicPr>
          <p:cNvPr id="2050" name="Picture 2" descr="Найцікавіші українські книги для дітей – вибір експертів - Вечірній Київ">
            <a:extLst>
              <a:ext uri="{FF2B5EF4-FFF2-40B4-BE49-F238E27FC236}">
                <a16:creationId xmlns:a16="http://schemas.microsoft.com/office/drawing/2014/main" id="{8850828B-F663-A74A-D403-19074E98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8" y="252596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34E755-5804-B252-B329-51963470E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54" y="4541166"/>
            <a:ext cx="2486025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CD3AB-AF1B-7D0B-8296-E798C545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1" y="116632"/>
            <a:ext cx="4892510" cy="507696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A11EF-5705-AF05-88E6-B13E5450EA0E}"/>
              </a:ext>
            </a:extLst>
          </p:cNvPr>
          <p:cNvSpPr txBox="1"/>
          <p:nvPr/>
        </p:nvSpPr>
        <p:spPr>
          <a:xfrm>
            <a:off x="2555776" y="6198975"/>
            <a:ext cx="46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Г. Остапенко,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C4974F-81F7-CE65-D095-37CAAD69F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322" y="1628800"/>
            <a:ext cx="4125027" cy="391918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1344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28FE42-15DD-E7E2-0D6D-7D4E43B0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1" y="1412776"/>
            <a:ext cx="4320480" cy="381912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187761-0F85-8809-2A67-87FC9AEB80F4}"/>
              </a:ext>
            </a:extLst>
          </p:cNvPr>
          <p:cNvSpPr txBox="1"/>
          <p:nvPr/>
        </p:nvSpPr>
        <p:spPr>
          <a:xfrm>
            <a:off x="2252747" y="6282965"/>
            <a:ext cx="46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Вашуленко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2-3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119A47-233C-9041-C5B0-5E9C7BB3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6" y="205703"/>
            <a:ext cx="4276760" cy="204540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0AB429-A3D5-61E3-16F5-B1D85E23E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506402"/>
            <a:ext cx="4200525" cy="35433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9340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292B47-B4C2-3CE3-125D-D542C890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62" y="3976885"/>
            <a:ext cx="4638506" cy="24217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6C897-6F2B-C6DC-EF15-4863E95D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" y="3789040"/>
            <a:ext cx="4210750" cy="199099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150E4-A4AE-F89D-73C8-990A3683F438}"/>
              </a:ext>
            </a:extLst>
          </p:cNvPr>
          <p:cNvSpPr txBox="1"/>
          <p:nvPr/>
        </p:nvSpPr>
        <p:spPr>
          <a:xfrm>
            <a:off x="2627784" y="6398595"/>
            <a:ext cx="46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 О. Савченко, 3-4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072DCC-16AE-A523-CFC3-C55B910A3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4" y="66502"/>
            <a:ext cx="5938490" cy="353394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3906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7E49B-AA9D-D7BD-BEE8-580CFD9906F9}"/>
              </a:ext>
            </a:extLst>
          </p:cNvPr>
          <p:cNvSpPr txBox="1"/>
          <p:nvPr/>
        </p:nvSpPr>
        <p:spPr>
          <a:xfrm>
            <a:off x="539552" y="116632"/>
            <a:ext cx="8352928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4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</a:t>
            </a:r>
            <a:r>
              <a:rPr lang="ru-RU" sz="24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нр	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одинної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рик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ічний</a:t>
            </a:r>
            <a:r>
              <a:rPr lang="ru-RU" sz="2400" spc="5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400" spc="5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орма</a:t>
            </a:r>
            <a:r>
              <a:rPr lang="ru-RU" sz="2400" spc="5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400" spc="5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нкціо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400" spc="5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присипля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ням</a:t>
            </a:r>
            <a:r>
              <a:rPr lang="ru-RU" sz="2400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ru-RU" sz="2400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олисці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альним</a:t>
            </a:r>
            <a:r>
              <a:rPr lang="ru-RU" sz="2400" spc="2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колискових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піснях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ковий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ритм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-мело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онент.</a:t>
            </a:r>
          </a:p>
          <a:p>
            <a:pPr algn="just"/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влянки</a:t>
            </a:r>
            <a:r>
              <a:rPr lang="ru-RU" sz="2400" b="1" spc="7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утішки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7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сеньки</a:t>
            </a:r>
            <a:r>
              <a:rPr lang="ru-RU" sz="24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spc="7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віршики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стичного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5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рті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400" spc="5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sz="2400" spc="4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spc="5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Вони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активіз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рухливість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викликати</a:t>
            </a:r>
            <a:r>
              <a:rPr lang="ru-RU" sz="2400" spc="1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1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ru-RU" sz="2400" spc="1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spc="1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емо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Пальчики</a:t>
            </a:r>
            <a:r>
              <a:rPr lang="ru-RU" sz="2400" spc="4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spc="4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Сорок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-ворона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ru-RU" sz="2400" spc="7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долонь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7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Ладки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ru-RU" sz="2400" spc="7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п’яточ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7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чобіт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ru-RU" sz="24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</a:t>
            </a:r>
            <a:r>
              <a:rPr lang="ru-RU" sz="24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4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шия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еч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-печу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бчик</a:t>
            </a:r>
            <a:r>
              <a:rPr lang="ru-RU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пісен</a:t>
            </a:r>
            <a:r>
              <a:rPr lang="ru-RU" sz="24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рш</a:t>
            </a:r>
            <a:r>
              <a:rPr lang="ru-RU" sz="24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репертуару: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лишнє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усмішки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заклички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римо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лядки</a:t>
            </a:r>
            <a:r>
              <a:rPr lang="ru-RU" sz="2400" spc="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дрівки</a:t>
            </a:r>
            <a:r>
              <a:rPr lang="ru-RU" sz="2400" spc="7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веснянки;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прозивалки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spc="19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spc="1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5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888F7-85AA-C0DC-5F98-71702F8B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" y="289693"/>
            <a:ext cx="5022174" cy="458795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B6296-7BC4-0FC2-9836-408754FC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10" y="1933261"/>
            <a:ext cx="4402212" cy="407807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266EC-8F39-86F8-884D-F45F27BBFCD4}"/>
              </a:ext>
            </a:extLst>
          </p:cNvPr>
          <p:cNvSpPr txBox="1"/>
          <p:nvPr/>
        </p:nvSpPr>
        <p:spPr>
          <a:xfrm>
            <a:off x="2555776" y="6198975"/>
            <a:ext cx="46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Вашуленко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8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14F031-6147-D460-2299-37792831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0" y="333568"/>
            <a:ext cx="6260399" cy="354977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20C66-AA08-3F28-316E-297BC6D5F2DD}"/>
              </a:ext>
            </a:extLst>
          </p:cNvPr>
          <p:cNvSpPr txBox="1"/>
          <p:nvPr/>
        </p:nvSpPr>
        <p:spPr>
          <a:xfrm>
            <a:off x="2252747" y="6339766"/>
            <a:ext cx="46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Г. Остапенко, 3-4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BFFE0B-4522-C525-62F5-284A47E9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06" y="4005064"/>
            <a:ext cx="5400600" cy="19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596B4C-AF32-F4A8-248A-76352A61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3"/>
            <a:ext cx="4975448" cy="30491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53CC59-0C52-FD72-4794-2AD805BF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23" y="3703852"/>
            <a:ext cx="4171871" cy="230388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FC87CD-7A3F-81D1-6E11-8AD8065D3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624" y="636370"/>
            <a:ext cx="4334155" cy="30491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DA41B2-AACA-3564-D446-3A9ABEA41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16" y="2906870"/>
            <a:ext cx="4268332" cy="202104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7BFE3A-605D-E251-F05E-9AB5C0571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304" y="5024750"/>
            <a:ext cx="5076056" cy="122872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D524BC-CF0D-2FEB-8ED1-9E5E50DFEA26}"/>
              </a:ext>
            </a:extLst>
          </p:cNvPr>
          <p:cNvSpPr txBox="1"/>
          <p:nvPr/>
        </p:nvSpPr>
        <p:spPr>
          <a:xfrm>
            <a:off x="2656195" y="6253475"/>
            <a:ext cx="46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Вашуленко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4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60BDB8-AEA4-F14E-CA74-CAE5D1C96738}"/>
              </a:ext>
            </a:extLst>
          </p:cNvPr>
          <p:cNvSpPr txBox="1"/>
          <p:nvPr/>
        </p:nvSpPr>
        <p:spPr>
          <a:xfrm>
            <a:off x="31939" y="24836"/>
            <a:ext cx="8712968" cy="7006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7640" indent="215900" algn="ctr">
              <a:lnSpc>
                <a:spcPct val="107000"/>
              </a:lnSpc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Прозовий</a:t>
            </a:r>
            <a:r>
              <a:rPr lang="ru-RU" sz="2400" b="1" i="1" spc="5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дитя</a:t>
            </a:r>
            <a:r>
              <a:rPr lang="ru-RU" sz="24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400" b="1" spc="5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ольклор: </a:t>
            </a:r>
          </a:p>
          <a:p>
            <a:pPr marL="342900" marR="16764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b="1" spc="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400" b="1" spc="5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проза</a:t>
            </a:r>
            <a:r>
              <a:rPr lang="ru-RU" sz="2400" b="1" spc="5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казк</a:t>
            </a:r>
            <a:r>
              <a:rPr lang="ru-RU" sz="2400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spc="56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marR="16764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spc="57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b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ментальна</a:t>
            </a:r>
            <a:r>
              <a:rPr lang="ru-RU" sz="2400" b="1" spc="5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проза</a:t>
            </a:r>
            <a:r>
              <a:rPr lang="ru-RU" sz="2400" b="1" spc="5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ru-RU" sz="2400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енди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переказ</a:t>
            </a:r>
            <a:r>
              <a:rPr lang="ru-RU" sz="2400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R="167640" indent="215900" algn="just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Казка</a:t>
            </a:r>
            <a:r>
              <a:rPr lang="ru-RU" sz="24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6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2400" spc="6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6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ru-RU" sz="2400" spc="6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400" spc="6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дної</a:t>
            </a:r>
            <a:r>
              <a:rPr lang="ru-RU" sz="2400" spc="6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творчост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епічн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повіст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альний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етний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твір</a:t>
            </a:r>
            <a:r>
              <a:rPr lang="ru-RU" sz="2400" spc="1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сного</a:t>
            </a:r>
            <a:r>
              <a:rPr lang="ru-RU" sz="2400" spc="1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45415" indent="215900" algn="ctr">
              <a:lnSpc>
                <a:spcPct val="99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Жанров</a:t>
            </a:r>
            <a:r>
              <a:rPr lang="ru-RU" sz="2400" i="1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</a:t>
            </a:r>
            <a:r>
              <a:rPr lang="ru-RU" sz="2400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ивост</a:t>
            </a:r>
            <a:r>
              <a:rPr lang="ru-RU" sz="2400" i="1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4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96240" algn="just">
              <a:lnSpc>
                <a:spcPct val="99000"/>
              </a:lnSpc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300" spc="615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сна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форма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оренн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96240" algn="just">
              <a:lnSpc>
                <a:spcPct val="99000"/>
              </a:lnSpc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300" spc="615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ома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на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дк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705" marR="147320" indent="215900" algn="just">
              <a:lnSpc>
                <a:spcPct val="107000"/>
              </a:lnSpc>
              <a:spcAft>
                <a:spcPts val="0"/>
              </a:spcAft>
              <a:tabLst>
                <a:tab pos="1520190" algn="l"/>
                <a:tab pos="2057400" algn="l"/>
                <a:tab pos="2301240" algn="l"/>
                <a:tab pos="3228975" algn="l"/>
              </a:tabLst>
            </a:pPr>
            <a:r>
              <a:rPr lang="ru-RU" sz="2300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300" spc="615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розповідний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стиль	і	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етніс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ізація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705" marR="146685" indent="215900" algn="just">
              <a:lnSpc>
                <a:spcPct val="99000"/>
              </a:lnSpc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300" spc="615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ість</a:t>
            </a:r>
            <a:r>
              <a:rPr lang="ru-RU" sz="2300" spc="4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300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spc="4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озиційних</a:t>
            </a:r>
            <a:r>
              <a:rPr lang="ru-RU" sz="2300" spc="3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нтів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(зач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ни,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705" marR="145415" indent="215900" algn="just">
              <a:lnSpc>
                <a:spcPct val="107000"/>
              </a:lnSpc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300" spc="615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епіз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дний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ичн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300" spc="6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розвитком</a:t>
            </a:r>
            <a:r>
              <a:rPr lang="ru-RU" sz="2300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сю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ет;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96240" algn="just">
              <a:lnSpc>
                <a:spcPct val="99000"/>
              </a:lnSpc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300" spc="615" dirty="0">
                <a:solidFill>
                  <a:srgbClr val="002060"/>
                </a:solidFill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онтрастне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ання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дійових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39140" indent="-342900" algn="just">
              <a:lnSpc>
                <a:spcPct val="99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горн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описів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природи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300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9140" indent="-342900" algn="just">
              <a:lnSpc>
                <a:spcPct val="99000"/>
              </a:lnSpc>
              <a:spcAft>
                <a:spcPts val="0"/>
              </a:spcAft>
              <a:buFont typeface="Symbol" panose="05050102010706020507" pitchFamily="18" charset="2"/>
              <a:buChar char="·"/>
            </a:pP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</a:t>
            </a:r>
            <a:r>
              <a:rPr lang="ru-RU" sz="23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одії</a:t>
            </a:r>
            <a:r>
              <a:rPr lang="ru-RU" sz="2300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довед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3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кінця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7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</a:t>
            </a:r>
            <a:r>
              <a:rPr lang="ru-RU" sz="2300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3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ru-RU" sz="2300" spc="7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злом</a:t>
            </a:r>
            <a:r>
              <a:rPr lang="ru-RU" sz="23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твердж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ться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оптимістичн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300" spc="6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300" spc="6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змістом</a:t>
            </a:r>
            <a:r>
              <a:rPr lang="ru-RU" sz="2300" spc="6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івками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6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spc="6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висловлені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ційних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ru-RU" sz="23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5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793DCE-E376-6EA2-2829-A4C8E547D4B6}"/>
              </a:ext>
            </a:extLst>
          </p:cNvPr>
          <p:cNvSpPr txBox="1"/>
          <p:nvPr/>
        </p:nvSpPr>
        <p:spPr>
          <a:xfrm>
            <a:off x="179512" y="263710"/>
            <a:ext cx="8856983" cy="316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Фольклорні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казки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поділяються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на три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групи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казки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про тварин;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чарівні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фантастичні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соціально-побутові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Легенди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перекази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вірогідністю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изобра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еног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ною</a:t>
            </a:r>
            <a:r>
              <a:rPr lang="ru-RU" sz="24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частиною</a:t>
            </a:r>
            <a:r>
              <a:rPr lang="ru-RU" sz="24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spc="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реального</a:t>
            </a:r>
            <a:r>
              <a:rPr lang="ru-RU" sz="24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них.</a:t>
            </a:r>
            <a:endParaRPr lang="ru-RU" sz="2200" b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8" name="Picture 4" descr="Кращі казки про тварин — купити на ВсіКниги">
            <a:extLst>
              <a:ext uri="{FF2B5EF4-FFF2-40B4-BE49-F238E27FC236}">
                <a16:creationId xmlns:a16="http://schemas.microsoft.com/office/drawing/2014/main" id="{B8F84FDD-D212-32E6-808E-6283569A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4" y="3751914"/>
            <a:ext cx="1960457" cy="26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нига «Українські народні перекази та легенди» – , купити за ціною 100 на  YAKABOO: 978-617-673-683-7">
            <a:extLst>
              <a:ext uri="{FF2B5EF4-FFF2-40B4-BE49-F238E27FC236}">
                <a16:creationId xmlns:a16="http://schemas.microsoft.com/office/drawing/2014/main" id="{B788C579-F9B2-C491-A751-D280DFE3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84" y="3717032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зки та вірші малюкам. Чарівні казки (Манго) | Оrfey-Сompany.com">
            <a:extLst>
              <a:ext uri="{FF2B5EF4-FFF2-40B4-BE49-F238E27FC236}">
                <a16:creationId xmlns:a16="http://schemas.microsoft.com/office/drawing/2014/main" id="{EEC4BFBD-254F-90EF-CF34-B8F7B545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05" y="4211662"/>
            <a:ext cx="2357189" cy="23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5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AB87D-CF82-1552-F4AB-26956AC3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14"/>
            <a:ext cx="4678606" cy="45714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0BB4C-59B1-6D7D-7E42-25E34DE2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63" y="2852936"/>
            <a:ext cx="4629743" cy="388751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C172C-CA40-7D57-DF30-655223963179}"/>
              </a:ext>
            </a:extLst>
          </p:cNvPr>
          <p:cNvSpPr txBox="1"/>
          <p:nvPr/>
        </p:nvSpPr>
        <p:spPr>
          <a:xfrm>
            <a:off x="179512" y="5465397"/>
            <a:ext cx="404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Г. Остапенко,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2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72401"/>
            <a:ext cx="8768272" cy="62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народна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дитячого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фольклору.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Казка. Легенда.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Переказ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дитячий фольклор.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дитячому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ітерату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сифік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SzPts val="1400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400"/>
            </a:pP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Ключові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народна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творчість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дитячий фольклор,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колискова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забавлянка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колядка,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щедрівка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прозивалка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закличка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примовка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легенда,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переказ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міф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страшилка.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400"/>
              <a:buAutoNum type="arabicPeriod" startAt="3"/>
            </a:pP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106" y="0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8E88FF-FA64-DDD2-1D08-98631A49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248705"/>
            <a:ext cx="847392" cy="8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36700-D504-4B97-3B32-71094FE1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9348"/>
            <a:ext cx="4736302" cy="505269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E44BD-E78E-46FA-925E-16E38A47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90" y="1124744"/>
            <a:ext cx="4077292" cy="486534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63C5C-2D4D-D596-B56E-1C3BC4DF6485}"/>
              </a:ext>
            </a:extLst>
          </p:cNvPr>
          <p:cNvSpPr txBox="1"/>
          <p:nvPr/>
        </p:nvSpPr>
        <p:spPr>
          <a:xfrm>
            <a:off x="395536" y="566691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Г. Остапенко,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F15AE-6E96-D212-D2AD-C13CB8B9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4784140" cy="51845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1F355-8569-822D-F30C-060BE2D54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59" y="550947"/>
            <a:ext cx="3961599" cy="425933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A8725-F326-8090-FD6D-D23C90F9D544}"/>
              </a:ext>
            </a:extLst>
          </p:cNvPr>
          <p:cNvSpPr txBox="1"/>
          <p:nvPr/>
        </p:nvSpPr>
        <p:spPr>
          <a:xfrm>
            <a:off x="0" y="5889880"/>
            <a:ext cx="415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О.Вашуленко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НУШ-1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37566B-B187-5594-11F1-6F77C1994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42" y="4963602"/>
            <a:ext cx="4965725" cy="18525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3677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64" y="0"/>
            <a:ext cx="882047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" marR="167640" indent="360680" algn="ctr">
              <a:lnSpc>
                <a:spcPct val="150000"/>
              </a:lnSpc>
              <a:spcBef>
                <a:spcPts val="580"/>
              </a:spcBef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итячо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читанні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167640" indent="360680" algn="just">
              <a:spcBef>
                <a:spcPts val="580"/>
              </a:spcBef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ифічн</a:t>
            </a:r>
            <a:r>
              <a:rPr lang="ru-RU" sz="20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b="1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облив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b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</a:t>
            </a:r>
            <a:r>
              <a:rPr lang="ru-RU" sz="2000" b="1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b="1" spc="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b="1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ньому</a:t>
            </a:r>
            <a:r>
              <a:rPr lang="ru-RU" sz="2000" b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</a:t>
            </a:r>
            <a:r>
              <a:rPr lang="ru-RU" sz="20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огляду</a:t>
            </a:r>
            <a:r>
              <a:rPr lang="ru-RU" sz="2000" b="1" i="1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</a:t>
            </a:r>
            <a:r>
              <a:rPr lang="ru-RU" sz="20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ння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b="1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</a:t>
            </a:r>
            <a:r>
              <a:rPr lang="ru-RU" sz="20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0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лення</a:t>
            </a:r>
            <a:r>
              <a:rPr lang="ru-RU" sz="2000" b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ru-RU" sz="2000" b="1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навколишній</a:t>
            </a:r>
            <a:r>
              <a:rPr lang="ru-RU" sz="20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sz="2000" b="1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розповідь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</a:t>
            </a:r>
            <a:r>
              <a:rPr lang="ru-RU" sz="20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оїв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35" marR="167640" indent="360680" algn="just">
              <a:spcBef>
                <a:spcPts val="580"/>
              </a:spcBef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Виокремлюють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6385" marR="167640" indent="-285750" algn="just"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</a:t>
            </a:r>
            <a:r>
              <a:rPr lang="ru-RU" sz="20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льні</a:t>
            </a:r>
            <a:r>
              <a:rPr lang="ru-RU" sz="20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міфи</a:t>
            </a:r>
            <a:r>
              <a:rPr lang="ru-RU" sz="2000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іфи</a:t>
            </a:r>
            <a:r>
              <a:rPr lang="ru-RU" sz="2000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ru-RU" sz="2000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рки</a:t>
            </a:r>
            <a:r>
              <a:rPr lang="ru-RU" sz="2000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spc="1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6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міфи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6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6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000" spc="6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ться</a:t>
            </a:r>
            <a:r>
              <a:rPr lang="ru-RU" sz="2000" spc="6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міфол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зація</a:t>
            </a:r>
            <a:r>
              <a:rPr lang="ru-RU" sz="2000" spc="6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0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r>
              <a:rPr lang="ru-RU" sz="20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ночі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86385" marR="167640" indent="-285750" algn="just"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нтропогоні</a:t>
            </a:r>
            <a:r>
              <a:rPr lang="ru-RU" sz="20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тич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6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іфи</a:t>
            </a:r>
            <a:r>
              <a:rPr lang="ru-RU" sz="2000" spc="6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поход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ення</a:t>
            </a:r>
            <a:r>
              <a:rPr lang="ru-RU" sz="2000" spc="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ru-RU" sz="2000" spc="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6385" marR="167640" indent="-285750" algn="just"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отемічні</a:t>
            </a:r>
            <a:r>
              <a:rPr lang="ru-RU" sz="2000" i="1" spc="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000" i="1" spc="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еті</a:t>
            </a:r>
            <a:r>
              <a:rPr lang="ru-RU" sz="20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ru-RU" sz="20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ічні</a:t>
            </a:r>
            <a:r>
              <a:rPr lang="ru-RU" sz="2000" i="1" spc="3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іфи</a:t>
            </a:r>
            <a:r>
              <a:rPr lang="ru-RU" sz="2000" spc="3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ість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л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marL="286385" marR="167640" indent="-285750" algn="just"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</a:t>
            </a:r>
            <a:r>
              <a:rPr lang="ru-RU" sz="20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чні</a:t>
            </a:r>
            <a:r>
              <a:rPr lang="ru-RU" sz="2000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іфи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(п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інець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" marR="167640" indent="360680" algn="just">
              <a:spcBef>
                <a:spcPts val="580"/>
              </a:spcBef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Міфол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гічні</a:t>
            </a:r>
            <a:r>
              <a:rPr lang="ru-RU" sz="20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spc="3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якими</a:t>
            </a:r>
            <a:r>
              <a:rPr lang="ru-RU" sz="20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знайом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ться</a:t>
            </a:r>
            <a:r>
              <a:rPr lang="ru-RU" sz="20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міцно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ійшли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художню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в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дитячу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терат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35" marR="167640" indent="360680" algn="just">
              <a:spcBef>
                <a:spcPts val="580"/>
              </a:spcBef>
              <a:tabLst>
                <a:tab pos="1021715" algn="l"/>
                <a:tab pos="1833880" algn="l"/>
                <a:tab pos="2545080" algn="l"/>
                <a:tab pos="2768600" algn="l"/>
                <a:tab pos="3901440" algn="l"/>
                <a:tab pos="4647565" algn="l"/>
                <a:tab pos="4895215" algn="l"/>
              </a:tabLst>
            </a:pP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іконопис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рхітект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льтова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рхіте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ск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льпт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Європи</a:t>
            </a:r>
            <a:r>
              <a:rPr lang="ru-RU" sz="2000" spc="2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0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000" spc="2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сприйняті</a:t>
            </a:r>
            <a:r>
              <a:rPr lang="ru-RU" sz="20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2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зроз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мілі</a:t>
            </a:r>
            <a:r>
              <a:rPr lang="ru-RU" sz="2000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0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омс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000" spc="4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логічн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метафоричним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іститься</a:t>
            </a:r>
            <a:r>
              <a:rPr lang="ru-RU" sz="20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3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зних</a:t>
            </a:r>
            <a:r>
              <a:rPr lang="ru-RU" sz="20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стецт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зні</a:t>
            </a:r>
            <a:r>
              <a:rPr lang="ru-RU" sz="20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більшою</a:t>
            </a:r>
            <a:r>
              <a:rPr lang="ru-RU" sz="2000" spc="6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spc="6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ою</a:t>
            </a:r>
            <a:r>
              <a:rPr lang="ru-RU" sz="2000" spc="6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мірою</a:t>
            </a:r>
            <a:r>
              <a:rPr lang="ru-RU" sz="2000" spc="6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алися</a:t>
            </a:r>
            <a:r>
              <a:rPr lang="ru-RU" sz="2000" spc="6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ичною</a:t>
            </a:r>
            <a:r>
              <a:rPr lang="ru-RU" sz="2000" spc="6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християнськ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</a:t>
            </a:r>
            <a:r>
              <a:rPr lang="ru-RU" sz="20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ією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1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846B3-EF57-7871-E864-C07D8C75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392488" cy="4392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D22A9E-2B39-06A9-85A9-2A3523F0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7" y="3448145"/>
            <a:ext cx="5012143" cy="2664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177D3-F522-4467-902B-2483D50666F9}"/>
              </a:ext>
            </a:extLst>
          </p:cNvPr>
          <p:cNvSpPr txBox="1"/>
          <p:nvPr/>
        </p:nvSpPr>
        <p:spPr>
          <a:xfrm>
            <a:off x="0" y="5889880"/>
            <a:ext cx="415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О,Вашуленко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НУШ-1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F0FC4-2EC1-9901-5382-8FFA916F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172075" cy="28003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2ACDD-910E-DC33-9746-98DA6B26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20009"/>
            <a:ext cx="4572000" cy="3842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14A94D-83DC-5968-54A5-5E8F03F2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71688"/>
            <a:ext cx="5143500" cy="3819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D0A43-AD49-8F3E-16A4-C803A5E42CDB}"/>
              </a:ext>
            </a:extLst>
          </p:cNvPr>
          <p:cNvSpPr txBox="1"/>
          <p:nvPr/>
        </p:nvSpPr>
        <p:spPr>
          <a:xfrm>
            <a:off x="5198670" y="55422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Г. Остапенко, 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НУШ-2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4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14E4F5-7AC4-DBC8-CCB4-EFB1D6688017}"/>
              </a:ext>
            </a:extLst>
          </p:cNvPr>
          <p:cNvSpPr txBox="1"/>
          <p:nvPr/>
        </p:nvSpPr>
        <p:spPr>
          <a:xfrm>
            <a:off x="206203" y="332656"/>
            <a:ext cx="8856476" cy="454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рна</a:t>
            </a:r>
            <a:r>
              <a:rPr lang="ru-RU" sz="2800" b="1" spc="4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b="1" spc="4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spc="4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8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дожній</a:t>
            </a:r>
            <a:r>
              <a:rPr lang="ru-RU" sz="28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твір</a:t>
            </a:r>
            <a:r>
              <a:rPr lang="ru-RU" sz="28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</a:t>
            </a:r>
            <a:r>
              <a:rPr lang="ru-RU" sz="28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ика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</a:t>
            </a:r>
            <a:r>
              <a:rPr lang="ru-RU" sz="28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иф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ючи</a:t>
            </a:r>
            <a:r>
              <a:rPr lang="ru-RU" sz="2800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анрово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стильо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собли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</a:t>
            </a:r>
            <a:r>
              <a:rPr lang="ru-RU" sz="28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ьклорної</a:t>
            </a:r>
            <a:r>
              <a:rPr lang="ru-RU" sz="28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8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за	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якістю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вторс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кий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текст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інтерт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кст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альними</a:t>
            </a:r>
            <a:r>
              <a:rPr lang="ru-RU" sz="2800" spc="5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нтами</a:t>
            </a:r>
            <a:r>
              <a:rPr lang="ru-RU" sz="2800" spc="5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(цитатами,</a:t>
            </a:r>
            <a:r>
              <a:rPr lang="ru-RU" sz="2800" spc="5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</a:t>
            </a:r>
            <a:r>
              <a:rPr lang="ru-RU" sz="28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енціям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алюз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ями</a:t>
            </a:r>
            <a:r>
              <a:rPr lang="ru-RU" sz="2800" spc="5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За Ю. </a:t>
            </a:r>
            <a:r>
              <a:rPr lang="ru-RU" sz="2800" spc="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Ковалів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800" spc="5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4210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CFBD5B-A080-FE10-1972-E01680221679}"/>
              </a:ext>
            </a:extLst>
          </p:cNvPr>
          <p:cNvSpPr txBox="1"/>
          <p:nvPr/>
        </p:nvSpPr>
        <p:spPr>
          <a:xfrm>
            <a:off x="395536" y="639852"/>
            <a:ext cx="8352928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знаваль</a:t>
            </a:r>
            <a:r>
              <a:rPr lang="ru-RU" sz="2200" b="1" i="1" spc="-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4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азки</a:t>
            </a:r>
            <a:r>
              <a:rPr lang="ru-RU" sz="2200" spc="4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довані</a:t>
            </a:r>
            <a:r>
              <a:rPr lang="ru-RU" sz="2200" spc="4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2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істи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5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200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ії</a:t>
            </a:r>
            <a:r>
              <a:rPr lang="ru-RU" sz="2200" spc="5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200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навколишній</a:t>
            </a:r>
            <a:r>
              <a:rPr lang="ru-RU" sz="22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164465" indent="215900" algn="just">
              <a:lnSpc>
                <a:spcPct val="150000"/>
              </a:lnSpc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</a:t>
            </a:r>
            <a:r>
              <a:rPr lang="ru-RU" sz="2200" b="1" i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дид</a:t>
            </a:r>
            <a:r>
              <a:rPr lang="ru-RU" sz="2200" b="1" i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</a:t>
            </a:r>
            <a:r>
              <a:rPr lang="ru-RU" sz="2200" b="1" i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ru-RU" sz="2200" b="1" i="1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4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азки</a:t>
            </a:r>
            <a:r>
              <a:rPr lang="ru-RU" sz="2200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spc="3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200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4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яскравих</a:t>
            </a:r>
            <a:r>
              <a:rPr lang="ru-RU" sz="22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</a:t>
            </a:r>
            <a:r>
              <a:rPr lang="ru-RU" sz="22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казати</a:t>
            </a:r>
            <a:r>
              <a:rPr lang="ru-RU" sz="2200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ru-RU" sz="22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200" spc="5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юдьм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боротьбу</a:t>
            </a:r>
            <a:r>
              <a:rPr lang="ru-RU" sz="2200" spc="5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5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равед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істю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5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шляхом</a:t>
            </a:r>
            <a:r>
              <a:rPr lang="ru-RU" sz="2200" spc="5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казу</a:t>
            </a:r>
            <a:r>
              <a:rPr lang="ru-RU" sz="2200" spc="5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ань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7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творів</a:t>
            </a:r>
            <a:r>
              <a:rPr lang="ru-RU" sz="2200" spc="7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ати</a:t>
            </a:r>
            <a:r>
              <a:rPr lang="ru-RU" sz="2200" spc="7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7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ача</a:t>
            </a:r>
            <a:r>
              <a:rPr lang="ru-RU" sz="2200" spc="7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певні</a:t>
            </a:r>
            <a:r>
              <a:rPr lang="ru-RU" sz="2200" spc="7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альні</a:t>
            </a:r>
            <a:r>
              <a:rPr lang="ru-RU" sz="2200" spc="7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ердити</a:t>
            </a:r>
            <a:r>
              <a:rPr lang="ru-RU" sz="2200" spc="4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</a:t>
            </a:r>
            <a:r>
              <a:rPr lang="ru-RU" sz="2200" spc="4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спільних</a:t>
            </a:r>
            <a:r>
              <a:rPr lang="ru-RU" sz="22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остей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64465" indent="215900" algn="just">
              <a:lnSpc>
                <a:spcPct val="150000"/>
              </a:lnSpc>
            </a:pP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Пригодницько-розважальні</a:t>
            </a:r>
            <a:r>
              <a:rPr lang="ru-RU" sz="2200" b="1" i="1" spc="38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ru-RU" sz="2200" spc="3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фантастична</a:t>
            </a:r>
            <a:r>
              <a:rPr lang="ru-RU" sz="2200" spc="3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ru-RU" sz="2200" spc="3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спон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кає</a:t>
            </a:r>
            <a:r>
              <a:rPr lang="ru-RU" sz="2200" spc="3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200" spc="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пригод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ому</a:t>
            </a:r>
            <a:r>
              <a:rPr lang="ru-RU" sz="22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spc="2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Пригоди</a:t>
            </a:r>
            <a:r>
              <a:rPr lang="ru-RU" sz="22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2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заз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ичай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пов’я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ані</a:t>
            </a:r>
            <a:r>
              <a:rPr lang="ru-RU" sz="22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2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рою</a:t>
            </a:r>
            <a:r>
              <a:rPr lang="ru-RU" sz="22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світу</a:t>
            </a:r>
            <a:r>
              <a:rPr lang="ru-RU" sz="22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(є</a:t>
            </a:r>
            <a:r>
              <a:rPr lang="ru-RU" sz="22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2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наслідком</a:t>
            </a:r>
            <a:r>
              <a:rPr lang="ru-RU" sz="22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щен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ряту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ання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E5B8C-ACF1-5A38-5803-AF726D4D9EB1}"/>
              </a:ext>
            </a:extLst>
          </p:cNvPr>
          <p:cNvSpPr txBox="1"/>
          <p:nvPr/>
        </p:nvSpPr>
        <p:spPr>
          <a:xfrm>
            <a:off x="1520788" y="116632"/>
            <a:ext cx="6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нально-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ематичні</a:t>
            </a:r>
            <a:r>
              <a:rPr lang="ru-RU" sz="28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казо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8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2A9823B7-B8C4-85F5-31C8-F96BD9AE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5" y="1097360"/>
            <a:ext cx="8445070" cy="576064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79BDDA1-A1E4-B673-6777-550D1830A971}"/>
              </a:ext>
            </a:extLst>
          </p:cNvPr>
          <p:cNvSpPr txBox="1"/>
          <p:nvPr/>
        </p:nvSpPr>
        <p:spPr>
          <a:xfrm>
            <a:off x="827584" y="188640"/>
            <a:ext cx="7354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народної казки від літературної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В. </a:t>
            </a:r>
            <a:r>
              <a:rPr lang="uk-UA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Кізіловою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8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33394-CAA3-91E0-2B1E-9E6FA9BD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2" y="892751"/>
            <a:ext cx="9022899" cy="4480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E8973-0431-CA3F-C4E9-9EE6E12E1209}"/>
              </a:ext>
            </a:extLst>
          </p:cNvPr>
          <p:cNvSpPr txBox="1"/>
          <p:nvPr/>
        </p:nvSpPr>
        <p:spPr>
          <a:xfrm>
            <a:off x="6300192" y="492641"/>
            <a:ext cx="2566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таблиці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55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174F2-6105-EEA9-FFCD-35C9D0B69B39}"/>
              </a:ext>
            </a:extLst>
          </p:cNvPr>
          <p:cNvSpPr txBox="1"/>
          <p:nvPr/>
        </p:nvSpPr>
        <p:spPr>
          <a:xfrm>
            <a:off x="463218" y="292019"/>
            <a:ext cx="8712968" cy="627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2560" indent="215900" algn="ctr">
              <a:lnSpc>
                <a:spcPct val="99000"/>
              </a:lnSpc>
            </a:pPr>
            <a:r>
              <a:rPr lang="ru-RU" sz="2800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b="1" spc="-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b="1" spc="7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8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класифікують</a:t>
            </a:r>
            <a:r>
              <a:rPr lang="ru-RU" sz="28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162560" indent="215900" algn="ctr">
              <a:lnSpc>
                <a:spcPct val="99000"/>
              </a:lnSpc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256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spc="4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b="1" spc="4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b="1" spc="4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4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ое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i="1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i="1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16256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тно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b="1" spc="1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b="1" spc="1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i="1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i="1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i="1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орос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i="1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орос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i="1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3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spc="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16256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b="1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гін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бк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ени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i="1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marR="16256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400" b="1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анро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b="1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укту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каці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i="1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опов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i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йле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i="1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i="1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299D5-BAF3-72E8-6E27-F97A8E2DA515}"/>
              </a:ext>
            </a:extLst>
          </p:cNvPr>
          <p:cNvSpPr txBox="1"/>
          <p:nvPr/>
        </p:nvSpPr>
        <p:spPr>
          <a:xfrm>
            <a:off x="3275856" y="116632"/>
            <a:ext cx="275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1F5C87-4219-3D55-38CD-9A20F4997653}"/>
              </a:ext>
            </a:extLst>
          </p:cNvPr>
          <p:cNvSpPr/>
          <p:nvPr/>
        </p:nvSpPr>
        <p:spPr>
          <a:xfrm>
            <a:off x="187864" y="824518"/>
            <a:ext cx="8768272" cy="60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Т. Б. Українська література для дітей: підручник. Київ : ВЦ «Академія», 2016. 352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 Б.,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Круль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М. Дитяча література. Навчально-методичний посібник. Івано-Франківськ: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Тіповіт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2014. 236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Т. Дитяча література та методика навчання літературного читання. Методичні рекомендації. Івано-Франківськ, 2020. 62 с.</a:t>
            </a: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Качак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 Б.,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Круль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М. Зарубіжна література для дітей: підручник. Київ: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Академвидав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2014. 416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Кизилова В. В. Українська література для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дітейта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юнацтва: новітній дискурс: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-метод. посібник для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вищих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Старобільськ : Вид-во ДЗ «Луганський національний університет імені Тараса Шевченка», 2015. 236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Круль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 Дитяча література. Навчально-методичний посібник. Івано-Франківськ, 2010. 132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Коваль Г.П., Іванова Л.І., Суржик Т.Б. Методика читання. Тернопіль: Богдан, 2008. 280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Рідне слово. Українська дитяча література: хрестоматія у 2-х книгах.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 / Ред. О. І. Цибульська. Київ: Либідь, 1999. 400с.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Рідне слово. Українська дитяча література: хрестоматія у 2-х книгах.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 / Ред. О. І. Цибульська, А. І. Мовчун, М. Ф.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Черній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Київ: Либідь, 1999. 552 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Савченко О.Я. Методика читання у початкових класах. Київ : Освіта, 2007. 127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Ткачук Г. П. Методика позакласного читання у початкових класах: Навчально-методичний посібник. Кам'янець-Подільський: ФОП </a:t>
            </a:r>
            <a:r>
              <a:rPr lang="uk-UA" sz="1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Сисин</a:t>
            </a:r>
            <a:r>
              <a:rPr lang="uk-UA" sz="1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 В., 2010. 264 с.</a:t>
            </a:r>
            <a:endParaRPr lang="ru-RU" sz="17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ts val="1400"/>
              <a:buAutoNum type="arabicPeriod" startAt="3"/>
            </a:pPr>
            <a:endParaRPr lang="uk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5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FAB0A-C994-5209-4FCF-5D11FBA9254C}"/>
              </a:ext>
            </a:extLst>
          </p:cNvPr>
          <p:cNvSpPr txBox="1"/>
          <p:nvPr/>
        </p:nvSpPr>
        <p:spPr>
          <a:xfrm>
            <a:off x="215516" y="260648"/>
            <a:ext cx="8712968" cy="66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5100" indent="215900" algn="just">
              <a:lnSpc>
                <a:spcPct val="150000"/>
              </a:lnSpc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</a:t>
            </a:r>
            <a:r>
              <a:rPr lang="ru-RU" sz="24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ть-каз</a:t>
            </a:r>
            <a:r>
              <a:rPr lang="ru-RU" sz="24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чний</a:t>
            </a:r>
            <a:r>
              <a:rPr lang="ru-RU" sz="2400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анровий</a:t>
            </a:r>
            <a:r>
              <a:rPr lang="ru-RU" sz="2400" spc="6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2400" spc="1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65100" indent="215900" algn="just">
              <a:lnSpc>
                <a:spcPct val="150000"/>
              </a:lnSpc>
            </a:pPr>
            <a:r>
              <a:rPr lang="ru-RU" sz="2400" i="1" spc="14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i="1" spc="1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14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400" spc="1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фантастич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неймо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рівний</a:t>
            </a:r>
            <a:r>
              <a:rPr lang="ru-RU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хроното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вигада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рсон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осф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дива;</a:t>
            </a:r>
            <a:r>
              <a:rPr lang="ru-RU" sz="2400" spc="2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65100" indent="215900" algn="just">
              <a:lnSpc>
                <a:spcPct val="150000"/>
              </a:lnSpc>
            </a:pPr>
            <a:r>
              <a:rPr lang="ru-RU" sz="2400" i="1" spc="21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i="1" spc="2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21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повісті</a:t>
            </a:r>
            <a:r>
              <a:rPr lang="ru-RU" sz="2400" spc="2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ший</a:t>
            </a:r>
            <a:r>
              <a:rPr lang="ru-RU" sz="2400" spc="2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гатое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ізодн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ність</a:t>
            </a:r>
            <a:r>
              <a:rPr lang="ru-RU" sz="2400" spc="2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етних</a:t>
            </a:r>
            <a:r>
              <a:rPr lang="ru-RU" sz="2400" spc="7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7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2400" spc="7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кої</a:t>
            </a:r>
            <a:r>
              <a:rPr lang="ru-RU" sz="2400" spc="7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7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ізац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риза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єнтація</a:t>
            </a:r>
            <a:r>
              <a:rPr lang="ru-RU" sz="2400" spc="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</a:t>
            </a:r>
            <a:r>
              <a:rPr lang="ru-RU" sz="2400" spc="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дньо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шкільного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65100" indent="215900" algn="just">
              <a:lnSpc>
                <a:spcPct val="150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5100" indent="215900" algn="just"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Казка-легенда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орієнтує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сюжет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ймовірність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зображених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сформульована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типовими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легенд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фінальними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формулами.</a:t>
            </a:r>
          </a:p>
        </p:txBody>
      </p:sp>
    </p:spTree>
    <p:extLst>
      <p:ext uri="{BB962C8B-B14F-4D97-AF65-F5344CB8AC3E}">
        <p14:creationId xmlns:p14="http://schemas.microsoft.com/office/powerpoint/2010/main" val="3731699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BC282-999C-E6AF-A0F4-656C5B6273AB}"/>
              </a:ext>
            </a:extLst>
          </p:cNvPr>
          <p:cNvSpPr txBox="1"/>
          <p:nvPr/>
        </p:nvSpPr>
        <p:spPr>
          <a:xfrm>
            <a:off x="161764" y="260648"/>
            <a:ext cx="8820472" cy="6698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4465" indent="215900" algn="just">
              <a:lnSpc>
                <a:spcPct val="107000"/>
              </a:lnSpc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i="1" spc="2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ках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-бай</a:t>
            </a:r>
            <a:r>
              <a:rPr lang="ru-RU" sz="2400" b="1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</a:t>
            </a:r>
            <a:r>
              <a:rPr lang="ru-RU" sz="2400" b="1" i="1" spc="2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присутній</a:t>
            </a:r>
            <a:r>
              <a:rPr lang="ru-RU" sz="2400" b="1" i="1" spc="2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spc="2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ють</a:t>
            </a:r>
            <a:r>
              <a:rPr lang="ru-RU" sz="2400" spc="6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6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настановочн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-повчальну</a:t>
            </a:r>
            <a:r>
              <a:rPr lang="ru-RU" sz="2400" spc="6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розважа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ьну</a:t>
            </a:r>
            <a:r>
              <a:rPr lang="ru-RU" sz="2400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слідком</a:t>
            </a:r>
            <a:r>
              <a:rPr lang="ru-RU" sz="240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стає</a:t>
            </a:r>
            <a:r>
              <a:rPr lang="ru-RU" sz="2400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ення</a:t>
            </a:r>
            <a:r>
              <a:rPr lang="ru-RU" sz="240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нкцій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ючи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стають</a:t>
            </a:r>
            <a:r>
              <a:rPr lang="ru-RU" sz="24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розважа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-гумор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стична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пізнаваль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мора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ьно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дидактична.</a:t>
            </a:r>
          </a:p>
          <a:p>
            <a:pPr marR="164465" indent="215900" algn="just">
              <a:lnSpc>
                <a:spcPct val="107000"/>
              </a:lnSpc>
              <a:tabLst>
                <a:tab pos="958215" algn="l"/>
                <a:tab pos="1480820" algn="l"/>
                <a:tab pos="1969770" algn="l"/>
                <a:tab pos="2272665" algn="l"/>
                <a:tab pos="2445385" algn="l"/>
                <a:tab pos="2974975" algn="l"/>
                <a:tab pos="3830955" algn="l"/>
              </a:tabLst>
            </a:pP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4465" indent="215900" algn="just">
              <a:lnSpc>
                <a:spcPct val="107000"/>
              </a:lnSpc>
              <a:tabLst>
                <a:tab pos="958215" algn="l"/>
                <a:tab pos="1480820" algn="l"/>
                <a:tab pos="1969770" algn="l"/>
                <a:tab pos="2272665" algn="l"/>
                <a:tab pos="2445385" algn="l"/>
                <a:tab pos="2974975" algn="l"/>
                <a:tab pos="3830955" algn="l"/>
              </a:tabLs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</a:t>
            </a:r>
            <a:r>
              <a:rPr lang="ru-RU" sz="24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овела</a:t>
            </a:r>
            <a:r>
              <a:rPr lang="ru-RU" sz="2400" b="1" i="1" spc="1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синтез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чний</a:t>
            </a:r>
            <a:r>
              <a:rPr lang="ru-RU" sz="2400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400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азковий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персон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аре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л, потяг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етичного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идакт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зму 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новелістичн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spc="1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ю,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бачає</a:t>
            </a:r>
            <a:r>
              <a:rPr lang="ru-RU" sz="24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ність</a:t>
            </a:r>
            <a:r>
              <a:rPr lang="ru-RU" sz="24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єдинос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рямо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      </a:t>
            </a:r>
            <a:r>
              <a:rPr lang="ru-RU" sz="2400" spc="-1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подробицями-детяля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5100" indent="215900" algn="just">
              <a:lnSpc>
                <a:spcPct val="107000"/>
              </a:lnSpc>
              <a:tabLst>
                <a:tab pos="1393190" algn="l"/>
                <a:tab pos="2197735" algn="l"/>
                <a:tab pos="2654300" algn="l"/>
                <a:tab pos="3815715" algn="l"/>
              </a:tabLst>
            </a:pP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5100" indent="215900" algn="just">
              <a:lnSpc>
                <a:spcPct val="107000"/>
              </a:lnSpc>
              <a:tabLst>
                <a:tab pos="1393190" algn="l"/>
                <a:tab pos="2197735" algn="l"/>
                <a:tab pos="2654300" algn="l"/>
                <a:tab pos="3815715" algn="l"/>
              </a:tabLst>
            </a:pP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</a:t>
            </a:r>
            <a:r>
              <a:rPr lang="ru-RU" sz="24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и-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4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тяж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	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алегорич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морально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артик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ії</a:t>
            </a:r>
            <a:r>
              <a:rPr lang="ru-RU" sz="2400" spc="6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ru-RU" sz="24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моральних</a:t>
            </a:r>
            <a:r>
              <a:rPr lang="ru-RU" sz="2400" spc="4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ем,</a:t>
            </a:r>
            <a:r>
              <a:rPr lang="ru-RU" sz="24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4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ний</a:t>
            </a:r>
            <a:r>
              <a:rPr lang="ru-RU" sz="24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кст</a:t>
            </a:r>
            <a:r>
              <a:rPr lang="ru-RU" sz="2400" spc="4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4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ює</a:t>
            </a:r>
            <a:r>
              <a:rPr lang="ru-RU" sz="2400" spc="4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подвійну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ац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ію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іти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дорос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4465" indent="215900" algn="just">
              <a:lnSpc>
                <a:spcPct val="107000"/>
              </a:lnSpc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24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0615E-88A7-4DEC-190D-A6173943F908}"/>
              </a:ext>
            </a:extLst>
          </p:cNvPr>
          <p:cNvSpPr txBox="1"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</a:p>
          <a:p>
            <a:pPr marL="216535" algn="ctr"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6CAA3-51D6-F9B5-DDDB-195DE5E6BEB3}"/>
              </a:ext>
            </a:extLst>
          </p:cNvPr>
          <p:cNvSpPr txBox="1"/>
          <p:nvPr/>
        </p:nvSpPr>
        <p:spPr>
          <a:xfrm>
            <a:off x="143508" y="932890"/>
            <a:ext cx="8856984" cy="5998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8275" indent="449580" algn="just">
              <a:lnSpc>
                <a:spcPct val="149000"/>
              </a:lnSpc>
            </a:pP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уроку 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варто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ятати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зка</a:t>
            </a:r>
            <a:r>
              <a:rPr lang="ru-RU" sz="2300" spc="2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300" spc="2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sz="23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кстом,</a:t>
            </a:r>
            <a:r>
              <a:rPr lang="ru-RU" sz="23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3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</a:t>
            </a:r>
            <a:r>
              <a:rPr lang="ru-RU" sz="23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</a:t>
            </a:r>
            <a: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b="1" spc="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spc="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3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b="1" spc="1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b="1" i="1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i="1" spc="2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Кінцівка</a:t>
            </a:r>
            <a:r>
              <a:rPr lang="ru-RU" sz="2000" b="1" i="1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</a:t>
            </a:r>
            <a:r>
              <a:rPr lang="ru-RU" sz="2000" spc="4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атом</a:t>
            </a:r>
            <a:r>
              <a:rPr lang="ru-RU" sz="2000" spc="4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оя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3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привертає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</a:t>
            </a:r>
            <a:r>
              <a:rPr lang="ru-RU" sz="20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</a:t>
            </a:r>
            <a:r>
              <a:rPr lang="ru-RU" sz="20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i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0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</a:t>
            </a:r>
            <a:r>
              <a:rPr lang="ru-RU" sz="20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i="1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000" b="1" i="1" spc="6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</a:t>
            </a:r>
            <a:r>
              <a:rPr lang="ru-RU" sz="20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000" b="1" i="1" spc="6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b="1" i="1" spc="6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i="1" spc="6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</a:t>
            </a:r>
            <a:r>
              <a:rPr lang="ru-RU" sz="20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уац</a:t>
            </a:r>
            <a:r>
              <a:rPr lang="ru-RU" sz="20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i="1" spc="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i="1" spc="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20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800"/>
              </a:lnSpc>
              <a:spcAft>
                <a:spcPts val="1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8275" algn="just"/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Д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</a:t>
            </a:r>
            <a:r>
              <a:rPr lang="ru-RU" sz="23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гне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3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3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ба,</a:t>
            </a:r>
            <a:r>
              <a:rPr lang="ru-RU" sz="2300" spc="1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чні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ляли</a:t>
            </a:r>
            <a:r>
              <a:rPr lang="ru-RU" sz="2300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</a:t>
            </a:r>
            <a:r>
              <a:rPr lang="ru-RU" sz="23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b="1" i="1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300" b="1" i="1" spc="2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2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b="1" i="1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b="1" i="1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</a:t>
            </a:r>
            <a:r>
              <a:rPr lang="ru-RU" sz="23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300" b="1" i="1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b="1" i="1" spc="2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300" b="1" i="1" spc="2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3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300" b="1" i="1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168275" indent="-342900" algn="just">
              <a:buAutoNum type="arabicParenR"/>
            </a:pPr>
            <a:endParaRPr lang="ru-RU" sz="2300" b="1" i="1" spc="33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8275" algn="just"/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ru-RU" sz="23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рт</a:t>
            </a:r>
            <a:r>
              <a:rPr lang="ru-RU" sz="23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3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2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3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b="1" i="1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3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3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3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3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3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300" spc="-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трагічн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3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3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spc="-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3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кав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 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300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3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кав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7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лка</a:t>
            </a:r>
            <a:r>
              <a:rPr lang="ru-RU" sz="2300" spc="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300" spc="7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7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3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3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3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7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лава</a:t>
            </a:r>
            <a:r>
              <a:rPr lang="ru-RU" sz="2300" spc="1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3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ир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ум'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3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3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3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ька</a:t>
            </a:r>
            <a:r>
              <a:rPr lang="ru-RU" sz="2300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</a:t>
            </a:r>
            <a:r>
              <a:rPr lang="ru-RU" sz="23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3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spc="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168275" indent="-342900" algn="just">
              <a:buAutoNum type="arabicParenR"/>
            </a:pP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55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0615E-88A7-4DEC-190D-A6173943F908}"/>
              </a:ext>
            </a:extLst>
          </p:cNvPr>
          <p:cNvSpPr txBox="1"/>
          <p:nvPr/>
        </p:nvSpPr>
        <p:spPr>
          <a:xfrm>
            <a:off x="179512" y="116632"/>
            <a:ext cx="871296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</a:p>
          <a:p>
            <a:pPr marL="2165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6CAA3-51D6-F9B5-DDDB-195DE5E6BEB3}"/>
              </a:ext>
            </a:extLst>
          </p:cNvPr>
          <p:cNvSpPr txBox="1"/>
          <p:nvPr/>
        </p:nvSpPr>
        <p:spPr>
          <a:xfrm>
            <a:off x="215516" y="1484784"/>
            <a:ext cx="871296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8275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доступним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методично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виправданим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опрацюванні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образний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з'ясовують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кого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вона (про тварин,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чарівна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йде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над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композицією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образними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засобами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тексту).</a:t>
            </a:r>
          </a:p>
          <a:p>
            <a:pPr marR="168275" algn="just"/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68275"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</a:t>
            </a:r>
            <a:r>
              <a:rPr lang="ru-RU" sz="2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</a:t>
            </a:r>
            <a:r>
              <a:rPr lang="ru-RU" sz="22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ідати</a:t>
            </a:r>
            <a:r>
              <a:rPr lang="ru-RU" sz="2200" b="1" i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i="1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spc="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ину</a:t>
            </a:r>
            <a:r>
              <a:rPr lang="ru-RU" sz="2200" b="1" i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2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i="1" spc="2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spc="2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i="1" spc="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200" b="1" i="1" spc="2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i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spc="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i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i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i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i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ru-RU" sz="2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2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200" spc="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200" spc="1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2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єр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рне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200" spc="-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68275" algn="just"/>
            <a:endParaRPr lang="ru-RU" sz="2200" spc="2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8275" algn="just"/>
            <a:r>
              <a:rPr lang="ru-RU" sz="22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</a:t>
            </a:r>
            <a:r>
              <a:rPr lang="ru-RU" sz="22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читанні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рекомендовано 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дотримуватись</a:t>
            </a:r>
            <a:r>
              <a:rPr lang="ru-RU" sz="22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розповідного</a:t>
            </a:r>
            <a:r>
              <a:rPr lang="ru-RU" sz="22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тону</a:t>
            </a:r>
            <a:r>
              <a:rPr lang="ru-RU" sz="2200" b="1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 в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кульмінаційних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моментах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</a:t>
            </a:r>
            <a:r>
              <a:rPr lang="ru-RU" sz="22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</a:t>
            </a:r>
            <a:r>
              <a:rPr lang="ru-RU" sz="2200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-образна </a:t>
            </a:r>
            <a:r>
              <a:rPr lang="ru-RU" sz="2200" b="1" i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інтонація</a:t>
            </a:r>
            <a:r>
              <a:rPr lang="ru-RU" sz="2200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реплік</a:t>
            </a:r>
            <a:r>
              <a:rPr lang="ru-RU" sz="22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sz="2200" i="1" spc="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збігається</a:t>
            </a:r>
            <a:r>
              <a:rPr lang="ru-RU" sz="22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з </a:t>
            </a:r>
            <a:r>
              <a:rPr lang="ru-RU" sz="2200" i="1" spc="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емоціями</a:t>
            </a:r>
            <a:r>
              <a:rPr lang="ru-RU" sz="22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i="1" spc="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героїв</a:t>
            </a:r>
            <a:r>
              <a:rPr lang="ru-RU" sz="22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168275" algn="just"/>
            <a:r>
              <a:rPr lang="ru-RU" sz="2200" i="1" spc="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варто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домагатися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наукового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визначення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казки</a:t>
            </a:r>
            <a:r>
              <a:rPr lang="ru-RU" sz="22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57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6DF563-B2B3-AF88-0B2A-D084DB76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6" y="548680"/>
            <a:ext cx="8993544" cy="51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33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4BDF3-7F36-5808-798C-64387368250A}"/>
              </a:ext>
            </a:extLst>
          </p:cNvPr>
          <p:cNvSpPr txBox="1"/>
          <p:nvPr/>
        </p:nvSpPr>
        <p:spPr>
          <a:xfrm>
            <a:off x="179512" y="116632"/>
            <a:ext cx="871296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</a:p>
          <a:p>
            <a:pPr marL="2165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EC14D-F530-03EF-7CEB-B04F85B457AE}"/>
              </a:ext>
            </a:extLst>
          </p:cNvPr>
          <p:cNvSpPr txBox="1"/>
          <p:nvPr/>
        </p:nvSpPr>
        <p:spPr>
          <a:xfrm>
            <a:off x="421233" y="1232766"/>
            <a:ext cx="8471247" cy="619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50000"/>
              </a:lnSpc>
              <a:tabLst>
                <a:tab pos="761365" algn="l"/>
                <a:tab pos="1068705" algn="l"/>
                <a:tab pos="1817370" algn="l"/>
                <a:tab pos="2609850" algn="l"/>
                <a:tab pos="3211195" algn="l"/>
                <a:tab pos="4079875" algn="l"/>
                <a:tab pos="4959350" algn="l"/>
                <a:tab pos="5655310" algn="l"/>
              </a:tabLst>
            </a:pPr>
            <a:r>
              <a:rPr lang="ru-RU" sz="18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</a:t>
            </a:r>
            <a:r>
              <a:rPr lang="ru-RU" sz="18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8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іч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18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1800" b="1" spc="7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18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8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гає</a:t>
            </a:r>
            <a:r>
              <a:rPr lang="ru-RU" sz="1800" b="1" spc="7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7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8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8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1800" b="1" spc="7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ru-RU" sz="18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емагає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</a:t>
            </a:r>
            <a:r>
              <a:rPr lang="ru-RU" sz="18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8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8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</a:t>
            </a:r>
            <a:r>
              <a:rPr lang="ru-RU" sz="18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>
              <a:lnSpc>
                <a:spcPct val="150000"/>
              </a:lnSpc>
              <a:spcAft>
                <a:spcPts val="0"/>
              </a:spcAft>
              <a:tabLst>
                <a:tab pos="761365" algn="l"/>
                <a:tab pos="1068705" algn="l"/>
                <a:tab pos="1817370" algn="l"/>
                <a:tab pos="2609850" algn="l"/>
                <a:tab pos="3211195" algn="l"/>
                <a:tab pos="4079875" algn="l"/>
                <a:tab pos="4959350" algn="l"/>
                <a:tab pos="5655310" algn="l"/>
              </a:tabLst>
            </a:pP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розкрити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своєрідність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6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spc="6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6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spc="6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6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400" spc="4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4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4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ип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4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spc="4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4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spc="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400" spc="4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ru-RU" sz="2400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тому</a:t>
            </a:r>
            <a:r>
              <a:rPr lang="ru-RU" sz="2400" i="1" spc="4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ає</a:t>
            </a:r>
            <a:r>
              <a:rPr lang="ru-RU" sz="2400" i="1" spc="4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реби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юв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оме</a:t>
            </a:r>
            <a:r>
              <a:rPr lang="ru-RU" sz="2400" i="1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i="1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підкреслювати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i="1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i="1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азко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400" i="1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</a:t>
            </a:r>
            <a:r>
              <a:rPr lang="ru-RU" sz="2400" i="1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ума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итя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людських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ях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4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7005" indent="449580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24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4BDF3-7F36-5808-798C-64387368250A}"/>
              </a:ext>
            </a:extLst>
          </p:cNvPr>
          <p:cNvSpPr txBox="1"/>
          <p:nvPr/>
        </p:nvSpPr>
        <p:spPr>
          <a:xfrm>
            <a:off x="179512" y="116632"/>
            <a:ext cx="871296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</a:p>
          <a:p>
            <a:pPr marL="2165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EC14D-F530-03EF-7CEB-B04F85B457AE}"/>
              </a:ext>
            </a:extLst>
          </p:cNvPr>
          <p:cNvSpPr txBox="1"/>
          <p:nvPr/>
        </p:nvSpPr>
        <p:spPr>
          <a:xfrm>
            <a:off x="179512" y="1340768"/>
            <a:ext cx="8712968" cy="5368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</a:t>
            </a:r>
            <a:r>
              <a:rPr lang="ru-RU" sz="2400" spc="1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24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’ята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b="1" i="1" spc="1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i="1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400" b="1" i="1" spc="1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spc="1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олягає</a:t>
            </a:r>
            <a:r>
              <a:rPr lang="ru-RU" sz="2400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язли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ru-RU" sz="2400" b="1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i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i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i="1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вага</a:t>
            </a:r>
            <a:r>
              <a:rPr lang="ru-RU" sz="2400" b="1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ає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кст</a:t>
            </a:r>
            <a:r>
              <a:rPr lang="ru-RU" sz="2400" i="1" spc="5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i="1" spc="5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чітко</a:t>
            </a:r>
            <a:r>
              <a:rPr lang="ru-RU" sz="2400" i="1" spc="5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</a:t>
            </a:r>
            <a:r>
              <a:rPr lang="ru-RU" sz="24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i="1" spc="5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i="1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i="1" spc="5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i="1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spc="5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400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5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бах;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ru-RU" sz="2400" spc="5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сц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ніза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spc="5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раматиза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67005" indent="449580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21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2D1FF2-8B11-4177-6DAD-742A8166147C}"/>
              </a:ext>
            </a:extLst>
          </p:cNvPr>
          <p:cNvSpPr txBox="1"/>
          <p:nvPr/>
        </p:nvSpPr>
        <p:spPr>
          <a:xfrm>
            <a:off x="467544" y="260648"/>
            <a:ext cx="8496944" cy="6142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1605" indent="449580" algn="ctr">
              <a:spcBef>
                <a:spcPts val="15"/>
              </a:spcBef>
            </a:pP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ивості</a:t>
            </a:r>
            <a:r>
              <a:rPr lang="ru-RU" sz="2800" b="1" spc="2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2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уроків</a:t>
            </a:r>
            <a:r>
              <a:rPr lang="ru-RU" sz="2800" b="1" spc="2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8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800" b="1" spc="2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азок</a:t>
            </a:r>
            <a:r>
              <a:rPr lang="ru-RU" sz="2800" b="1" spc="2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spc="28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1605" indent="449580">
              <a:lnSpc>
                <a:spcPct val="150000"/>
              </a:lnSpc>
              <a:spcBef>
                <a:spcPts val="15"/>
              </a:spcBef>
            </a:pPr>
            <a:endParaRPr lang="ru-RU" sz="22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1605" indent="449580" algn="just">
              <a:lnSpc>
                <a:spcPct val="150000"/>
              </a:lnSpc>
              <a:spcBef>
                <a:spcPts val="15"/>
              </a:spcBef>
            </a:pP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200" spc="2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2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1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spc="1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зняється</a:t>
            </a:r>
            <a:r>
              <a:rPr lang="ru-RU" sz="2200" spc="1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200" spc="1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3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1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цю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spc="1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41605" indent="449580" algn="just">
              <a:lnSpc>
                <a:spcPct val="150000"/>
              </a:lnSpc>
              <a:spcBef>
                <a:spcPts val="15"/>
              </a:spcBef>
            </a:pP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ння</a:t>
            </a:r>
            <a:r>
              <a:rPr lang="ru-RU" sz="22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кстом</a:t>
            </a:r>
            <a:r>
              <a:rPr lang="ru-RU" sz="22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2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2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вираз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ться</a:t>
            </a:r>
            <a:r>
              <a:rPr lang="ru-RU" sz="22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</a:t>
            </a:r>
            <a:r>
              <a:rPr lang="ru-RU" sz="22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b="1" i="1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i="1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3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i="1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</a:t>
            </a:r>
            <a:r>
              <a:rPr lang="ru-RU" sz="2200" b="1" i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b="1" i="1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i="1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200" b="1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2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алю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i="1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i="1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200" b="1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i="1" spc="2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</a:t>
            </a:r>
            <a:r>
              <a:rPr lang="ru-RU" sz="22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тні</a:t>
            </a:r>
            <a:r>
              <a:rPr lang="ru-RU" sz="2200" b="1" i="1" spc="2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2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200" b="1" i="1" spc="2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i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200" b="1" i="1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i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i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200" b="1" i="1" spc="2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41605" indent="449580" algn="just">
              <a:lnSpc>
                <a:spcPct val="150000"/>
              </a:lnSpc>
              <a:spcBef>
                <a:spcPts val="15"/>
              </a:spcBef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2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</a:t>
            </a:r>
            <a:r>
              <a:rPr lang="ru-RU" sz="22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41605" indent="449580" algn="ctr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іч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b="1" spc="7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r>
              <a:rPr lang="ru-RU" sz="2400" b="1" spc="7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4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гає</a:t>
            </a:r>
            <a:r>
              <a:rPr lang="ru-RU" sz="2400" b="1" spc="7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7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b="1" spc="7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7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b="1" spc="7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ru-RU" sz="2400" b="1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емагає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сть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22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16632"/>
            <a:ext cx="8856984" cy="728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читацької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b="1" spc="2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тніс</a:t>
            </a:r>
            <a:r>
              <a:rPr lang="ru-RU" sz="2400" b="1" spc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(ЧК)</a:t>
            </a:r>
            <a:r>
              <a:rPr lang="ru-RU" sz="2400" b="1" spc="24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молодшого</a:t>
            </a:r>
            <a:r>
              <a:rPr lang="ru-RU" sz="2400" spc="2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ляра</a:t>
            </a:r>
            <a:r>
              <a:rPr lang="ru-RU" sz="2400" spc="2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володі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4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достат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ьо</a:t>
            </a:r>
            <a:r>
              <a:rPr lang="ru-RU" sz="24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сформов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4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способом,</a:t>
            </a:r>
            <a:r>
              <a:rPr lang="ru-RU" sz="24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вміннями</a:t>
            </a:r>
            <a:r>
              <a:rPr lang="ru-RU" sz="24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авичка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ою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рою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обізнаність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лом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ячого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ctr">
              <a:spcBef>
                <a:spcPts val="15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нов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1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аспекти</a:t>
            </a:r>
            <a:r>
              <a:rPr lang="ru-RU" sz="2400" b="1" spc="17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ЧК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spc="1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равильність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виразність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свідоміст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b="1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достатня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ість</a:t>
            </a:r>
            <a:r>
              <a:rPr lang="ru-RU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24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відповідним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колом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"/>
              </a:spcBef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https://lib.iitta.gov.ua/723014/1/20.5%20%D0%9F%D0%BE%D1%81%D1%96%D0%B1%D0%BD%D0%B8%D0%BA%20%D0%9C%D0%B0%D1%80%D1%82%D0%B8%D0%BD%D0%B5%D0%BD%D0%BA%D0%BE.pdf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06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4836"/>
            <a:ext cx="8856984" cy="715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4160" indent="342900" algn="ctr">
              <a:lnSpc>
                <a:spcPct val="150000"/>
              </a:lnSpc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Вправи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ередження</a:t>
            </a:r>
            <a:r>
              <a:rPr lang="ru-RU" sz="24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пом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лок</a:t>
            </a:r>
            <a:r>
              <a:rPr lang="ru-RU" sz="24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400" b="1"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ален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остей</a:t>
            </a:r>
            <a:r>
              <a:rPr lang="ru-RU" sz="24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</a:t>
            </a:r>
            <a:r>
              <a:rPr lang="ru-RU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опередня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лекси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орфо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пічна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овка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риманням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орфоепіч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норм;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арти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лекси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чна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робота;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складовий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морфе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ний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вголо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’ять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віршів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ривк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агадок;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керівництвом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нями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200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26416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ими</a:t>
            </a:r>
            <a:r>
              <a:rPr lang="ru-RU" sz="22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ями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важк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вимови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49000"/>
              </a:lnSpc>
              <a:spcBef>
                <a:spcPts val="10"/>
              </a:spcBef>
              <a:spcAft>
                <a:spcPts val="0"/>
              </a:spcAft>
              <a:tabLst>
                <a:tab pos="34290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5B1E3-EEA3-C409-429A-DF720B9F29DF}"/>
              </a:ext>
            </a:extLst>
          </p:cNvPr>
          <p:cNvSpPr txBox="1"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непрофесійне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Україна читає дітям">
            <a:extLst>
              <a:ext uri="{FF2B5EF4-FFF2-40B4-BE49-F238E27FC236}">
                <a16:creationId xmlns:a16="http://schemas.microsoft.com/office/drawing/2014/main" id="{8337B6B8-E1E6-4450-F2F1-CB88415D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29" y="1340768"/>
            <a:ext cx="1577759" cy="18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C9121-869A-A3B0-1D34-64DA94DA3EC9}"/>
              </a:ext>
            </a:extLst>
          </p:cNvPr>
          <p:cNvSpPr txBox="1"/>
          <p:nvPr/>
        </p:nvSpPr>
        <p:spPr>
          <a:xfrm>
            <a:off x="323528" y="1484784"/>
            <a:ext cx="86409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2161540" indent="-215900" algn="ctr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ширення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spc="6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радицій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варіантність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ійних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8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м;</a:t>
            </a:r>
            <a:endParaRPr lang="ru-RU" sz="2800" spc="-15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мігр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ючі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блоки;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простота та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</a:t>
            </a:r>
            <a:r>
              <a:rPr lang="ru-RU" sz="28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835" marR="2161540" indent="-4572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сталість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</a:t>
            </a:r>
            <a:r>
              <a:rPr lang="ru-RU" sz="28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ози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5F1C3D-30B6-7113-43CF-D9C753CB7777}"/>
              </a:ext>
            </a:extLst>
          </p:cNvPr>
          <p:cNvSpPr txBox="1"/>
          <p:nvPr/>
        </p:nvSpPr>
        <p:spPr>
          <a:xfrm>
            <a:off x="291095" y="-19036"/>
            <a:ext cx="8820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-2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вид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кість</a:t>
            </a:r>
            <a:r>
              <a:rPr lang="ru-RU" sz="2400" b="1" spc="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b="1" spc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spc="16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</a:p>
          <a:p>
            <a:pPr algn="just"/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треба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4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spc="1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овідає</a:t>
            </a:r>
            <a:r>
              <a:rPr lang="ru-RU" sz="2400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</a:t>
            </a:r>
            <a:r>
              <a:rPr lang="ru-RU" sz="2400" b="1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400" b="1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мовлен</a:t>
            </a:r>
            <a:r>
              <a:rPr lang="ru-RU" sz="24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1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абез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свідоме</a:t>
            </a:r>
            <a:r>
              <a:rPr lang="ru-RU" sz="2400" spc="1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мання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рочи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400" spc="1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CA32E-A8DA-696C-5321-344A5525B45D}"/>
              </a:ext>
            </a:extLst>
          </p:cNvPr>
          <p:cNvSpPr txBox="1"/>
          <p:nvPr/>
        </p:nvSpPr>
        <p:spPr>
          <a:xfrm>
            <a:off x="2555776" y="1069069"/>
            <a:ext cx="4572000" cy="584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49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</a:t>
            </a:r>
            <a:r>
              <a:rPr lang="ru-RU" sz="2400" b="1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spc="-1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валь</a:t>
            </a:r>
            <a:r>
              <a:rPr lang="ru-RU" sz="2400" b="1" spc="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вправи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7EFC62-E1BC-8AD7-4136-EDDF04669A70}"/>
              </a:ext>
            </a:extLst>
          </p:cNvPr>
          <p:cNvSpPr txBox="1"/>
          <p:nvPr/>
        </p:nvSpPr>
        <p:spPr>
          <a:xfrm>
            <a:off x="255756" y="1632290"/>
            <a:ext cx="8632487" cy="5453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>
              <a:spcBef>
                <a:spcPts val="5"/>
              </a:spcBef>
              <a:spcAft>
                <a:spcPts val="0"/>
              </a:spcAft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ихальна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гімнастика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2950" indent="-285750">
              <a:spcBef>
                <a:spcPts val="5"/>
              </a:spcBef>
              <a:spcAft>
                <a:spcPts val="0"/>
              </a:spcAft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-4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742950" indent="-285750">
              <a:spcBef>
                <a:spcPts val="5"/>
              </a:spcBef>
              <a:spcAft>
                <a:spcPts val="0"/>
              </a:spcAft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зків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-4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2950" indent="-285750"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третє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слово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ru-RU" sz="2400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742950" indent="-285750"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рядка одн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поглядом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2950" indent="-285750"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742950" indent="-285750"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раціо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2950" indent="-285750">
              <a:buFontTx/>
              <a:buChar char="-"/>
              <a:tabLst>
                <a:tab pos="807720" algn="l"/>
              </a:tabLst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розш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рення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оля</a:t>
            </a:r>
            <a:r>
              <a:rPr lang="ru-RU" sz="24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ома</a:t>
            </a:r>
            <a:r>
              <a:rPr lang="ru-RU" sz="24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апря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горизо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алі</a:t>
            </a:r>
            <a:r>
              <a:rPr lang="ru-RU" sz="24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ферійно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>
              <a:spcBef>
                <a:spcPts val="10"/>
              </a:spcBef>
              <a:spcAft>
                <a:spcPts val="0"/>
              </a:spcAft>
            </a:pPr>
            <a:r>
              <a:rPr lang="ru-RU" sz="23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</a:t>
            </a:r>
            <a:r>
              <a:rPr lang="ru-RU" sz="2300" b="1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ігрового</a:t>
            </a:r>
            <a:r>
              <a:rPr lang="ru-RU" sz="2300" b="1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арак</a:t>
            </a:r>
            <a:r>
              <a:rPr lang="ru-RU" sz="23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3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300" b="1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3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лискавка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b="1" spc="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(Р.</a:t>
            </a:r>
            <a:r>
              <a:rPr lang="ru-RU" sz="2300" b="1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</a:t>
            </a:r>
            <a:r>
              <a:rPr lang="ru-RU" sz="2300" b="1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ru-RU" sz="23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лова</a:t>
            </a:r>
            <a:r>
              <a:rPr lang="ru-RU" sz="23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b="1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3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іч</a:t>
            </a:r>
            <a:r>
              <a:rPr lang="ru-RU" sz="23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300" b="1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3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300" b="1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300" b="1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300" b="1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сир»,</a:t>
            </a:r>
            <a:r>
              <a:rPr lang="ru-RU" sz="2300" b="1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spc="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300" b="1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300" b="1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3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3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tabLst>
                <a:tab pos="807720" algn="l"/>
              </a:tabLst>
            </a:pP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роботи над текстом:</a:t>
            </a:r>
          </a:p>
          <a:p>
            <a:pPr marL="457200">
              <a:tabLst>
                <a:tab pos="807720" algn="l"/>
              </a:tabLst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https://naurok.com.ua/vidi-roboti-nad-tekstom-na-urokah-chitannya-u-pochatkovih-klasah-19728.html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80772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06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836"/>
            <a:ext cx="8712968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Свідоме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ясним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тексту,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ними 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вчинки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дійових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8D435-2BB0-545A-E67F-06082630EC8E}"/>
              </a:ext>
            </a:extLst>
          </p:cNvPr>
          <p:cNvSpPr txBox="1"/>
          <p:nvPr/>
        </p:nvSpPr>
        <p:spPr>
          <a:xfrm>
            <a:off x="251520" y="2060848"/>
            <a:ext cx="8712968" cy="4009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воє</a:t>
            </a:r>
            <a:r>
              <a:rPr lang="ru-RU" sz="2400" b="1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ш</a:t>
            </a:r>
            <a:r>
              <a:rPr lang="ru-RU" sz="24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олярами  </a:t>
            </a:r>
            <a:r>
              <a:rPr lang="ru-RU" sz="2400" b="1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міс</a:t>
            </a:r>
            <a:r>
              <a:rPr lang="ru-RU" sz="2400" b="1" spc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spc="-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тво</a:t>
            </a:r>
            <a:r>
              <a:rPr lang="ru-RU" sz="2400" b="1" spc="2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b="1" spc="-2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1-й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сприйм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600"/>
              </a:lnSpc>
              <a:spcAft>
                <a:spcPts val="85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2-й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b="1" i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о-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наслідко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ошень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іями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міння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600"/>
              </a:lnSpc>
              <a:spcAft>
                <a:spcPts val="85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342900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3-й</a:t>
            </a:r>
            <a:r>
              <a:rPr lang="ru-RU" sz="2400" b="1" i="1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b="1" i="1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овної</a:t>
            </a:r>
            <a:r>
              <a:rPr lang="ru-RU" sz="2400" spc="3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400" spc="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24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агаль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400" spc="3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рою,</a:t>
            </a:r>
            <a:r>
              <a:rPr lang="ru-RU" sz="24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400" spc="3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саних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роч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таного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16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4048CC-325D-BA06-9503-9C62423881F4}"/>
              </a:ext>
            </a:extLst>
          </p:cNvPr>
          <p:cNvSpPr txBox="1"/>
          <p:nvPr/>
        </p:nvSpPr>
        <p:spPr>
          <a:xfrm>
            <a:off x="341784" y="14108"/>
            <a:ext cx="8460432" cy="618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49000"/>
              </a:lnSpc>
            </a:pP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ира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ність</a:t>
            </a:r>
            <a:r>
              <a:rPr lang="ru-RU" sz="28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8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200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читання</a:t>
            </a:r>
            <a:r>
              <a:rPr lang="ru-RU" sz="200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вголос</a:t>
            </a:r>
            <a:r>
              <a:rPr lang="ru-RU" sz="2000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49000"/>
              </a:lnSpc>
            </a:pP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ентів</a:t>
            </a:r>
            <a:r>
              <a:rPr lang="ru-RU" sz="2000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b="1" spc="1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п,</a:t>
            </a:r>
            <a:r>
              <a:rPr lang="ru-RU" sz="2000" b="1" spc="1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тембр,</a:t>
            </a:r>
            <a:r>
              <a:rPr lang="ru-RU" sz="2000" b="1" spc="1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spc="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spc="-1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ив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іст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логіч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000" b="1" spc="20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аголос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spc="2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2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тання</a:t>
            </a:r>
            <a:r>
              <a:rPr lang="ru-RU" sz="2000" spc="2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вваж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єт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2000" spc="2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2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2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spc="2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</a:t>
            </a:r>
            <a:r>
              <a:rPr lang="ru-RU" sz="2000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ється</a:t>
            </a:r>
            <a:r>
              <a:rPr lang="ru-RU" sz="2000" spc="2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b="1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з,</a:t>
            </a:r>
            <a:r>
              <a:rPr lang="ru-RU" sz="2000" b="1" spc="2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логіч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наголосів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b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варіює</a:t>
            </a:r>
            <a:r>
              <a:rPr lang="ru-RU" sz="2000" b="1" spc="1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швидшен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b="1" spc="1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повіл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ьн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ом,</a:t>
            </a:r>
            <a:r>
              <a:rPr lang="ru-RU" sz="2000" b="1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ониж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нням</a:t>
            </a:r>
            <a:r>
              <a:rPr lang="ru-RU" sz="2000" b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b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ідвищенням</a:t>
            </a:r>
            <a:r>
              <a:rPr lang="ru-RU" sz="2000" b="1" spc="1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</a:t>
            </a:r>
            <a:r>
              <a:rPr lang="ru-RU" sz="20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при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рока</a:t>
            </a:r>
            <a:r>
              <a:rPr lang="ru-RU" sz="20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b="1" spc="-3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</a:t>
            </a:r>
            <a:r>
              <a:rPr lang="ru-RU" sz="20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овід</a:t>
            </a:r>
            <a:r>
              <a:rPr lang="ru-RU" sz="2000" b="1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0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</a:t>
            </a:r>
            <a:r>
              <a:rPr lang="ru-RU" sz="2000" b="1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</a:t>
            </a:r>
            <a:r>
              <a:rPr lang="ru-RU" sz="2000" b="1" spc="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b="1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49000"/>
              </a:lnSpc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572385">
              <a:lnSpc>
                <a:spcPct val="149000"/>
              </a:lnSpc>
              <a:spcAft>
                <a:spcPts val="0"/>
              </a:spcAft>
              <a:tabLst>
                <a:tab pos="807720" algn="l"/>
              </a:tabLst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Вправи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marR="2572385" algn="just">
              <a:lnSpc>
                <a:spcPct val="149000"/>
              </a:lnSpc>
              <a:spcAft>
                <a:spcPts val="0"/>
              </a:spcAft>
              <a:tabLst>
                <a:tab pos="80772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	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ислен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авторського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7720" indent="-464185" algn="just">
              <a:lnSpc>
                <a:spcPct val="149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кс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spc="2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ачка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3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</a:t>
            </a:r>
            <a:r>
              <a:rPr lang="ru-RU" sz="20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з,</a:t>
            </a:r>
            <a:r>
              <a:rPr lang="ru-RU" sz="2000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логіч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000" spc="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аголосів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3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двищень</a:t>
            </a:r>
            <a:r>
              <a:rPr lang="ru-RU" sz="2000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000" spc="3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ниж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</a:t>
            </a:r>
            <a:r>
              <a:rPr lang="ru-RU" sz="2000" spc="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</a:t>
            </a:r>
            <a:r>
              <a:rPr lang="ru-RU" sz="20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</a:t>
            </a:r>
            <a:r>
              <a:rPr lang="ru-RU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проч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0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algn="just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tabLst>
                <a:tab pos="80772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кількаразове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читан</a:t>
            </a:r>
            <a:r>
              <a:rPr lang="ru-RU" sz="20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вголо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73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848761"/>
            <a:ext cx="482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Картинки по запросу &quot;виховання патрыо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Навіщо читати книжки">
            <a:extLst>
              <a:ext uri="{FF2B5EF4-FFF2-40B4-BE49-F238E27FC236}">
                <a16:creationId xmlns:a16="http://schemas.microsoft.com/office/drawing/2014/main" id="{459DB3D9-36EA-04CD-E531-193CF2B7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5" y="421549"/>
            <a:ext cx="3247529" cy="21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ля українських дітей, які вимушені тікати від війни, збирають книги -  18000.com.ua">
            <a:extLst>
              <a:ext uri="{FF2B5EF4-FFF2-40B4-BE49-F238E27FC236}">
                <a16:creationId xmlns:a16="http://schemas.microsoft.com/office/drawing/2014/main" id="{58685EF5-2DE9-A14B-7A85-B514E40C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3" y="4209647"/>
            <a:ext cx="3465410" cy="23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іти читають книги: векторна графіка, зображення, Діти читають книги  малюнки | Скачати з Depositphotos">
            <a:extLst>
              <a:ext uri="{FF2B5EF4-FFF2-40B4-BE49-F238E27FC236}">
                <a16:creationId xmlns:a16="http://schemas.microsoft.com/office/drawing/2014/main" id="{49F69525-667B-63B4-0209-1373844F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7056"/>
            <a:ext cx="1571253" cy="15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'ятеро дітей читають разом великі книжки. — плакат, П &quot;ять - Stock Photo |  #428811454">
            <a:extLst>
              <a:ext uri="{FF2B5EF4-FFF2-40B4-BE49-F238E27FC236}">
                <a16:creationId xmlns:a16="http://schemas.microsoft.com/office/drawing/2014/main" id="{40287822-0A44-F37E-ADC6-16592933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912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5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rawingObject36">
            <a:extLst>
              <a:ext uri="{FF2B5EF4-FFF2-40B4-BE49-F238E27FC236}">
                <a16:creationId xmlns:a16="http://schemas.microsoft.com/office/drawing/2014/main" id="{01971D61-3951-1C0A-15C5-7CAE39A9DD41}"/>
              </a:ext>
            </a:extLst>
          </p:cNvPr>
          <p:cNvGrpSpPr/>
          <p:nvPr/>
        </p:nvGrpSpPr>
        <p:grpSpPr>
          <a:xfrm>
            <a:off x="1043608" y="332656"/>
            <a:ext cx="6552728" cy="6192688"/>
            <a:chOff x="0" y="0"/>
            <a:chExt cx="4008867" cy="5019666"/>
          </a:xfrm>
          <a:noFill/>
        </p:grpSpPr>
        <p:pic>
          <p:nvPicPr>
            <p:cNvPr id="3" name="Picture 37">
              <a:extLst>
                <a:ext uri="{FF2B5EF4-FFF2-40B4-BE49-F238E27FC236}">
                  <a16:creationId xmlns:a16="http://schemas.microsoft.com/office/drawing/2014/main" id="{AFBFB470-BD6C-CBD1-8389-0BF45E5B970E}"/>
                </a:ext>
              </a:extLst>
            </p:cNvPr>
            <p:cNvPicPr/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1552755" y="213161"/>
              <a:ext cx="867637" cy="395037"/>
            </a:xfrm>
            <a:prstGeom prst="rect">
              <a:avLst/>
            </a:prstGeom>
            <a:noFill/>
          </p:spPr>
        </p:pic>
        <p:pic>
          <p:nvPicPr>
            <p:cNvPr id="4" name="Picture 38">
              <a:extLst>
                <a:ext uri="{FF2B5EF4-FFF2-40B4-BE49-F238E27FC236}">
                  <a16:creationId xmlns:a16="http://schemas.microsoft.com/office/drawing/2014/main" id="{06DE9EFF-C3B5-04F9-FDF2-8DB0E6F42EFC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87434" y="2909822"/>
              <a:ext cx="296759" cy="140668"/>
            </a:xfrm>
            <a:prstGeom prst="rect">
              <a:avLst/>
            </a:prstGeom>
            <a:noFill/>
          </p:spPr>
        </p:pic>
        <p:pic>
          <p:nvPicPr>
            <p:cNvPr id="5" name="Picture 39">
              <a:extLst>
                <a:ext uri="{FF2B5EF4-FFF2-40B4-BE49-F238E27FC236}">
                  <a16:creationId xmlns:a16="http://schemas.microsoft.com/office/drawing/2014/main" id="{B9E83F66-B277-13F4-B97F-F66BFBB7748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7434" y="3223459"/>
              <a:ext cx="482798" cy="189579"/>
            </a:xfrm>
            <a:prstGeom prst="rect">
              <a:avLst/>
            </a:prstGeom>
            <a:noFill/>
          </p:spPr>
        </p:pic>
        <p:pic>
          <p:nvPicPr>
            <p:cNvPr id="6" name="Picture 40">
              <a:extLst>
                <a:ext uri="{FF2B5EF4-FFF2-40B4-BE49-F238E27FC236}">
                  <a16:creationId xmlns:a16="http://schemas.microsoft.com/office/drawing/2014/main" id="{31549546-9FB6-2C91-CF6F-09D6D9240C57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87434" y="3537850"/>
              <a:ext cx="430463" cy="175340"/>
            </a:xfrm>
            <a:prstGeom prst="rect">
              <a:avLst/>
            </a:prstGeom>
            <a:noFill/>
          </p:spPr>
        </p:pic>
        <p:pic>
          <p:nvPicPr>
            <p:cNvPr id="7" name="Picture 41">
              <a:extLst>
                <a:ext uri="{FF2B5EF4-FFF2-40B4-BE49-F238E27FC236}">
                  <a16:creationId xmlns:a16="http://schemas.microsoft.com/office/drawing/2014/main" id="{15DC72B6-BC0B-7AB5-364D-8FDD0CAB8542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7434" y="3803244"/>
              <a:ext cx="407010" cy="236957"/>
            </a:xfrm>
            <a:prstGeom prst="rect">
              <a:avLst/>
            </a:prstGeom>
            <a:noFill/>
          </p:spPr>
        </p:pic>
        <p:pic>
          <p:nvPicPr>
            <p:cNvPr id="8" name="Picture 42">
              <a:extLst>
                <a:ext uri="{FF2B5EF4-FFF2-40B4-BE49-F238E27FC236}">
                  <a16:creationId xmlns:a16="http://schemas.microsoft.com/office/drawing/2014/main" id="{FF3E5BFD-22DF-F375-BE75-3BE7A56F7954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540236" y="3798497"/>
              <a:ext cx="267086" cy="193527"/>
            </a:xfrm>
            <a:prstGeom prst="rect">
              <a:avLst/>
            </a:prstGeom>
            <a:noFill/>
          </p:spPr>
        </p:pic>
        <p:pic>
          <p:nvPicPr>
            <p:cNvPr id="9" name="Picture 43">
              <a:extLst>
                <a:ext uri="{FF2B5EF4-FFF2-40B4-BE49-F238E27FC236}">
                  <a16:creationId xmlns:a16="http://schemas.microsoft.com/office/drawing/2014/main" id="{0608BE58-E7F9-E3BC-2978-D69E4D542616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87434" y="4165014"/>
              <a:ext cx="483119" cy="175361"/>
            </a:xfrm>
            <a:prstGeom prst="rect">
              <a:avLst/>
            </a:prstGeom>
            <a:noFill/>
          </p:spPr>
        </p:pic>
        <p:pic>
          <p:nvPicPr>
            <p:cNvPr id="10" name="Picture 44">
              <a:extLst>
                <a:ext uri="{FF2B5EF4-FFF2-40B4-BE49-F238E27FC236}">
                  <a16:creationId xmlns:a16="http://schemas.microsoft.com/office/drawing/2014/main" id="{8717321A-6C34-B3D9-1C06-AAFFE34837E1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87434" y="4430408"/>
              <a:ext cx="426638" cy="240129"/>
            </a:xfrm>
            <a:prstGeom prst="rect">
              <a:avLst/>
            </a:prstGeom>
            <a:noFill/>
          </p:spPr>
        </p:pic>
        <p:sp>
          <p:nvSpPr>
            <p:cNvPr id="11" name="Shape 45">
              <a:extLst>
                <a:ext uri="{FF2B5EF4-FFF2-40B4-BE49-F238E27FC236}">
                  <a16:creationId xmlns:a16="http://schemas.microsoft.com/office/drawing/2014/main" id="{E1AB521F-1069-5331-AF92-F6596570C6ED}"/>
                </a:ext>
              </a:extLst>
            </p:cNvPr>
            <p:cNvSpPr/>
            <p:nvPr/>
          </p:nvSpPr>
          <p:spPr>
            <a:xfrm>
              <a:off x="3112481" y="2913922"/>
              <a:ext cx="30317" cy="74951"/>
            </a:xfrm>
            <a:custGeom>
              <a:avLst/>
              <a:gdLst/>
              <a:ahLst/>
              <a:cxnLst/>
              <a:rect l="0" t="0" r="0" b="0"/>
              <a:pathLst>
                <a:path w="30317" h="74951">
                  <a:moveTo>
                    <a:pt x="15332" y="0"/>
                  </a:moveTo>
                  <a:lnTo>
                    <a:pt x="12196" y="647"/>
                  </a:lnTo>
                  <a:lnTo>
                    <a:pt x="9321" y="3019"/>
                  </a:lnTo>
                  <a:lnTo>
                    <a:pt x="6708" y="6256"/>
                  </a:lnTo>
                  <a:lnTo>
                    <a:pt x="4529" y="11003"/>
                  </a:lnTo>
                  <a:lnTo>
                    <a:pt x="2613" y="16397"/>
                  </a:lnTo>
                  <a:lnTo>
                    <a:pt x="957" y="22870"/>
                  </a:lnTo>
                  <a:lnTo>
                    <a:pt x="347" y="29990"/>
                  </a:lnTo>
                  <a:lnTo>
                    <a:pt x="0" y="37044"/>
                  </a:lnTo>
                  <a:lnTo>
                    <a:pt x="347" y="44940"/>
                  </a:lnTo>
                  <a:lnTo>
                    <a:pt x="957" y="52038"/>
                  </a:lnTo>
                  <a:lnTo>
                    <a:pt x="2613" y="58360"/>
                  </a:lnTo>
                  <a:lnTo>
                    <a:pt x="4529" y="63883"/>
                  </a:lnTo>
                  <a:lnTo>
                    <a:pt x="6708" y="68629"/>
                  </a:lnTo>
                  <a:lnTo>
                    <a:pt x="9321" y="72578"/>
                  </a:lnTo>
                  <a:lnTo>
                    <a:pt x="12196" y="74152"/>
                  </a:lnTo>
                  <a:lnTo>
                    <a:pt x="15070" y="74951"/>
                  </a:lnTo>
                  <a:lnTo>
                    <a:pt x="18207" y="74152"/>
                  </a:lnTo>
                  <a:lnTo>
                    <a:pt x="20734" y="72578"/>
                  </a:lnTo>
                  <a:lnTo>
                    <a:pt x="23609" y="68629"/>
                  </a:lnTo>
                  <a:lnTo>
                    <a:pt x="25874" y="63883"/>
                  </a:lnTo>
                  <a:lnTo>
                    <a:pt x="27791" y="58360"/>
                  </a:lnTo>
                  <a:lnTo>
                    <a:pt x="29098" y="52038"/>
                  </a:lnTo>
                  <a:lnTo>
                    <a:pt x="30055" y="44940"/>
                  </a:lnTo>
                  <a:lnTo>
                    <a:pt x="30317" y="37044"/>
                  </a:lnTo>
                  <a:lnTo>
                    <a:pt x="30055" y="29990"/>
                  </a:lnTo>
                  <a:lnTo>
                    <a:pt x="29098" y="22870"/>
                  </a:lnTo>
                  <a:lnTo>
                    <a:pt x="27791" y="16397"/>
                  </a:lnTo>
                  <a:lnTo>
                    <a:pt x="25874" y="11003"/>
                  </a:lnTo>
                  <a:lnTo>
                    <a:pt x="23609" y="6256"/>
                  </a:lnTo>
                  <a:lnTo>
                    <a:pt x="21083" y="3019"/>
                  </a:lnTo>
                  <a:lnTo>
                    <a:pt x="18207" y="647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2" name="Shape 46">
              <a:extLst>
                <a:ext uri="{FF2B5EF4-FFF2-40B4-BE49-F238E27FC236}">
                  <a16:creationId xmlns:a16="http://schemas.microsoft.com/office/drawing/2014/main" id="{9F8FBC67-3980-D202-5F96-8B720265302A}"/>
                </a:ext>
              </a:extLst>
            </p:cNvPr>
            <p:cNvSpPr/>
            <p:nvPr/>
          </p:nvSpPr>
          <p:spPr>
            <a:xfrm>
              <a:off x="3112481" y="3227407"/>
              <a:ext cx="30317" cy="75059"/>
            </a:xfrm>
            <a:custGeom>
              <a:avLst/>
              <a:gdLst/>
              <a:ahLst/>
              <a:cxnLst/>
              <a:rect l="0" t="0" r="0" b="0"/>
              <a:pathLst>
                <a:path w="30317" h="75059">
                  <a:moveTo>
                    <a:pt x="15332" y="0"/>
                  </a:moveTo>
                  <a:lnTo>
                    <a:pt x="12196" y="797"/>
                  </a:lnTo>
                  <a:lnTo>
                    <a:pt x="9321" y="3171"/>
                  </a:lnTo>
                  <a:lnTo>
                    <a:pt x="6708" y="6320"/>
                  </a:lnTo>
                  <a:lnTo>
                    <a:pt x="4529" y="11068"/>
                  </a:lnTo>
                  <a:lnTo>
                    <a:pt x="2613" y="16590"/>
                  </a:lnTo>
                  <a:lnTo>
                    <a:pt x="957" y="22912"/>
                  </a:lnTo>
                  <a:lnTo>
                    <a:pt x="347" y="30031"/>
                  </a:lnTo>
                  <a:lnTo>
                    <a:pt x="0" y="37129"/>
                  </a:lnTo>
                  <a:lnTo>
                    <a:pt x="347" y="45026"/>
                  </a:lnTo>
                  <a:lnTo>
                    <a:pt x="957" y="52146"/>
                  </a:lnTo>
                  <a:lnTo>
                    <a:pt x="2613" y="58468"/>
                  </a:lnTo>
                  <a:lnTo>
                    <a:pt x="4529" y="63991"/>
                  </a:lnTo>
                  <a:lnTo>
                    <a:pt x="6708" y="68737"/>
                  </a:lnTo>
                  <a:lnTo>
                    <a:pt x="9321" y="72685"/>
                  </a:lnTo>
                  <a:lnTo>
                    <a:pt x="12196" y="74260"/>
                  </a:lnTo>
                  <a:lnTo>
                    <a:pt x="15070" y="75059"/>
                  </a:lnTo>
                  <a:lnTo>
                    <a:pt x="18207" y="74260"/>
                  </a:lnTo>
                  <a:lnTo>
                    <a:pt x="20734" y="72685"/>
                  </a:lnTo>
                  <a:lnTo>
                    <a:pt x="23609" y="68737"/>
                  </a:lnTo>
                  <a:lnTo>
                    <a:pt x="25874" y="63991"/>
                  </a:lnTo>
                  <a:lnTo>
                    <a:pt x="27791" y="58468"/>
                  </a:lnTo>
                  <a:lnTo>
                    <a:pt x="29098" y="52146"/>
                  </a:lnTo>
                  <a:lnTo>
                    <a:pt x="30055" y="45026"/>
                  </a:lnTo>
                  <a:lnTo>
                    <a:pt x="30317" y="37129"/>
                  </a:lnTo>
                  <a:lnTo>
                    <a:pt x="30055" y="30031"/>
                  </a:lnTo>
                  <a:lnTo>
                    <a:pt x="29098" y="22912"/>
                  </a:lnTo>
                  <a:lnTo>
                    <a:pt x="27791" y="16590"/>
                  </a:lnTo>
                  <a:lnTo>
                    <a:pt x="25874" y="11068"/>
                  </a:lnTo>
                  <a:lnTo>
                    <a:pt x="23609" y="6320"/>
                  </a:lnTo>
                  <a:lnTo>
                    <a:pt x="21083" y="3171"/>
                  </a:lnTo>
                  <a:lnTo>
                    <a:pt x="18207" y="797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13" name="Picture 47">
              <a:extLst>
                <a:ext uri="{FF2B5EF4-FFF2-40B4-BE49-F238E27FC236}">
                  <a16:creationId xmlns:a16="http://schemas.microsoft.com/office/drawing/2014/main" id="{D346C983-E5CE-0DA1-4C86-4DB655F8EF54}"/>
                </a:ext>
              </a:extLst>
            </p:cNvPr>
            <p:cNvPicPr/>
            <p:nvPr/>
          </p:nvPicPr>
          <p:blipFill>
            <a:blip r:embed="rId10"/>
            <a:stretch/>
          </p:blipFill>
          <p:spPr>
            <a:xfrm>
              <a:off x="3170111" y="2861711"/>
              <a:ext cx="159997" cy="237735"/>
            </a:xfrm>
            <a:prstGeom prst="rect">
              <a:avLst/>
            </a:prstGeom>
            <a:noFill/>
          </p:spPr>
        </p:pic>
        <p:pic>
          <p:nvPicPr>
            <p:cNvPr id="14" name="Picture 48">
              <a:extLst>
                <a:ext uri="{FF2B5EF4-FFF2-40B4-BE49-F238E27FC236}">
                  <a16:creationId xmlns:a16="http://schemas.microsoft.com/office/drawing/2014/main" id="{4C840DC2-78ED-F735-5A2A-36AFB2B3A444}"/>
                </a:ext>
              </a:extLst>
            </p:cNvPr>
            <p:cNvPicPr/>
            <p:nvPr/>
          </p:nvPicPr>
          <p:blipFill>
            <a:blip r:embed="rId11"/>
            <a:stretch/>
          </p:blipFill>
          <p:spPr>
            <a:xfrm>
              <a:off x="3170111" y="3175281"/>
              <a:ext cx="403805" cy="237756"/>
            </a:xfrm>
            <a:prstGeom prst="rect">
              <a:avLst/>
            </a:prstGeom>
            <a:noFill/>
          </p:spPr>
        </p:pic>
        <p:pic>
          <p:nvPicPr>
            <p:cNvPr id="15" name="Picture 49">
              <a:extLst>
                <a:ext uri="{FF2B5EF4-FFF2-40B4-BE49-F238E27FC236}">
                  <a16:creationId xmlns:a16="http://schemas.microsoft.com/office/drawing/2014/main" id="{BB1E7DE4-782E-00EF-1EE8-0A771DDF1C1D}"/>
                </a:ext>
              </a:extLst>
            </p:cNvPr>
            <p:cNvPicPr/>
            <p:nvPr/>
          </p:nvPicPr>
          <p:blipFill>
            <a:blip r:embed="rId12"/>
            <a:stretch/>
          </p:blipFill>
          <p:spPr>
            <a:xfrm>
              <a:off x="3112481" y="3484926"/>
              <a:ext cx="391259" cy="241705"/>
            </a:xfrm>
            <a:prstGeom prst="rect">
              <a:avLst/>
            </a:prstGeom>
            <a:noFill/>
          </p:spPr>
        </p:pic>
        <p:pic>
          <p:nvPicPr>
            <p:cNvPr id="16" name="Picture 50">
              <a:extLst>
                <a:ext uri="{FF2B5EF4-FFF2-40B4-BE49-F238E27FC236}">
                  <a16:creationId xmlns:a16="http://schemas.microsoft.com/office/drawing/2014/main" id="{7CC061EE-9FAC-D249-29BB-4AEE56156DFE}"/>
                </a:ext>
              </a:extLst>
            </p:cNvPr>
            <p:cNvPicPr/>
            <p:nvPr/>
          </p:nvPicPr>
          <p:blipFill>
            <a:blip r:embed="rId13"/>
            <a:stretch/>
          </p:blipFill>
          <p:spPr>
            <a:xfrm>
              <a:off x="3112481" y="3803244"/>
              <a:ext cx="407377" cy="236957"/>
            </a:xfrm>
            <a:prstGeom prst="rect">
              <a:avLst/>
            </a:prstGeom>
            <a:noFill/>
          </p:spPr>
        </p:pic>
        <p:pic>
          <p:nvPicPr>
            <p:cNvPr id="17" name="Picture 51">
              <a:extLst>
                <a:ext uri="{FF2B5EF4-FFF2-40B4-BE49-F238E27FC236}">
                  <a16:creationId xmlns:a16="http://schemas.microsoft.com/office/drawing/2014/main" id="{2368AA85-2292-DF9E-D8D2-CD0D12658DEA}"/>
                </a:ext>
              </a:extLst>
            </p:cNvPr>
            <p:cNvPicPr/>
            <p:nvPr/>
          </p:nvPicPr>
          <p:blipFill>
            <a:blip r:embed="rId14"/>
            <a:stretch/>
          </p:blipFill>
          <p:spPr>
            <a:xfrm>
              <a:off x="3567514" y="3800093"/>
              <a:ext cx="230783" cy="191931"/>
            </a:xfrm>
            <a:prstGeom prst="rect">
              <a:avLst/>
            </a:prstGeom>
            <a:noFill/>
          </p:spPr>
        </p:pic>
        <p:pic>
          <p:nvPicPr>
            <p:cNvPr id="18" name="Picture 52">
              <a:extLst>
                <a:ext uri="{FF2B5EF4-FFF2-40B4-BE49-F238E27FC236}">
                  <a16:creationId xmlns:a16="http://schemas.microsoft.com/office/drawing/2014/main" id="{3516E836-E00A-1879-81E8-3E82E19A47B0}"/>
                </a:ext>
              </a:extLst>
            </p:cNvPr>
            <p:cNvPicPr/>
            <p:nvPr/>
          </p:nvPicPr>
          <p:blipFill>
            <a:blip r:embed="rId1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127962" y="1450920"/>
              <a:ext cx="732337" cy="737002"/>
            </a:xfrm>
            <a:prstGeom prst="rect">
              <a:avLst/>
            </a:prstGeom>
            <a:noFill/>
          </p:spPr>
        </p:pic>
        <p:pic>
          <p:nvPicPr>
            <p:cNvPr id="19" name="Picture 53">
              <a:extLst>
                <a:ext uri="{FF2B5EF4-FFF2-40B4-BE49-F238E27FC236}">
                  <a16:creationId xmlns:a16="http://schemas.microsoft.com/office/drawing/2014/main" id="{3658214B-02A7-B012-37DC-26C628A22918}"/>
                </a:ext>
              </a:extLst>
            </p:cNvPr>
            <p:cNvPicPr/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1616528" y="1450920"/>
              <a:ext cx="732337" cy="737002"/>
            </a:xfrm>
            <a:prstGeom prst="rect">
              <a:avLst/>
            </a:prstGeom>
            <a:noFill/>
          </p:spPr>
        </p:pic>
        <p:pic>
          <p:nvPicPr>
            <p:cNvPr id="20" name="Picture 54">
              <a:extLst>
                <a:ext uri="{FF2B5EF4-FFF2-40B4-BE49-F238E27FC236}">
                  <a16:creationId xmlns:a16="http://schemas.microsoft.com/office/drawing/2014/main" id="{9365DB86-4FA3-66A7-A979-46655F1708BE}"/>
                </a:ext>
              </a:extLst>
            </p:cNvPr>
            <p:cNvPicPr/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>
            <a:xfrm>
              <a:off x="3115704" y="1473789"/>
              <a:ext cx="732337" cy="737002"/>
            </a:xfrm>
            <a:prstGeom prst="rect">
              <a:avLst/>
            </a:prstGeom>
            <a:noFill/>
          </p:spPr>
        </p:pic>
        <p:sp>
          <p:nvSpPr>
            <p:cNvPr id="21" name="Shape 55">
              <a:extLst>
                <a:ext uri="{FF2B5EF4-FFF2-40B4-BE49-F238E27FC236}">
                  <a16:creationId xmlns:a16="http://schemas.microsoft.com/office/drawing/2014/main" id="{AD5AF855-E882-6587-B0C1-00EBCDE933DB}"/>
                </a:ext>
              </a:extLst>
            </p:cNvPr>
            <p:cNvSpPr/>
            <p:nvPr/>
          </p:nvSpPr>
          <p:spPr>
            <a:xfrm>
              <a:off x="1411706" y="2620070"/>
              <a:ext cx="1142067" cy="1239247"/>
            </a:xfrm>
            <a:custGeom>
              <a:avLst/>
              <a:gdLst/>
              <a:ahLst/>
              <a:cxnLst/>
              <a:rect l="0" t="0" r="0" b="0"/>
              <a:pathLst>
                <a:path w="1142067" h="1239247">
                  <a:moveTo>
                    <a:pt x="0" y="0"/>
                  </a:moveTo>
                  <a:lnTo>
                    <a:pt x="8973" y="22006"/>
                  </a:lnTo>
                  <a:lnTo>
                    <a:pt x="1133443" y="22006"/>
                  </a:lnTo>
                  <a:lnTo>
                    <a:pt x="1133443" y="1217931"/>
                  </a:lnTo>
                  <a:lnTo>
                    <a:pt x="8973" y="1217931"/>
                  </a:lnTo>
                  <a:lnTo>
                    <a:pt x="8973" y="22006"/>
                  </a:lnTo>
                  <a:lnTo>
                    <a:pt x="0" y="0"/>
                  </a:lnTo>
                  <a:lnTo>
                    <a:pt x="0" y="1239247"/>
                  </a:lnTo>
                  <a:lnTo>
                    <a:pt x="1142067" y="1239247"/>
                  </a:lnTo>
                  <a:lnTo>
                    <a:pt x="11420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2" name="Shape 56">
              <a:extLst>
                <a:ext uri="{FF2B5EF4-FFF2-40B4-BE49-F238E27FC236}">
                  <a16:creationId xmlns:a16="http://schemas.microsoft.com/office/drawing/2014/main" id="{3C1E8D68-41F8-78EA-4DF5-DD572C80C39B}"/>
                </a:ext>
              </a:extLst>
            </p:cNvPr>
            <p:cNvSpPr/>
            <p:nvPr/>
          </p:nvSpPr>
          <p:spPr>
            <a:xfrm>
              <a:off x="0" y="2640567"/>
              <a:ext cx="988298" cy="2379099"/>
            </a:xfrm>
            <a:custGeom>
              <a:avLst/>
              <a:gdLst/>
              <a:ahLst/>
              <a:cxnLst/>
              <a:rect l="0" t="0" r="0" b="0"/>
              <a:pathLst>
                <a:path w="988298" h="2379099">
                  <a:moveTo>
                    <a:pt x="0" y="0"/>
                  </a:moveTo>
                  <a:lnTo>
                    <a:pt x="8614" y="21358"/>
                  </a:lnTo>
                  <a:lnTo>
                    <a:pt x="979326" y="21358"/>
                  </a:lnTo>
                  <a:lnTo>
                    <a:pt x="979326" y="2356984"/>
                  </a:lnTo>
                  <a:lnTo>
                    <a:pt x="8614" y="2356984"/>
                  </a:lnTo>
                  <a:lnTo>
                    <a:pt x="8614" y="21358"/>
                  </a:lnTo>
                  <a:lnTo>
                    <a:pt x="0" y="0"/>
                  </a:lnTo>
                  <a:lnTo>
                    <a:pt x="0" y="2379099"/>
                  </a:lnTo>
                  <a:lnTo>
                    <a:pt x="988298" y="2379099"/>
                  </a:lnTo>
                  <a:lnTo>
                    <a:pt x="9882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3" name="Shape 57">
              <a:extLst>
                <a:ext uri="{FF2B5EF4-FFF2-40B4-BE49-F238E27FC236}">
                  <a16:creationId xmlns:a16="http://schemas.microsoft.com/office/drawing/2014/main" id="{37B7037A-FDCE-1929-A066-303B4AC77F0C}"/>
                </a:ext>
              </a:extLst>
            </p:cNvPr>
            <p:cNvSpPr/>
            <p:nvPr/>
          </p:nvSpPr>
          <p:spPr>
            <a:xfrm>
              <a:off x="3020655" y="2640567"/>
              <a:ext cx="988212" cy="2379099"/>
            </a:xfrm>
            <a:custGeom>
              <a:avLst/>
              <a:gdLst/>
              <a:ahLst/>
              <a:cxnLst/>
              <a:rect l="0" t="0" r="0" b="0"/>
              <a:pathLst>
                <a:path w="988212" h="2379099">
                  <a:moveTo>
                    <a:pt x="0" y="0"/>
                  </a:moveTo>
                  <a:lnTo>
                    <a:pt x="8538" y="21358"/>
                  </a:lnTo>
                  <a:lnTo>
                    <a:pt x="979239" y="21358"/>
                  </a:lnTo>
                  <a:lnTo>
                    <a:pt x="979239" y="2356984"/>
                  </a:lnTo>
                  <a:lnTo>
                    <a:pt x="8538" y="2356984"/>
                  </a:lnTo>
                  <a:lnTo>
                    <a:pt x="8538" y="21358"/>
                  </a:lnTo>
                  <a:lnTo>
                    <a:pt x="0" y="0"/>
                  </a:lnTo>
                  <a:lnTo>
                    <a:pt x="0" y="2379099"/>
                  </a:lnTo>
                  <a:lnTo>
                    <a:pt x="988212" y="2379099"/>
                  </a:lnTo>
                  <a:lnTo>
                    <a:pt x="988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4" name="Shape 58">
              <a:extLst>
                <a:ext uri="{FF2B5EF4-FFF2-40B4-BE49-F238E27FC236}">
                  <a16:creationId xmlns:a16="http://schemas.microsoft.com/office/drawing/2014/main" id="{B4096F5E-8433-04DB-70D6-61F0580466C8}"/>
                </a:ext>
              </a:extLst>
            </p:cNvPr>
            <p:cNvSpPr/>
            <p:nvPr/>
          </p:nvSpPr>
          <p:spPr>
            <a:xfrm>
              <a:off x="1260116" y="0"/>
              <a:ext cx="1445248" cy="821361"/>
            </a:xfrm>
            <a:custGeom>
              <a:avLst/>
              <a:gdLst/>
              <a:ahLst/>
              <a:cxnLst/>
              <a:rect l="0" t="0" r="0" b="0"/>
              <a:pathLst>
                <a:path w="1445248" h="821361">
                  <a:moveTo>
                    <a:pt x="0" y="0"/>
                  </a:moveTo>
                  <a:lnTo>
                    <a:pt x="13067" y="32362"/>
                  </a:lnTo>
                  <a:lnTo>
                    <a:pt x="1432180" y="32362"/>
                  </a:lnTo>
                  <a:lnTo>
                    <a:pt x="1432180" y="788998"/>
                  </a:lnTo>
                  <a:lnTo>
                    <a:pt x="13067" y="788998"/>
                  </a:lnTo>
                  <a:lnTo>
                    <a:pt x="13067" y="32362"/>
                  </a:lnTo>
                  <a:lnTo>
                    <a:pt x="0" y="0"/>
                  </a:lnTo>
                  <a:lnTo>
                    <a:pt x="0" y="821361"/>
                  </a:lnTo>
                  <a:lnTo>
                    <a:pt x="1445248" y="821361"/>
                  </a:lnTo>
                  <a:lnTo>
                    <a:pt x="14452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5" name="Shape 59">
              <a:extLst>
                <a:ext uri="{FF2B5EF4-FFF2-40B4-BE49-F238E27FC236}">
                  <a16:creationId xmlns:a16="http://schemas.microsoft.com/office/drawing/2014/main" id="{680934A2-FF95-828D-1328-C14671A99119}"/>
                </a:ext>
              </a:extLst>
            </p:cNvPr>
            <p:cNvSpPr/>
            <p:nvPr/>
          </p:nvSpPr>
          <p:spPr>
            <a:xfrm>
              <a:off x="853592" y="781231"/>
              <a:ext cx="420288" cy="688674"/>
            </a:xfrm>
            <a:custGeom>
              <a:avLst/>
              <a:gdLst/>
              <a:ahLst/>
              <a:cxnLst/>
              <a:rect l="0" t="0" r="0" b="0"/>
              <a:pathLst>
                <a:path w="420288" h="688674">
                  <a:moveTo>
                    <a:pt x="415496" y="0"/>
                  </a:moveTo>
                  <a:lnTo>
                    <a:pt x="0" y="670551"/>
                  </a:lnTo>
                  <a:lnTo>
                    <a:pt x="4791" y="688674"/>
                  </a:lnTo>
                  <a:lnTo>
                    <a:pt x="420288" y="18122"/>
                  </a:lnTo>
                  <a:lnTo>
                    <a:pt x="41549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6" name="Shape 60">
              <a:extLst>
                <a:ext uri="{FF2B5EF4-FFF2-40B4-BE49-F238E27FC236}">
                  <a16:creationId xmlns:a16="http://schemas.microsoft.com/office/drawing/2014/main" id="{35AEE00F-99B4-50DD-21A7-488ABA2541F9}"/>
                </a:ext>
              </a:extLst>
            </p:cNvPr>
            <p:cNvSpPr/>
            <p:nvPr/>
          </p:nvSpPr>
          <p:spPr>
            <a:xfrm>
              <a:off x="2702142" y="804748"/>
              <a:ext cx="420270" cy="688027"/>
            </a:xfrm>
            <a:custGeom>
              <a:avLst/>
              <a:gdLst/>
              <a:ahLst/>
              <a:cxnLst/>
              <a:rect l="0" t="0" r="0" b="0"/>
              <a:pathLst>
                <a:path w="420270" h="688027">
                  <a:moveTo>
                    <a:pt x="4791" y="0"/>
                  </a:moveTo>
                  <a:lnTo>
                    <a:pt x="0" y="17475"/>
                  </a:lnTo>
                  <a:lnTo>
                    <a:pt x="415479" y="688027"/>
                  </a:lnTo>
                  <a:lnTo>
                    <a:pt x="420270" y="669904"/>
                  </a:lnTo>
                  <a:lnTo>
                    <a:pt x="4791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7" name="Shape 61">
              <a:extLst>
                <a:ext uri="{FF2B5EF4-FFF2-40B4-BE49-F238E27FC236}">
                  <a16:creationId xmlns:a16="http://schemas.microsoft.com/office/drawing/2014/main" id="{B93AD9A6-5EDB-87A2-8100-8964E992055F}"/>
                </a:ext>
              </a:extLst>
            </p:cNvPr>
            <p:cNvSpPr/>
            <p:nvPr/>
          </p:nvSpPr>
          <p:spPr>
            <a:xfrm>
              <a:off x="1982736" y="813572"/>
              <a:ext cx="0" cy="650077"/>
            </a:xfrm>
            <a:custGeom>
              <a:avLst/>
              <a:gdLst/>
              <a:ahLst/>
              <a:cxnLst/>
              <a:rect l="0" t="0" r="0" b="0"/>
              <a:pathLst>
                <a:path h="650077">
                  <a:moveTo>
                    <a:pt x="0" y="650077"/>
                  </a:moveTo>
                  <a:lnTo>
                    <a:pt x="0" y="0"/>
                  </a:lnTo>
                </a:path>
              </a:pathLst>
            </a:custGeom>
            <a:noFill/>
            <a:ln w="8615" cap="flat">
              <a:solidFill>
                <a:srgbClr val="1F1A17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8" name="Shape 62">
              <a:extLst>
                <a:ext uri="{FF2B5EF4-FFF2-40B4-BE49-F238E27FC236}">
                  <a16:creationId xmlns:a16="http://schemas.microsoft.com/office/drawing/2014/main" id="{F9D81D62-3D36-C05D-3741-7761CA06D5C4}"/>
                </a:ext>
              </a:extLst>
            </p:cNvPr>
            <p:cNvSpPr/>
            <p:nvPr/>
          </p:nvSpPr>
          <p:spPr>
            <a:xfrm>
              <a:off x="494127" y="2175991"/>
              <a:ext cx="0" cy="479461"/>
            </a:xfrm>
            <a:custGeom>
              <a:avLst/>
              <a:gdLst/>
              <a:ahLst/>
              <a:cxnLst/>
              <a:rect l="0" t="0" r="0" b="0"/>
              <a:pathLst>
                <a:path h="479461">
                  <a:moveTo>
                    <a:pt x="0" y="479461"/>
                  </a:moveTo>
                  <a:lnTo>
                    <a:pt x="0" y="0"/>
                  </a:lnTo>
                </a:path>
              </a:pathLst>
            </a:custGeom>
            <a:noFill/>
            <a:ln w="8616" cap="flat">
              <a:solidFill>
                <a:srgbClr val="1F1A17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29" name="Shape 63">
              <a:extLst>
                <a:ext uri="{FF2B5EF4-FFF2-40B4-BE49-F238E27FC236}">
                  <a16:creationId xmlns:a16="http://schemas.microsoft.com/office/drawing/2014/main" id="{C2BA0EB5-743C-B666-2B7D-A654176CAA94}"/>
                </a:ext>
              </a:extLst>
            </p:cNvPr>
            <p:cNvSpPr/>
            <p:nvPr/>
          </p:nvSpPr>
          <p:spPr>
            <a:xfrm>
              <a:off x="1982736" y="2175971"/>
              <a:ext cx="0" cy="469989"/>
            </a:xfrm>
            <a:custGeom>
              <a:avLst/>
              <a:gdLst/>
              <a:ahLst/>
              <a:cxnLst/>
              <a:rect l="0" t="0" r="0" b="0"/>
              <a:pathLst>
                <a:path h="469989">
                  <a:moveTo>
                    <a:pt x="0" y="469989"/>
                  </a:moveTo>
                  <a:lnTo>
                    <a:pt x="0" y="0"/>
                  </a:lnTo>
                </a:path>
              </a:pathLst>
            </a:custGeom>
            <a:noFill/>
            <a:ln w="8615" cap="flat">
              <a:solidFill>
                <a:srgbClr val="1F1A17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30" name="Shape 64">
              <a:extLst>
                <a:ext uri="{FF2B5EF4-FFF2-40B4-BE49-F238E27FC236}">
                  <a16:creationId xmlns:a16="http://schemas.microsoft.com/office/drawing/2014/main" id="{C279C991-D1F2-4B1B-5092-9AF4D1C43845}"/>
                </a:ext>
              </a:extLst>
            </p:cNvPr>
            <p:cNvSpPr/>
            <p:nvPr/>
          </p:nvSpPr>
          <p:spPr>
            <a:xfrm>
              <a:off x="3481913" y="2205225"/>
              <a:ext cx="0" cy="450227"/>
            </a:xfrm>
            <a:custGeom>
              <a:avLst/>
              <a:gdLst/>
              <a:ahLst/>
              <a:cxnLst/>
              <a:rect l="0" t="0" r="0" b="0"/>
              <a:pathLst>
                <a:path h="450227">
                  <a:moveTo>
                    <a:pt x="0" y="450227"/>
                  </a:moveTo>
                  <a:lnTo>
                    <a:pt x="0" y="0"/>
                  </a:lnTo>
                </a:path>
              </a:pathLst>
            </a:custGeom>
            <a:noFill/>
            <a:ln w="8615" cap="flat">
              <a:solidFill>
                <a:srgbClr val="1F1A17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31" name="Picture 65">
              <a:extLst>
                <a:ext uri="{FF2B5EF4-FFF2-40B4-BE49-F238E27FC236}">
                  <a16:creationId xmlns:a16="http://schemas.microsoft.com/office/drawing/2014/main" id="{A5184079-A436-894D-A53D-64C8A7DF5F8D}"/>
                </a:ext>
              </a:extLst>
            </p:cNvPr>
            <p:cNvPicPr/>
            <p:nvPr/>
          </p:nvPicPr>
          <p:blipFill>
            <a:blip r:embed="rId18"/>
            <a:stretch/>
          </p:blipFill>
          <p:spPr>
            <a:xfrm>
              <a:off x="1576016" y="2790512"/>
              <a:ext cx="249427" cy="188889"/>
            </a:xfrm>
            <a:prstGeom prst="rect">
              <a:avLst/>
            </a:prstGeom>
            <a:noFill/>
          </p:spPr>
        </p:pic>
        <p:pic>
          <p:nvPicPr>
            <p:cNvPr id="32" name="Picture 66">
              <a:extLst>
                <a:ext uri="{FF2B5EF4-FFF2-40B4-BE49-F238E27FC236}">
                  <a16:creationId xmlns:a16="http://schemas.microsoft.com/office/drawing/2014/main" id="{33673966-725E-56ED-6027-26B2DECCD8AD}"/>
                </a:ext>
              </a:extLst>
            </p:cNvPr>
            <p:cNvPicPr/>
            <p:nvPr/>
          </p:nvPicPr>
          <p:blipFill>
            <a:blip r:embed="rId19"/>
            <a:stretch/>
          </p:blipFill>
          <p:spPr>
            <a:xfrm>
              <a:off x="1869963" y="2790512"/>
              <a:ext cx="511775" cy="237842"/>
            </a:xfrm>
            <a:prstGeom prst="rect">
              <a:avLst/>
            </a:prstGeom>
            <a:noFill/>
          </p:spPr>
        </p:pic>
        <p:sp>
          <p:nvSpPr>
            <p:cNvPr id="33" name="Shape 67">
              <a:extLst>
                <a:ext uri="{FF2B5EF4-FFF2-40B4-BE49-F238E27FC236}">
                  <a16:creationId xmlns:a16="http://schemas.microsoft.com/office/drawing/2014/main" id="{302312F4-69D7-30AF-4794-7C92304411FC}"/>
                </a:ext>
              </a:extLst>
            </p:cNvPr>
            <p:cNvSpPr/>
            <p:nvPr/>
          </p:nvSpPr>
          <p:spPr>
            <a:xfrm>
              <a:off x="1628985" y="3155541"/>
              <a:ext cx="44082" cy="134282"/>
            </a:xfrm>
            <a:custGeom>
              <a:avLst/>
              <a:gdLst/>
              <a:ahLst/>
              <a:cxnLst/>
              <a:rect l="0" t="0" r="0" b="0"/>
              <a:pathLst>
                <a:path w="44082" h="134282">
                  <a:moveTo>
                    <a:pt x="0" y="0"/>
                  </a:moveTo>
                  <a:lnTo>
                    <a:pt x="0" y="134282"/>
                  </a:lnTo>
                  <a:lnTo>
                    <a:pt x="9323" y="134282"/>
                  </a:lnTo>
                  <a:lnTo>
                    <a:pt x="9323" y="75037"/>
                  </a:lnTo>
                  <a:lnTo>
                    <a:pt x="34848" y="75037"/>
                  </a:lnTo>
                  <a:lnTo>
                    <a:pt x="34848" y="134282"/>
                  </a:lnTo>
                  <a:lnTo>
                    <a:pt x="44082" y="134282"/>
                  </a:lnTo>
                  <a:lnTo>
                    <a:pt x="44082" y="0"/>
                  </a:lnTo>
                  <a:lnTo>
                    <a:pt x="34848" y="0"/>
                  </a:lnTo>
                  <a:lnTo>
                    <a:pt x="34848" y="56072"/>
                  </a:lnTo>
                  <a:lnTo>
                    <a:pt x="9323" y="56072"/>
                  </a:lnTo>
                  <a:lnTo>
                    <a:pt x="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34" name="Shape 68">
              <a:extLst>
                <a:ext uri="{FF2B5EF4-FFF2-40B4-BE49-F238E27FC236}">
                  <a16:creationId xmlns:a16="http://schemas.microsoft.com/office/drawing/2014/main" id="{90176C11-7141-BEED-3DBA-01BBD625A09D}"/>
                </a:ext>
              </a:extLst>
            </p:cNvPr>
            <p:cNvSpPr/>
            <p:nvPr/>
          </p:nvSpPr>
          <p:spPr>
            <a:xfrm>
              <a:off x="1691713" y="3104192"/>
              <a:ext cx="0" cy="26063"/>
            </a:xfrm>
            <a:custGeom>
              <a:avLst/>
              <a:gdLst/>
              <a:ahLst/>
              <a:cxnLst/>
              <a:rect l="0" t="0" r="0" b="0"/>
              <a:pathLst>
                <a:path h="26063">
                  <a:moveTo>
                    <a:pt x="0" y="26063"/>
                  </a:moveTo>
                  <a:lnTo>
                    <a:pt x="0" y="0"/>
                  </a:lnTo>
                </a:path>
              </a:pathLst>
            </a:custGeom>
            <a:noFill/>
            <a:ln w="9235" cap="flat">
              <a:solidFill>
                <a:srgbClr val="1F1A17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35" name="Shape 69">
              <a:extLst>
                <a:ext uri="{FF2B5EF4-FFF2-40B4-BE49-F238E27FC236}">
                  <a16:creationId xmlns:a16="http://schemas.microsoft.com/office/drawing/2014/main" id="{75BD4292-6C76-51A8-94E2-CCC3D87EBC86}"/>
                </a:ext>
              </a:extLst>
            </p:cNvPr>
            <p:cNvSpPr/>
            <p:nvPr/>
          </p:nvSpPr>
          <p:spPr>
            <a:xfrm>
              <a:off x="1691713" y="3155541"/>
              <a:ext cx="0" cy="134282"/>
            </a:xfrm>
            <a:custGeom>
              <a:avLst/>
              <a:gdLst/>
              <a:ahLst/>
              <a:cxnLst/>
              <a:rect l="0" t="0" r="0" b="0"/>
              <a:pathLst>
                <a:path h="134282">
                  <a:moveTo>
                    <a:pt x="0" y="134282"/>
                  </a:moveTo>
                  <a:lnTo>
                    <a:pt x="0" y="0"/>
                  </a:lnTo>
                </a:path>
              </a:pathLst>
            </a:custGeom>
            <a:noFill/>
            <a:ln w="9235" cap="flat">
              <a:solidFill>
                <a:srgbClr val="1F1A17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36" name="Picture 70">
              <a:extLst>
                <a:ext uri="{FF2B5EF4-FFF2-40B4-BE49-F238E27FC236}">
                  <a16:creationId xmlns:a16="http://schemas.microsoft.com/office/drawing/2014/main" id="{1B9220D8-D38F-F8F2-0471-2C5B1EB84E80}"/>
                </a:ext>
              </a:extLst>
            </p:cNvPr>
            <p:cNvPicPr/>
            <p:nvPr/>
          </p:nvPicPr>
          <p:blipFill>
            <a:blip r:embed="rId20"/>
            <a:stretch/>
          </p:blipFill>
          <p:spPr>
            <a:xfrm>
              <a:off x="1732050" y="3152369"/>
              <a:ext cx="296821" cy="189579"/>
            </a:xfrm>
            <a:prstGeom prst="rect">
              <a:avLst/>
            </a:prstGeom>
            <a:noFill/>
          </p:spPr>
        </p:pic>
        <p:pic>
          <p:nvPicPr>
            <p:cNvPr id="37" name="Picture 71">
              <a:extLst>
                <a:ext uri="{FF2B5EF4-FFF2-40B4-BE49-F238E27FC236}">
                  <a16:creationId xmlns:a16="http://schemas.microsoft.com/office/drawing/2014/main" id="{139D268F-2153-DDD0-8CA0-F123ECFF24B0}"/>
                </a:ext>
              </a:extLst>
            </p:cNvPr>
            <p:cNvPicPr/>
            <p:nvPr/>
          </p:nvPicPr>
          <p:blipFill>
            <a:blip r:embed="rId21"/>
            <a:stretch/>
          </p:blipFill>
          <p:spPr>
            <a:xfrm>
              <a:off x="1576016" y="3394075"/>
              <a:ext cx="248120" cy="1887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400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1C7E75F-700D-070A-8E26-7935D28D8042}"/>
              </a:ext>
            </a:extLst>
          </p:cNvPr>
          <p:cNvSpPr txBox="1"/>
          <p:nvPr/>
        </p:nvSpPr>
        <p:spPr>
          <a:xfrm>
            <a:off x="264107" y="332656"/>
            <a:ext cx="8556365" cy="683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нагром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ення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рно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 sz="28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розпочався</a:t>
            </a:r>
            <a:r>
              <a:rPr lang="ru-RU" sz="28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перших</a:t>
            </a:r>
            <a:r>
              <a:rPr lang="ru-RU" sz="28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8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країн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ьк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8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</a:t>
            </a:r>
            <a:r>
              <a:rPr lang="ru-RU" sz="28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лору. У</a:t>
            </a:r>
            <a:r>
              <a:rPr lang="ru-RU" sz="28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1837</a:t>
            </a:r>
            <a:r>
              <a:rPr lang="ru-RU" sz="28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spc="1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сторі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ках</a:t>
            </a:r>
            <a:r>
              <a:rPr lang="ru-RU" sz="28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салки</a:t>
            </a:r>
            <a:r>
              <a:rPr lang="ru-RU" sz="2800" spc="1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стров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перше</a:t>
            </a:r>
            <a:r>
              <a:rPr lang="ru-RU" sz="2800" spc="1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ться</a:t>
            </a:r>
            <a:r>
              <a:rPr lang="ru-RU" sz="2800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</a:t>
            </a:r>
            <a:r>
              <a:rPr lang="ru-RU" sz="2800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sz="28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</a:t>
            </a:r>
            <a:r>
              <a:rPr lang="ru-RU" sz="2800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ходить</a:t>
            </a:r>
            <a:r>
              <a:rPr lang="ru-RU" sz="2800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</a:t>
            </a:r>
            <a:r>
              <a:rPr lang="ru-RU" sz="28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оло</a:t>
            </a:r>
            <a:r>
              <a:rPr lang="ru-RU" sz="2800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Дитячий</a:t>
            </a:r>
            <a:r>
              <a:rPr lang="ru-RU" sz="2800" b="1" spc="5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ольклор</a:t>
            </a:r>
            <a:r>
              <a:rPr lang="ru-RU" sz="2800" b="1" spc="5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spc="5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пність</a:t>
            </a:r>
            <a:r>
              <a:rPr lang="ru-RU" sz="2800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5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spc="5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слуг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ють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когнітивному</a:t>
            </a:r>
            <a:r>
              <a:rPr lang="ru-RU" sz="28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8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</a:t>
            </a:r>
            <a:r>
              <a:rPr lang="ru-RU" sz="2800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певній</a:t>
            </a:r>
            <a:r>
              <a:rPr lang="ru-RU" sz="2800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ідов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ості</a:t>
            </a:r>
            <a:r>
              <a:rPr lang="ru-RU" sz="2800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ерех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 через</a:t>
            </a:r>
            <a:r>
              <a:rPr lang="ru-RU" sz="2800" spc="2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800" spc="2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ії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6535" algn="ctr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ікац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ru-RU" sz="28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ячо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ольклору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67640" indent="-285750" algn="just">
              <a:lnSpc>
                <a:spcPct val="99000"/>
              </a:lnSpc>
              <a:buFont typeface="Arial" panose="020B0604020202020204" pitchFamily="34" charset="0"/>
              <a:buChar char="•"/>
              <a:tabLst>
                <a:tab pos="915035" algn="l"/>
                <a:tab pos="1346200" algn="l"/>
                <a:tab pos="2173605" algn="l"/>
                <a:tab pos="2947035" algn="l"/>
                <a:tab pos="3222625" algn="l"/>
              </a:tabLst>
            </a:pP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лорні</a:t>
            </a:r>
            <a:r>
              <a:rPr lang="ru-RU" sz="28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</a:t>
            </a:r>
            <a:r>
              <a:rPr lang="ru-RU" sz="2800" spc="6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малят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marR="167640" indent="-285750" algn="just">
              <a:lnSpc>
                <a:spcPct val="99000"/>
              </a:lnSpc>
              <a:buFont typeface="Arial" panose="020B0604020202020204" pitchFamily="34" charset="0"/>
              <a:buChar char="•"/>
              <a:tabLst>
                <a:tab pos="915035" algn="l"/>
                <a:tab pos="1346200" algn="l"/>
                <a:tab pos="2173605" algn="l"/>
                <a:tab pos="2947035" algn="l"/>
                <a:tab pos="3222625" algn="l"/>
              </a:tabLst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6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	</a:t>
            </a:r>
          </a:p>
          <a:p>
            <a:pPr marL="285750" marR="167640" indent="-285750" algn="just">
              <a:lnSpc>
                <a:spcPct val="99000"/>
              </a:lnSpc>
              <a:buFont typeface="Arial" panose="020B0604020202020204" pitchFamily="34" charset="0"/>
              <a:buChar char="•"/>
              <a:tabLst>
                <a:tab pos="915035" algn="l"/>
                <a:tab pos="1346200" algn="l"/>
                <a:tab pos="2173605" algn="l"/>
                <a:tab pos="2947035" algn="l"/>
                <a:tab pos="3222625" algn="l"/>
              </a:tabLst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лод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шкіль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ього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ільно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33396-F78B-7008-F868-10A78244E3B0}"/>
              </a:ext>
            </a:extLst>
          </p:cNvPr>
          <p:cNvSpPr txBox="1"/>
          <p:nvPr/>
        </p:nvSpPr>
        <p:spPr>
          <a:xfrm>
            <a:off x="755576" y="476672"/>
            <a:ext cx="784887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ідники</a:t>
            </a:r>
            <a:r>
              <a:rPr lang="ru-RU" sz="28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української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народної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творчості</a:t>
            </a:r>
            <a:r>
              <a:rPr lang="ru-RU" sz="2800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іля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28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дитячий</a:t>
            </a:r>
            <a:r>
              <a:rPr lang="ru-RU" sz="2800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spc="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ru-RU" sz="2800" b="1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зні</a:t>
            </a:r>
            <a:r>
              <a:rPr lang="ru-RU" sz="28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800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ькл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створені</a:t>
            </a:r>
            <a:r>
              <a:rPr lang="ru-RU" sz="2800" i="1" spc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орослими</a:t>
            </a:r>
            <a:r>
              <a:rPr lang="ru-RU" sz="2800" i="1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</a:t>
            </a:r>
            <a:r>
              <a:rPr lang="ru-RU" sz="28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іально</a:t>
            </a:r>
            <a:r>
              <a:rPr lang="ru-RU" sz="2800" i="1" spc="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i="1" spc="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ru-RU" sz="2800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6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забавлянки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6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небилиці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6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коромо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spc="665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твори,</a:t>
            </a:r>
            <a:r>
              <a:rPr lang="ru-RU" sz="2800" spc="6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пово</a:t>
            </a:r>
            <a:r>
              <a:rPr lang="ru-RU" sz="28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перейшли</a:t>
            </a:r>
            <a:r>
              <a:rPr lang="ru-RU" sz="2800" i="1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800" i="1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ітей</a:t>
            </a:r>
            <a:r>
              <a:rPr lang="ru-RU" sz="2800" i="1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i="1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i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</a:t>
            </a:r>
            <a:r>
              <a:rPr lang="ru-RU" sz="2800" i="1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</a:t>
            </a:r>
            <a:r>
              <a:rPr lang="ru-RU" sz="28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8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т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арин,</a:t>
            </a:r>
            <a:r>
              <a:rPr lang="ru-RU" sz="28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обрядові</a:t>
            </a:r>
            <a:r>
              <a:rPr lang="ru-RU" sz="28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3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ки,</a:t>
            </a:r>
            <a:r>
              <a:rPr lang="ru-RU" sz="28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ів’я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азки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spc="3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</a:t>
            </a:r>
            <a:r>
              <a:rPr lang="ru-RU" sz="2800" spc="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дит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яч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sz="2800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р,</a:t>
            </a:r>
            <a:r>
              <a:rPr lang="ru-RU" sz="28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створений</a:t>
            </a:r>
            <a:r>
              <a:rPr lang="ru-RU" sz="2800" i="1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</a:t>
            </a:r>
            <a:r>
              <a:rPr lang="ru-RU" sz="2800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</a:t>
            </a:r>
            <a:r>
              <a:rPr lang="ru-RU" sz="2800" i="1" spc="5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тьми</a:t>
            </a:r>
            <a:r>
              <a:rPr lang="ru-RU" sz="2800" spc="5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</a:t>
            </a:r>
            <a:r>
              <a:rPr lang="ru-RU" sz="28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spc="5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пісні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8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чилки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8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рти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457200" indent="-457200" algn="r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509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56895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spc="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6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вори</a:t>
            </a:r>
            <a:r>
              <a:rPr lang="ru-RU" sz="2200" b="1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ної</a:t>
            </a:r>
            <a:r>
              <a:rPr lang="ru-RU" sz="2200" b="1" spc="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арод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spc="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ворчо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</a:t>
            </a:r>
            <a:r>
              <a:rPr lang="ru-RU" sz="22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200" b="1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алі</a:t>
            </a:r>
            <a:r>
              <a:rPr lang="ru-RU" sz="2200" b="1" i="1" spc="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b="1" i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лор</a:t>
            </a:r>
            <a:r>
              <a:rPr lang="ru-RU" sz="2200" b="1" i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i="1" spc="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агадк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скоромовки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ru-RU" sz="22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2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ігровий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2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клор;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легенд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200" b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200" b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ітера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рні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азк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spc="-2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ських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spc="-2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біж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2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краї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ськ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исьменникі</a:t>
            </a:r>
            <a:r>
              <a:rPr lang="ru-RU" sz="2200" b="1" spc="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-класиків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ій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шли</a:t>
            </a:r>
            <a:r>
              <a:rPr lang="ru-RU" sz="22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2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200" b="1" spc="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2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часної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2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аї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ої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итяча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ru-RU" sz="2200" spc="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рнали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</a:t>
            </a:r>
            <a:r>
              <a:rPr lang="ru-RU" sz="2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ова</a:t>
            </a:r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b="1" spc="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b="1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2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словн</a:t>
            </a:r>
            <a:r>
              <a:rPr lang="ru-RU" sz="2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довідники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икло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</a:t>
            </a:r>
            <a:r>
              <a:rPr lang="ru-RU" sz="22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2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2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9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FFAD4-B934-C5D8-6495-7C301393D239}"/>
              </a:ext>
            </a:extLst>
          </p:cNvPr>
          <p:cNvSpPr txBox="1"/>
          <p:nvPr/>
        </p:nvSpPr>
        <p:spPr>
          <a:xfrm>
            <a:off x="121709" y="260648"/>
            <a:ext cx="8900582" cy="496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04215" indent="215900" algn="ctr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r>
              <a:rPr lang="ru-RU" sz="2400" b="1" spc="-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b="1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spc="1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ькл</a:t>
            </a:r>
            <a:r>
              <a:rPr lang="ru-RU" sz="2400" b="1" spc="-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рні</a:t>
            </a:r>
            <a:r>
              <a:rPr lang="ru-RU" sz="2400" b="1" spc="1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анри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04215" indent="215900" algn="ctr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04215" indent="-342900" algn="just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ru-RU" sz="2400" b="1" i="1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приказки</a:t>
            </a:r>
            <a:r>
              <a:rPr lang="ru-RU" sz="2400" b="1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істять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нені</a:t>
            </a:r>
            <a:r>
              <a:rPr lang="ru-RU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2400" spc="6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6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ru-RU" sz="2400" spc="6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04215" indent="-342900" algn="just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</a:t>
            </a:r>
            <a:r>
              <a:rPr lang="ru-RU" sz="2400" i="1" spc="6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</a:t>
            </a:r>
            <a:r>
              <a:rPr lang="ru-RU" sz="2400" spc="6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твори,</a:t>
            </a:r>
            <a:r>
              <a:rPr lang="ru-RU" sz="2400" spc="6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spc="6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містять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метафорич</a:t>
            </a:r>
            <a:r>
              <a:rPr lang="ru-RU" sz="2400" spc="-1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риховане</a:t>
            </a:r>
            <a:r>
              <a:rPr lang="ru-RU" sz="2400" spc="3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ru-RU" sz="2400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704215" indent="-342900" algn="just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r>
              <a:rPr lang="ru-RU" sz="2400" b="1" i="1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коромовки</a:t>
            </a:r>
            <a:r>
              <a:rPr lang="ru-RU" sz="2400" b="1" i="1" spc="3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spc="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2400" spc="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кту</a:t>
            </a:r>
            <a:r>
              <a:rPr lang="ru-RU" sz="2400" spc="29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</a:t>
            </a:r>
            <a:r>
              <a:rPr lang="ru-RU" sz="2400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ить</a:t>
            </a:r>
            <a:r>
              <a:rPr lang="ru-RU" sz="2400" spc="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опан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ання</a:t>
            </a:r>
            <a:r>
              <a:rPr lang="ru-RU" sz="2400" spc="3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дитиною</a:t>
            </a:r>
            <a:r>
              <a:rPr lang="ru-RU" sz="2400" spc="3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342900" marR="704215" indent="-342900" algn="just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b="1" i="1" spc="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чилки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іа</a:t>
            </a:r>
            <a:r>
              <a:rPr lang="ru-RU" sz="2400" spc="-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юрні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тво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з </a:t>
            </a:r>
            <a:r>
              <a:rPr lang="ru-RU" sz="2400" spc="-5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ітким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реч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тати</a:t>
            </a:r>
            <a:r>
              <a:rPr lang="ru-RU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</a:t>
            </a:r>
            <a:r>
              <a:rPr lang="ru-RU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marR="704215" indent="-342900" algn="just">
              <a:lnSpc>
                <a:spcPct val="107000"/>
              </a:lnSpc>
              <a:spcBef>
                <a:spcPts val="18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77900" algn="l"/>
                <a:tab pos="1807210" algn="l"/>
                <a:tab pos="2596515" algn="l"/>
                <a:tab pos="3241040" algn="l"/>
              </a:tabLst>
            </a:pPr>
            <a:r>
              <a:rPr lang="ru-RU" sz="2400" b="1" i="1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ігровий</a:t>
            </a:r>
            <a:r>
              <a:rPr lang="ru-RU" sz="2400" b="1" i="1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фольклор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ігрові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пісні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дражнилки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лічилки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небилиці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заклички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жартівливі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пісні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прозові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приповідки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9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RESOURCE_PATHS_HASH_2" val="c2eaf3d83f2232aad32f0d94a5bb226706b913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12958</TotalTime>
  <Words>2692</Words>
  <Application>Microsoft Office PowerPoint</Application>
  <PresentationFormat>Экран (4:3)</PresentationFormat>
  <Paragraphs>231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Дитяча література з методикою літературного читання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слайд4</dc:title>
  <dc:creator>Admin</dc:creator>
  <cp:lastModifiedBy>Олена Андрющенко</cp:lastModifiedBy>
  <cp:revision>527</cp:revision>
  <dcterms:created xsi:type="dcterms:W3CDTF">2013-01-21T12:05:10Z</dcterms:created>
  <dcterms:modified xsi:type="dcterms:W3CDTF">2024-03-18T19:01:03Z</dcterms:modified>
</cp:coreProperties>
</file>