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Психологічні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види експертизи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424936" cy="62646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експертного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психологічного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пов’язано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низкою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пізнавальних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труднощів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до числа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відносяться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недоступність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безпосереднього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багатофакторна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детермінація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механізмів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пластичність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мінливість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психіки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специфіку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носить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ретроспективний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характер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минуле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altLang="zh-CN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zh-CN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       В першу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i="1" dirty="0" smtClean="0">
                <a:latin typeface="Times New Roman" pitchFamily="18" charset="0"/>
                <a:cs typeface="Times New Roman" pitchFamily="18" charset="0"/>
              </a:rPr>
              <a:t>психолог</a:t>
            </a:r>
            <a:r>
              <a:rPr lang="uk-UA" altLang="zh-CN" i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altLang="zh-CN" i="1" dirty="0" err="1" smtClean="0">
                <a:latin typeface="Times New Roman" pitchFamily="18" charset="0"/>
                <a:cs typeface="Times New Roman" pitchFamily="18" charset="0"/>
              </a:rPr>
              <a:t>чна</a:t>
            </a:r>
            <a:r>
              <a:rPr lang="ru-RU" altLang="zh-CN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i="1" dirty="0" err="1" smtClean="0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altLang="zh-CN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i="1" dirty="0" err="1" smtClean="0">
                <a:latin typeface="Times New Roman" pitchFamily="18" charset="0"/>
                <a:cs typeface="Times New Roman" pitchFamily="18" charset="0"/>
              </a:rPr>
              <a:t>спрямована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психологічного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поширеним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напрямком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розміру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моральної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шкоди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ДТП, незаконного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звільнення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утримання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вартою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безліч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психологічна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зможе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науково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обгрунтовану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zh-CN" dirty="0" err="1" smtClean="0">
                <a:latin typeface="Times New Roman" pitchFamily="18" charset="0"/>
                <a:cs typeface="Times New Roman" pitchFamily="18" charset="0"/>
              </a:rPr>
              <a:t>відповідь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5527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Экспертиза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лат.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досвідчений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використовуватись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як метод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вид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оцінної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>
              <a:buFont typeface="Wingdings" pitchFamily="2" charset="2"/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експертизи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знавцем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спеціалістом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експертом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особою, яка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користується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довірою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авторитет.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розгляд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проблем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дійти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правильного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висновку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дійсну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>
              <a:buFont typeface="Wingdings" pitchFamily="2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Експерт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це суб'єкт, який має високу професійну компетенцію, що включає спеціальні  професійні знання, досвід, інтуїцію, і який повинен керуватись у своїй професійній діяльності певними етичними нормами.</a:t>
            </a:r>
          </a:p>
          <a:p>
            <a:pPr>
              <a:buFont typeface="Wingdings" pitchFamily="2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>
              <a:buFont typeface="Wingdings" pitchFamily="2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Психологічна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комплексне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психологічне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обстеження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вирішальну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відіграє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висновок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психолога-експерта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ясно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сформульоване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практичне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"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придатна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придатна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заданої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своїми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психологічними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якостями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" , "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причетна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причетна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будь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правопорушення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мотиви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) "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т.п.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Види психологічної експертизи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886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  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Психологічна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обвинуваченого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підсудного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                                                                                                 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Психологічна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афекту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Психологічна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здатності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неповнолітнього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обвинуваченого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підсудного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відставанням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психічному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пов'язаному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психічним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розладом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мірою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усвідомлювати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фактичний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характер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суспільну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небезпеку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керувати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ними.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 - Психологічна експертиза здатності свідка або потерпілого правильно сприймати обставини, що мають значення для справи, і давати про них правильні показання. 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- Психологічна експертиза здатності потерпілої у справі про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згвалтування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розуміти характер і значення скоєних з нею дій або чинити опір.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62473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sz="5100" dirty="0" smtClean="0"/>
              <a:t>     </a:t>
            </a:r>
          </a:p>
          <a:p>
            <a:pPr>
              <a:buNone/>
            </a:pPr>
            <a:r>
              <a:rPr lang="ru-RU" sz="5100" dirty="0" smtClean="0"/>
              <a:t>     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Психологічна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психічного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стану особи,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закінчив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самогубством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посмертна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). </a:t>
            </a:r>
            <a:br>
              <a:rPr lang="ru-RU" sz="5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 - Комплексна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психолого-лінгвістична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5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Психологічна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подій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транспорті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виробництві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5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Психологічна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фонограм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відеозаписів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5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Психологічна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у справах про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моральний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збиток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5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Психологічна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5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Психологічна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виборчих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компаній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uk-UA" sz="55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uk-UA" sz="5500" dirty="0" smtClean="0">
                <a:latin typeface="Times New Roman" pitchFamily="18" charset="0"/>
                <a:cs typeface="Times New Roman" pitchFamily="18" charset="0"/>
              </a:rPr>
              <a:t>      - Психологічна експертиза ЗМІ, обумовлена ​​зростанням ролі засобів масової інформації в комунікаціях сучасного світу. </a:t>
            </a:r>
            <a:br>
              <a:rPr lang="uk-UA" sz="5500" dirty="0" smtClean="0">
                <a:latin typeface="Times New Roman" pitchFamily="18" charset="0"/>
                <a:cs typeface="Times New Roman" pitchFamily="18" charset="0"/>
              </a:rPr>
            </a:br>
            <a:endParaRPr lang="uk-UA" sz="5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5500" dirty="0" smtClean="0">
                <a:latin typeface="Times New Roman" pitchFamily="18" charset="0"/>
                <a:cs typeface="Times New Roman" pitchFamily="18" charset="0"/>
              </a:rPr>
              <a:t>      - Психологічна експертиза 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Internet-</a:t>
            </a:r>
            <a:r>
              <a:rPr lang="uk-UA" sz="5500" dirty="0" smtClean="0">
                <a:latin typeface="Times New Roman" pitchFamily="18" charset="0"/>
                <a:cs typeface="Times New Roman" pitchFamily="18" charset="0"/>
              </a:rPr>
              <a:t>простору. </a:t>
            </a:r>
            <a:br>
              <a:rPr lang="uk-UA" sz="5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5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5500" dirty="0" smtClean="0">
                <a:latin typeface="Times New Roman" pitchFamily="18" charset="0"/>
                <a:cs typeface="Times New Roman" pitchFamily="18" charset="0"/>
              </a:rPr>
            </a:b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По  кожному  виду психологічної експертизи проводиться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комплексне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психологічне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обстеження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вирішальну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відіграє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висновок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психолога-експерта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	 Також кожен вид психологічної експертизи  може бути частиною комплексного експертного дослідження, якщо у слідства або суду виникають питання, вирішення яких потребує синтезування спеціальних знань з різних галузей науки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55272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психологічної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експертизи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суд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слідство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експерту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психологічного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обстеження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підекспертного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враховуючи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вік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підекспертного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конкретні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поставлені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експертизою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надати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медичну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документацію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особову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справу,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шкільні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характеристики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характеристики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свідчення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співучнів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педагогів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колег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друзів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знайомих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родичів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підекспертний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спілкувався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. У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свідченнях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рідних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близьких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відображені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умов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оточення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притаманні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схильності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захоплення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інтереси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надати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щоденники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листи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зразки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творчості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підекспертного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Особливу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приділити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свідченнями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відомостями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підекспертного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проблемних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ситуаціях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конфлікти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втрати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т.д.)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свідченнями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емоційного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стану в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обставинах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цікавлять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суд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слідство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у момент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подій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досліджуються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справі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час,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передував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подіям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завершення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).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Психологічна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об'єктивною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автентичних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показань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таких,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залежать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будь-якого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стороннього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примусу.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19256" cy="6192688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Font typeface="Wingdings" pitchFamily="2" charset="2"/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            Необхідність в експертизі виникає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тоді, коли є розуміння, що проблема може буту вирішена різними способами, кожен із яких може бути правильним, а їх порівняльна ефективність визначається можливістю обліку і оцінки максимальної кількості побічних результатів.</a:t>
            </a:r>
          </a:p>
          <a:p>
            <a:pPr>
              <a:buFont typeface="Wingdings" pitchFamily="2" charset="2"/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Експертиза в цьому плані і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спрямована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на порівняльну оцінку нецільових результатів за всіма компонентами діючої системи.</a:t>
            </a:r>
          </a:p>
          <a:p>
            <a:pPr>
              <a:buFont typeface="Wingdings" pitchFamily="2" charset="2"/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Також важливим етапом психологічної експертизи є складання висновку експертів. Це єдиний процесуальний документ, що відображає хід та результати експертного дослідження.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Психологічна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традиційно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кримінальному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цивільному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Головною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інстанцією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них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виступає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суддя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спеціальне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психологічне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потрібне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 першу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офіційних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психологічну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експертизу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юридичному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судово-психологічною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Особливо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психологічна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відіграє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юриспруденції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характер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повноважною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характер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правопорушника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618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Психологічні види експертизи</vt:lpstr>
      <vt:lpstr>Слайд 2</vt:lpstr>
      <vt:lpstr>Слайд 3</vt:lpstr>
      <vt:lpstr>Види психологічної експертизи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Психологічні види експертизи</dc:title>
  <dc:creator>user</dc:creator>
  <cp:lastModifiedBy>user</cp:lastModifiedBy>
  <cp:revision>9</cp:revision>
  <dcterms:created xsi:type="dcterms:W3CDTF">2014-04-24T14:51:45Z</dcterms:created>
  <dcterms:modified xsi:type="dcterms:W3CDTF">2014-07-20T13:38:45Z</dcterms:modified>
</cp:coreProperties>
</file>