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9/28/2018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305800" cy="1143000"/>
          </a:xfrm>
        </p:spPr>
        <p:txBody>
          <a:bodyPr/>
          <a:lstStyle/>
          <a:p>
            <a:r>
              <a:rPr lang="uk-UA" dirty="0" smtClean="0"/>
              <a:t>Кандидат педагогічних наук, заслужена артистка України Стадніченко Надія Василівна</a:t>
            </a:r>
          </a:p>
          <a:p>
            <a:endParaRPr lang="uk-UA" dirty="0" smtClean="0"/>
          </a:p>
          <a:p>
            <a:r>
              <a:rPr lang="uk-UA" dirty="0" smtClean="0"/>
              <a:t>Старший викладач кафедри акторської майстерності та дизайну Запорізького Національного університету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305800" cy="2952328"/>
          </a:xfrm>
        </p:spPr>
        <p:txBody>
          <a:bodyPr/>
          <a:lstStyle/>
          <a:p>
            <a:r>
              <a:rPr lang="uk-UA" dirty="0" smtClean="0">
                <a:effectLst/>
              </a:rPr>
              <a:t>Інтерактивні психофізичні тренінги </a:t>
            </a:r>
            <a:r>
              <a:rPr lang="uk-UA" dirty="0">
                <a:effectLst/>
              </a:rPr>
              <a:t>у </a:t>
            </a:r>
            <a:r>
              <a:rPr lang="uk-UA" dirty="0" smtClean="0">
                <a:effectLst/>
              </a:rPr>
              <a:t>процесі </a:t>
            </a:r>
            <a:r>
              <a:rPr lang="uk-UA" dirty="0">
                <a:effectLst/>
              </a:rPr>
              <a:t>професійної підготовки майбутніх акторів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79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Завдання:</a:t>
            </a:r>
          </a:p>
          <a:p>
            <a:pPr marL="0" indent="0">
              <a:buNone/>
            </a:pPr>
            <a:r>
              <a:rPr lang="uk-UA" sz="4000" dirty="0" smtClean="0"/>
              <a:t>постановка </a:t>
            </a:r>
            <a:r>
              <a:rPr lang="uk-UA" sz="4000" dirty="0"/>
              <a:t>професійного дихання, спрямованого на формування комплексних умінь </a:t>
            </a:r>
            <a:endParaRPr lang="uk-UA" sz="4000" dirty="0" smtClean="0"/>
          </a:p>
          <a:p>
            <a:pPr marL="0" indent="0">
              <a:buNone/>
            </a:pPr>
            <a:r>
              <a:rPr lang="uk-UA" sz="4000" dirty="0" smtClean="0"/>
              <a:t>та </a:t>
            </a:r>
            <a:r>
              <a:rPr lang="uk-UA" sz="4000" dirty="0"/>
              <a:t>навичок готовності до професійного спілкування.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/>
              </a:rPr>
              <a:t>Тренінг на </a:t>
            </a:r>
            <a:r>
              <a:rPr lang="uk-UA" b="1" dirty="0" smtClean="0">
                <a:effectLst/>
              </a:rPr>
              <a:t>формування </a:t>
            </a:r>
            <a:r>
              <a:rPr lang="uk-UA" b="1" dirty="0">
                <a:effectLst/>
              </a:rPr>
              <a:t>діафрагмального дихання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7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dirty="0" smtClean="0"/>
              <a:t>Завдання:</a:t>
            </a:r>
          </a:p>
          <a:p>
            <a:pPr marL="0" indent="0">
              <a:buNone/>
            </a:pPr>
            <a:r>
              <a:rPr lang="uk-UA" sz="2800" dirty="0" smtClean="0"/>
              <a:t>Розвиток </a:t>
            </a:r>
            <a:r>
              <a:rPr lang="uk-UA" sz="2800" dirty="0"/>
              <a:t>спостережливості, сприйняття з метою здійснення комунікативної взаємодії з </a:t>
            </a:r>
            <a:r>
              <a:rPr lang="uk-UA" sz="2800" dirty="0" smtClean="0"/>
              <a:t>об’єктами </a:t>
            </a:r>
            <a:r>
              <a:rPr lang="uk-UA" sz="2800" dirty="0"/>
              <a:t>зовнішнього </a:t>
            </a:r>
            <a:r>
              <a:rPr lang="uk-UA" sz="2800" dirty="0" smtClean="0"/>
              <a:t>світу. </a:t>
            </a:r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Тренування органів чуттів. 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800" dirty="0" smtClean="0"/>
              <a:t>Розвиток навичок зосередження уваги на об’єкті, вивчення </a:t>
            </a:r>
            <a:r>
              <a:rPr lang="uk-UA" sz="2800" dirty="0"/>
              <a:t>його, </a:t>
            </a:r>
            <a:r>
              <a:rPr lang="uk-UA" sz="2800" dirty="0" smtClean="0"/>
              <a:t>запам’ятовування </a:t>
            </a:r>
            <a:r>
              <a:rPr lang="uk-UA" sz="2800" dirty="0"/>
              <a:t>з метою відтворення.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/>
              </a:rPr>
              <a:t>Тренінг розвитку сценічної уваги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1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4000" dirty="0" smtClean="0"/>
              <a:t>Завдання: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sz="3200" dirty="0" smtClean="0"/>
              <a:t>Розвиток пластичної виразності, жестикуляційної точності, уяви, зосередженості, уваги </a:t>
            </a:r>
            <a:r>
              <a:rPr lang="uk-UA" sz="3200" dirty="0"/>
              <a:t>до дій партнера, </a:t>
            </a:r>
            <a:r>
              <a:rPr lang="uk-UA" sz="3200" dirty="0" smtClean="0"/>
              <a:t>навичок суб’єкт-суб’єктного, суб’єкт-об’єктного та суб’єкт-предметного спілкування.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/>
              </a:rPr>
              <a:t>Тренінг </a:t>
            </a:r>
            <a:r>
              <a:rPr lang="uk-UA" b="1" dirty="0" smtClean="0">
                <a:effectLst/>
              </a:rPr>
              <a:t>розвитку  </a:t>
            </a:r>
            <a:r>
              <a:rPr lang="uk-UA" b="1" dirty="0">
                <a:effectLst/>
              </a:rPr>
              <a:t>уяви і фантазії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42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dirty="0" smtClean="0"/>
              <a:t>Завдання:</a:t>
            </a:r>
          </a:p>
          <a:p>
            <a:pPr marL="0" indent="0">
              <a:buNone/>
            </a:pPr>
            <a:r>
              <a:rPr lang="uk-UA" sz="3200" dirty="0" smtClean="0"/>
              <a:t>формування </a:t>
            </a:r>
            <a:r>
              <a:rPr lang="uk-UA" sz="3200" dirty="0"/>
              <a:t>відчуття студентом власного тіла як </a:t>
            </a:r>
            <a:r>
              <a:rPr lang="uk-UA" sz="3200" dirty="0" smtClean="0"/>
              <a:t>інструмента; </a:t>
            </a:r>
          </a:p>
          <a:p>
            <a:pPr marL="0" indent="0">
              <a:buNone/>
            </a:pPr>
            <a:r>
              <a:rPr lang="uk-UA" sz="3200" dirty="0" smtClean="0"/>
              <a:t>опанування </a:t>
            </a:r>
            <a:r>
              <a:rPr lang="uk-UA" sz="3200" dirty="0"/>
              <a:t>навичок, </a:t>
            </a:r>
            <a:r>
              <a:rPr lang="uk-UA" sz="3200" dirty="0" smtClean="0"/>
              <a:t>вираження широкого спектру емоцій; </a:t>
            </a:r>
          </a:p>
          <a:p>
            <a:pPr marL="0" indent="0">
              <a:buNone/>
            </a:pPr>
            <a:r>
              <a:rPr lang="uk-UA" sz="3200" dirty="0" smtClean="0"/>
              <a:t>трансляція  задуму </a:t>
            </a:r>
            <a:r>
              <a:rPr lang="uk-UA" sz="3200" dirty="0"/>
              <a:t>автора і режисера </a:t>
            </a:r>
            <a:r>
              <a:rPr lang="uk-UA" sz="3200" dirty="0" smtClean="0"/>
              <a:t>глядачеві;</a:t>
            </a:r>
            <a:endParaRPr lang="ru-RU" sz="3200" dirty="0"/>
          </a:p>
          <a:p>
            <a:pPr marL="0" indent="0">
              <a:buNone/>
            </a:pPr>
            <a:r>
              <a:rPr lang="uk-UA" sz="3200" dirty="0" smtClean="0"/>
              <a:t>формування і розвиток творчого потенціалу.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/>
              </a:rPr>
              <a:t>Тренінг формування </a:t>
            </a:r>
            <a:r>
              <a:rPr lang="uk-UA" b="1" dirty="0">
                <a:effectLst/>
              </a:rPr>
              <a:t>і </a:t>
            </a:r>
            <a:r>
              <a:rPr lang="uk-UA" b="1" dirty="0" smtClean="0">
                <a:effectLst/>
              </a:rPr>
              <a:t>розвитку почуття </a:t>
            </a:r>
            <a:r>
              <a:rPr lang="uk-UA" b="1" dirty="0">
                <a:effectLst/>
              </a:rPr>
              <a:t>сценічної свободи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93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/>
              <a:t>Вправи</a:t>
            </a:r>
            <a:r>
              <a:rPr lang="ru-RU" sz="3600" dirty="0"/>
              <a:t>, </a:t>
            </a:r>
            <a:r>
              <a:rPr lang="ru-RU" sz="3600" dirty="0" err="1" smtClean="0"/>
              <a:t>спрямовані</a:t>
            </a:r>
            <a:r>
              <a:rPr lang="ru-RU" sz="3600" dirty="0" smtClean="0"/>
              <a:t> </a:t>
            </a:r>
            <a:r>
              <a:rPr lang="ru-RU" sz="3600" dirty="0"/>
              <a:t>на </a:t>
            </a:r>
            <a:r>
              <a:rPr lang="ru-RU" sz="3600" dirty="0" err="1"/>
              <a:t>формування</a:t>
            </a:r>
            <a:r>
              <a:rPr lang="ru-RU" sz="3600" dirty="0"/>
              <a:t> </a:t>
            </a:r>
            <a:r>
              <a:rPr lang="ru-RU" sz="3600" dirty="0" err="1"/>
              <a:t>вміння</a:t>
            </a:r>
            <a:r>
              <a:rPr lang="ru-RU" sz="3600" dirty="0"/>
              <a:t> студента </a:t>
            </a:r>
            <a:r>
              <a:rPr lang="ru-RU" sz="3600" dirty="0" err="1"/>
              <a:t>створювати</a:t>
            </a:r>
            <a:r>
              <a:rPr lang="ru-RU" sz="3600" dirty="0"/>
              <a:t> </a:t>
            </a:r>
            <a:r>
              <a:rPr lang="ru-RU" sz="3600" dirty="0" err="1"/>
              <a:t>кілька</a:t>
            </a:r>
            <a:r>
              <a:rPr lang="ru-RU" sz="3600" dirty="0"/>
              <a:t> </a:t>
            </a:r>
            <a:r>
              <a:rPr lang="ru-RU" sz="3600" dirty="0" err="1"/>
              <a:t>сюжетних</a:t>
            </a:r>
            <a:r>
              <a:rPr lang="ru-RU" sz="3600" dirty="0"/>
              <a:t> </a:t>
            </a:r>
            <a:r>
              <a:rPr lang="ru-RU" sz="3600" dirty="0" err="1"/>
              <a:t>ліній</a:t>
            </a:r>
            <a:r>
              <a:rPr lang="ru-RU" sz="3600" dirty="0"/>
              <a:t> </a:t>
            </a:r>
            <a:r>
              <a:rPr lang="ru-RU" sz="3600" dirty="0" err="1"/>
              <a:t>поведінки</a:t>
            </a:r>
            <a:r>
              <a:rPr lang="ru-RU" sz="3600" dirty="0"/>
              <a:t>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виконання</a:t>
            </a:r>
            <a:r>
              <a:rPr lang="ru-RU" sz="3600" dirty="0"/>
              <a:t> </a:t>
            </a:r>
            <a:r>
              <a:rPr lang="ru-RU" sz="3600" dirty="0" err="1"/>
              <a:t>однієї</a:t>
            </a:r>
            <a:r>
              <a:rPr lang="ru-RU" sz="3600" dirty="0"/>
              <a:t> </a:t>
            </a:r>
            <a:r>
              <a:rPr lang="ru-RU" sz="3600" dirty="0" err="1"/>
              <a:t>фізичної</a:t>
            </a:r>
            <a:r>
              <a:rPr lang="ru-RU" sz="3600" dirty="0"/>
              <a:t> </a:t>
            </a:r>
            <a:r>
              <a:rPr lang="ru-RU" sz="3600" dirty="0" err="1"/>
              <a:t>дії</a:t>
            </a:r>
            <a:r>
              <a:rPr lang="ru-RU" sz="36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/>
          <a:lstStyle/>
          <a:p>
            <a:r>
              <a:rPr lang="uk-UA" b="1" dirty="0">
                <a:effectLst/>
              </a:rPr>
              <a:t>Компл</a:t>
            </a:r>
            <a:r>
              <a:rPr lang="ru-RU" b="1" dirty="0">
                <a:effectLst/>
              </a:rPr>
              <a:t>е</a:t>
            </a:r>
            <a:r>
              <a:rPr lang="uk-UA" b="1" dirty="0">
                <a:effectLst/>
              </a:rPr>
              <a:t>ксний етюдний тренінг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3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effectLst/>
              </a:rPr>
              <a:t>Механізм </a:t>
            </a:r>
            <a:r>
              <a:rPr lang="uk-UA" sz="3200" dirty="0">
                <a:effectLst/>
              </a:rPr>
              <a:t>реалізації психофізичного </a:t>
            </a:r>
            <a:r>
              <a:rPr lang="uk-UA" sz="3200" dirty="0" smtClean="0">
                <a:effectLst/>
              </a:rPr>
              <a:t>тренінгу</a:t>
            </a:r>
            <a:endParaRPr lang="ru-RU" sz="3200" dirty="0"/>
          </a:p>
        </p:txBody>
      </p:sp>
      <p:pic>
        <p:nvPicPr>
          <p:cNvPr id="4" name="Рисунок 3" descr="Описание: Схема тренинга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6" b="-3356"/>
          <a:stretch/>
        </p:blipFill>
        <p:spPr bwMode="auto">
          <a:xfrm>
            <a:off x="554324" y="1124744"/>
            <a:ext cx="7978140" cy="5364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486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dirty="0" smtClean="0"/>
              <a:t>Дякую за увагу! </a:t>
            </a:r>
          </a:p>
          <a:p>
            <a:pPr marL="0" indent="0" algn="ctr">
              <a:buNone/>
            </a:pPr>
            <a:r>
              <a:rPr lang="uk-UA" sz="8000" dirty="0" smtClean="0">
                <a:sym typeface="Wingdings" panose="05000000000000000000" pitchFamily="2" charset="2"/>
              </a:rPr>
              <a:t>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0214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70</TotalTime>
  <Words>193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Інтерактивні психофізичні тренінги у процесі професійної підготовки майбутніх акторів</vt:lpstr>
      <vt:lpstr>Тренінг на формування діафрагмального дихання</vt:lpstr>
      <vt:lpstr>Тренінг розвитку сценічної уваги</vt:lpstr>
      <vt:lpstr>Тренінг розвитку  уяви і фантазії</vt:lpstr>
      <vt:lpstr>Тренінг формування і розвитку почуття сценічної свободи</vt:lpstr>
      <vt:lpstr>Комплексний етюдний тренінг</vt:lpstr>
      <vt:lpstr>Механізм реалізації психофізичного тренінгу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Інтерактивні психофізичні тренінги у процесі професійної підготовки майбутніх акторів</dc:title>
  <dc:creator>Computer</dc:creator>
  <cp:lastModifiedBy>user</cp:lastModifiedBy>
  <cp:revision>8</cp:revision>
  <dcterms:created xsi:type="dcterms:W3CDTF">2018-04-12T05:12:13Z</dcterms:created>
  <dcterms:modified xsi:type="dcterms:W3CDTF">2018-09-28T04:21:31Z</dcterms:modified>
</cp:coreProperties>
</file>