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kjrmi8VTF5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C0LXc5O9B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0QAnYJkow3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Проблеми міжнародної економіки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46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AutoNum type="arabicPeriod"/>
            </a:pPr>
            <a:r>
              <a:rPr lang="ru-RU" dirty="0" err="1" smtClean="0"/>
              <a:t>Чи</a:t>
            </a:r>
            <a:r>
              <a:rPr lang="ru-RU" dirty="0" smtClean="0"/>
              <a:t> є </a:t>
            </a:r>
            <a:r>
              <a:rPr lang="ru-RU" dirty="0" err="1" smtClean="0"/>
              <a:t>вірним</a:t>
            </a:r>
            <a:r>
              <a:rPr lang="ru-RU" dirty="0" smtClean="0"/>
              <a:t> </a:t>
            </a:r>
            <a:r>
              <a:rPr lang="ru-RU" dirty="0" err="1" smtClean="0"/>
              <a:t>твердження</a:t>
            </a:r>
            <a:r>
              <a:rPr lang="ru-RU" dirty="0"/>
              <a:t>: </a:t>
            </a:r>
            <a:r>
              <a:rPr lang="ru-RU" dirty="0" smtClean="0"/>
              <a:t>«Инвестиции </a:t>
            </a:r>
            <a:r>
              <a:rPr lang="ru-RU" dirty="0"/>
              <a:t>в образование и охрану </a:t>
            </a:r>
            <a:r>
              <a:rPr lang="ru-RU" dirty="0" smtClean="0"/>
              <a:t>здоровья </a:t>
            </a:r>
            <a:r>
              <a:rPr lang="ru-RU" dirty="0"/>
              <a:t>женщин и внимание к их </a:t>
            </a:r>
            <a:r>
              <a:rPr lang="ru-RU" dirty="0" smtClean="0"/>
              <a:t>возможностям </a:t>
            </a:r>
            <a:r>
              <a:rPr lang="ru-RU" dirty="0"/>
              <a:t>трудоустройства, а также </a:t>
            </a:r>
            <a:r>
              <a:rPr lang="ru-RU" dirty="0" smtClean="0"/>
              <a:t>предоставлению </a:t>
            </a:r>
            <a:r>
              <a:rPr lang="ru-RU" dirty="0"/>
              <a:t>им прав и возможностей </a:t>
            </a:r>
            <a:r>
              <a:rPr lang="ru-RU" dirty="0" smtClean="0"/>
              <a:t>приносят </a:t>
            </a:r>
            <a:r>
              <a:rPr lang="ru-RU" dirty="0"/>
              <a:t>большую отдачу с точки зрения </a:t>
            </a:r>
            <a:r>
              <a:rPr lang="ru-RU" dirty="0" smtClean="0"/>
              <a:t>экономического развития».</a:t>
            </a:r>
          </a:p>
          <a:p>
            <a:pPr marL="0" indent="0" algn="just">
              <a:buNone/>
            </a:pPr>
            <a:r>
              <a:rPr lang="en-US" dirty="0"/>
              <a:t>https://theworldonly.org/gender-obrazovanie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2. Як гендерна </a:t>
            </a:r>
            <a:r>
              <a:rPr lang="ru-RU" dirty="0" err="1" smtClean="0"/>
              <a:t>нерівність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економічні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жінок</a:t>
            </a:r>
            <a:r>
              <a:rPr lang="ru-RU" dirty="0" smtClean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395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 відбувається в 2021 році?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5920" y="2481943"/>
            <a:ext cx="8608423" cy="268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58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Цілі сталого розвитку людства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6839" y="2249488"/>
            <a:ext cx="8155147" cy="3541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274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Продовольча небезпека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err="1" smtClean="0"/>
              <a:t>Покращити</a:t>
            </a:r>
            <a:r>
              <a:rPr lang="ru-RU" dirty="0" smtClean="0"/>
              <a:t> </a:t>
            </a:r>
            <a:r>
              <a:rPr lang="ru-RU" dirty="0" err="1"/>
              <a:t>харчування</a:t>
            </a:r>
            <a:r>
              <a:rPr lang="ru-RU" dirty="0"/>
              <a:t> до 2030 року для 50,5 </a:t>
            </a:r>
            <a:r>
              <a:rPr lang="ru-RU" dirty="0" err="1"/>
              <a:t>мільйонами</a:t>
            </a:r>
            <a:r>
              <a:rPr lang="ru-RU" dirty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У 2021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smtClean="0"/>
              <a:t>глобальна </a:t>
            </a:r>
            <a:r>
              <a:rPr lang="ru-RU" dirty="0" err="1" smtClean="0"/>
              <a:t>пандемія</a:t>
            </a:r>
            <a:r>
              <a:rPr lang="ru-RU" dirty="0" smtClean="0"/>
              <a:t>, </a:t>
            </a:r>
            <a:r>
              <a:rPr lang="ru-RU" dirty="0" err="1" smtClean="0"/>
              <a:t>постійні</a:t>
            </a:r>
            <a:r>
              <a:rPr lang="ru-RU" dirty="0" smtClean="0"/>
              <a:t> </a:t>
            </a:r>
            <a:r>
              <a:rPr lang="ru-RU" dirty="0" err="1" smtClean="0"/>
              <a:t>конфлікти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клімату</a:t>
            </a:r>
            <a:r>
              <a:rPr lang="ru-RU" dirty="0"/>
              <a:t> </a:t>
            </a:r>
            <a:r>
              <a:rPr lang="ru-RU" dirty="0" err="1"/>
              <a:t>неухильно</a:t>
            </a:r>
            <a:r>
              <a:rPr lang="ru-RU" dirty="0"/>
              <a:t> </a:t>
            </a:r>
            <a:r>
              <a:rPr lang="ru-RU" dirty="0" err="1" smtClean="0"/>
              <a:t>спричиняють</a:t>
            </a:r>
            <a:r>
              <a:rPr lang="ru-RU" dirty="0" smtClean="0"/>
              <a:t> </a:t>
            </a:r>
            <a:r>
              <a:rPr lang="ru-RU" dirty="0" err="1" smtClean="0"/>
              <a:t>більшу</a:t>
            </a:r>
            <a:r>
              <a:rPr lang="ru-RU" dirty="0" smtClean="0"/>
              <a:t> </a:t>
            </a:r>
            <a:r>
              <a:rPr lang="ru-RU" dirty="0" err="1" smtClean="0"/>
              <a:t>продовольчу</a:t>
            </a:r>
            <a:r>
              <a:rPr lang="ru-RU" dirty="0" smtClean="0"/>
              <a:t> </a:t>
            </a:r>
            <a:r>
              <a:rPr lang="ru-RU" dirty="0" err="1"/>
              <a:t>незахищеність</a:t>
            </a:r>
            <a:r>
              <a:rPr lang="ru-RU" dirty="0"/>
              <a:t> для </a:t>
            </a:r>
            <a:r>
              <a:rPr lang="ru-RU" dirty="0" err="1"/>
              <a:t>сімей</a:t>
            </a:r>
            <a:r>
              <a:rPr lang="ru-RU" dirty="0"/>
              <a:t> та </a:t>
            </a:r>
            <a:r>
              <a:rPr lang="ru-RU" dirty="0" err="1"/>
              <a:t>дітей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/>
              <a:t>Голод — стан </a:t>
            </a:r>
            <a:r>
              <a:rPr lang="ru-RU" dirty="0" err="1"/>
              <a:t>людини</a:t>
            </a:r>
            <a:r>
              <a:rPr lang="ru-RU" dirty="0"/>
              <a:t>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не </a:t>
            </a:r>
            <a:r>
              <a:rPr lang="ru-RU" dirty="0" err="1"/>
              <a:t>вистачає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 для здорового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035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Продовольча небезпека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hlinkClick r:id="rId2"/>
              </a:rPr>
              <a:t>Продовольство – не тільки їжа, а спосіб виживання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youtu.be/kjrmi8VTF5o</a:t>
            </a:r>
            <a:endParaRPr lang="uk-UA" dirty="0" smtClean="0"/>
          </a:p>
          <a:p>
            <a:endParaRPr lang="uk-U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800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БІЖЕНЦІ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https://youtu.be/iC0LXc5O9Bc</a:t>
            </a:r>
            <a:endParaRPr lang="uk-UA" dirty="0" smtClean="0"/>
          </a:p>
          <a:p>
            <a:r>
              <a:rPr lang="uk-UA" dirty="0" smtClean="0"/>
              <a:t>У 2021 році 25.9 МЛН БІЖЕНЦІВ У СВІТІ</a:t>
            </a:r>
          </a:p>
          <a:p>
            <a:r>
              <a:rPr lang="uk-UA" dirty="0" smtClean="0"/>
              <a:t>СОЦІАЛЬНА ДИСТАНЦІЯ та</a:t>
            </a:r>
          </a:p>
          <a:p>
            <a:r>
              <a:rPr lang="uk-UA" dirty="0" smtClean="0"/>
              <a:t>МЕДИЧНІ ПОСЛУГИ в таборах для біженців</a:t>
            </a:r>
          </a:p>
          <a:p>
            <a:r>
              <a:rPr lang="ru-RU" dirty="0"/>
              <a:t>У 2020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80 </a:t>
            </a:r>
            <a:r>
              <a:rPr lang="ru-RU" dirty="0" err="1"/>
              <a:t>мільйонів</a:t>
            </a:r>
            <a:r>
              <a:rPr lang="ru-RU" dirty="0"/>
              <a:t> </a:t>
            </a:r>
            <a:r>
              <a:rPr lang="ru-RU" dirty="0" err="1" smtClean="0"/>
              <a:t>біженців</a:t>
            </a:r>
            <a:endParaRPr lang="uk-UA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903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Зміна клімату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https://youtu.be/0QAnYJkow34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Повені</a:t>
            </a:r>
          </a:p>
          <a:p>
            <a:pPr marL="0" indent="0">
              <a:buNone/>
            </a:pPr>
            <a:r>
              <a:rPr lang="uk-UA" dirty="0" smtClean="0"/>
              <a:t>Засухи</a:t>
            </a:r>
          </a:p>
          <a:p>
            <a:pPr marL="0" indent="0">
              <a:buNone/>
            </a:pPr>
            <a:r>
              <a:rPr lang="uk-UA" dirty="0" smtClean="0"/>
              <a:t>Пожежі </a:t>
            </a:r>
          </a:p>
          <a:p>
            <a:pPr marL="0" indent="0">
              <a:buNone/>
            </a:pPr>
            <a:r>
              <a:rPr lang="uk-UA" dirty="0" smtClean="0"/>
              <a:t>Конфлікти з місцевими громадами</a:t>
            </a:r>
          </a:p>
          <a:p>
            <a:pPr marL="0" indent="0" algn="ctr">
              <a:buNone/>
            </a:pPr>
            <a:r>
              <a:rPr lang="ru-RU" b="1" dirty="0" smtClean="0"/>
              <a:t>«</a:t>
            </a:r>
            <a:r>
              <a:rPr lang="ru-RU" b="1" dirty="0" err="1" smtClean="0"/>
              <a:t>Зміна</a:t>
            </a:r>
            <a:r>
              <a:rPr lang="ru-RU" b="1" dirty="0" smtClean="0"/>
              <a:t> </a:t>
            </a:r>
            <a:r>
              <a:rPr lang="ru-RU" b="1" dirty="0" err="1"/>
              <a:t>клімату</a:t>
            </a:r>
            <a:r>
              <a:rPr lang="ru-RU" b="1" dirty="0"/>
              <a:t> </a:t>
            </a:r>
            <a:r>
              <a:rPr lang="ru-RU" b="1" dirty="0" err="1"/>
              <a:t>може</a:t>
            </a:r>
            <a:r>
              <a:rPr lang="ru-RU" b="1" dirty="0"/>
              <a:t> </a:t>
            </a:r>
            <a:r>
              <a:rPr lang="ru-RU" b="1" dirty="0" err="1" smtClean="0"/>
              <a:t>призвести</a:t>
            </a:r>
            <a:r>
              <a:rPr lang="ru-RU" b="1" dirty="0" smtClean="0"/>
              <a:t> </a:t>
            </a:r>
            <a:r>
              <a:rPr lang="ru-RU" b="1" dirty="0" err="1" smtClean="0"/>
              <a:t>більше</a:t>
            </a:r>
            <a:r>
              <a:rPr lang="ru-RU" b="1" dirty="0" smtClean="0"/>
              <a:t> </a:t>
            </a:r>
            <a:r>
              <a:rPr lang="ru-RU" b="1" dirty="0"/>
              <a:t>100 </a:t>
            </a:r>
            <a:r>
              <a:rPr lang="ru-RU" b="1" dirty="0" err="1"/>
              <a:t>мільйонів</a:t>
            </a:r>
            <a:r>
              <a:rPr lang="ru-RU" b="1" dirty="0"/>
              <a:t> </a:t>
            </a:r>
            <a:r>
              <a:rPr lang="ru-RU" b="1" dirty="0" smtClean="0"/>
              <a:t>людей до стану </a:t>
            </a:r>
            <a:r>
              <a:rPr lang="ru-RU" b="1" dirty="0" err="1" smtClean="0"/>
              <a:t>бідності</a:t>
            </a:r>
            <a:r>
              <a:rPr lang="ru-RU" b="1" dirty="0" smtClean="0"/>
              <a:t> </a:t>
            </a:r>
            <a:r>
              <a:rPr lang="ru-RU" b="1" dirty="0"/>
              <a:t>до 2030 </a:t>
            </a:r>
            <a:r>
              <a:rPr lang="ru-RU" b="1" dirty="0" smtClean="0"/>
              <a:t>року»</a:t>
            </a:r>
            <a:endParaRPr lang="uk-UA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626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Дитячі шлюби / дискримінація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https://youtu.be/U2F3MGh7ZHg</a:t>
            </a:r>
            <a:endParaRPr lang="ru-RU" dirty="0" smtClean="0"/>
          </a:p>
          <a:p>
            <a:r>
              <a:rPr lang="ru-RU" dirty="0" smtClean="0"/>
              <a:t>13 </a:t>
            </a:r>
            <a:r>
              <a:rPr lang="ru-RU" dirty="0" err="1"/>
              <a:t>мільйонів</a:t>
            </a:r>
            <a:r>
              <a:rPr lang="ru-RU" dirty="0"/>
              <a:t> </a:t>
            </a:r>
            <a:r>
              <a:rPr lang="ru-RU" dirty="0" err="1"/>
              <a:t>дитячих</a:t>
            </a:r>
            <a:r>
              <a:rPr lang="ru-RU" dirty="0"/>
              <a:t> </a:t>
            </a:r>
            <a:r>
              <a:rPr lang="ru-RU" dirty="0" err="1" smtClean="0"/>
              <a:t>шлюбів</a:t>
            </a:r>
            <a:endParaRPr lang="ru-RU" dirty="0" smtClean="0"/>
          </a:p>
          <a:p>
            <a:endParaRPr lang="ru-RU" dirty="0"/>
          </a:p>
          <a:p>
            <a:r>
              <a:rPr lang="ru-RU" dirty="0" err="1"/>
              <a:t>Дитячі</a:t>
            </a:r>
            <a:r>
              <a:rPr lang="ru-RU" dirty="0"/>
              <a:t> </a:t>
            </a:r>
            <a:r>
              <a:rPr lang="ru-RU" dirty="0" err="1"/>
              <a:t>шлюби</a:t>
            </a:r>
            <a:r>
              <a:rPr lang="ru-RU" dirty="0"/>
              <a:t> та </a:t>
            </a:r>
            <a:r>
              <a:rPr lang="ru-RU" dirty="0" err="1"/>
              <a:t>підліткові</a:t>
            </a:r>
            <a:r>
              <a:rPr lang="ru-RU" dirty="0"/>
              <a:t> </a:t>
            </a:r>
            <a:r>
              <a:rPr lang="ru-RU" dirty="0" err="1"/>
              <a:t>вагітності</a:t>
            </a:r>
            <a:r>
              <a:rPr lang="ru-RU" dirty="0"/>
              <a:t> </a:t>
            </a:r>
            <a:r>
              <a:rPr lang="ru-RU" dirty="0" err="1"/>
              <a:t>загострюють</a:t>
            </a:r>
            <a:r>
              <a:rPr lang="ru-RU" dirty="0"/>
              <a:t> цикл </a:t>
            </a:r>
            <a:r>
              <a:rPr lang="ru-RU" dirty="0" err="1"/>
              <a:t>бідності</a:t>
            </a:r>
            <a:r>
              <a:rPr lang="ru-RU" dirty="0"/>
              <a:t> для </a:t>
            </a:r>
            <a:r>
              <a:rPr lang="ru-RU" dirty="0" err="1"/>
              <a:t>дівчат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Втрата</a:t>
            </a:r>
            <a:r>
              <a:rPr lang="ru-RU" dirty="0" smtClean="0"/>
              <a:t> </a:t>
            </a:r>
            <a:r>
              <a:rPr lang="ru-RU" dirty="0"/>
              <a:t>10 </a:t>
            </a:r>
            <a:r>
              <a:rPr lang="ru-RU" dirty="0" err="1"/>
              <a:t>мільярдів</a:t>
            </a:r>
            <a:r>
              <a:rPr lang="ru-RU" dirty="0"/>
              <a:t> </a:t>
            </a:r>
            <a:r>
              <a:rPr lang="ru-RU" dirty="0" err="1"/>
              <a:t>доларів</a:t>
            </a:r>
            <a:r>
              <a:rPr lang="ru-RU" dirty="0"/>
              <a:t> ВВП в </a:t>
            </a:r>
            <a:r>
              <a:rPr lang="ru-RU" dirty="0" err="1"/>
              <a:t>регіоні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дівчата</a:t>
            </a:r>
            <a:r>
              <a:rPr lang="ru-RU" dirty="0"/>
              <a:t> не </a:t>
            </a:r>
            <a:r>
              <a:rPr lang="ru-RU" dirty="0" err="1"/>
              <a:t>отримають</a:t>
            </a:r>
            <a:r>
              <a:rPr lang="ru-RU" dirty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097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Дитяча праця та торгівля людьми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 err="1"/>
              <a:t>Азії</a:t>
            </a:r>
            <a:r>
              <a:rPr lang="ru-RU" dirty="0"/>
              <a:t> 8 </a:t>
            </a:r>
            <a:r>
              <a:rPr lang="ru-RU" dirty="0" err="1"/>
              <a:t>мільйонів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вимушені</a:t>
            </a:r>
            <a:r>
              <a:rPr lang="ru-RU" dirty="0"/>
              <a:t> </a:t>
            </a:r>
            <a:r>
              <a:rPr lang="ru-RU" dirty="0" err="1"/>
              <a:t>жебракувати</a:t>
            </a:r>
            <a:r>
              <a:rPr lang="ru-RU" dirty="0"/>
              <a:t> та </a:t>
            </a:r>
            <a:r>
              <a:rPr lang="ru-RU" dirty="0" err="1" smtClean="0"/>
              <a:t>працювати</a:t>
            </a:r>
            <a:r>
              <a:rPr lang="ru-RU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0966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273</TotalTime>
  <Words>233</Words>
  <Application>Microsoft Office PowerPoint</Application>
  <PresentationFormat>Широкоэкранный</PresentationFormat>
  <Paragraphs>36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Tw Cen MT</vt:lpstr>
      <vt:lpstr>Контур</vt:lpstr>
      <vt:lpstr>Проблеми міжнародної економіки</vt:lpstr>
      <vt:lpstr>Що відбувається в 2021 році?</vt:lpstr>
      <vt:lpstr>Цілі сталого розвитку людства</vt:lpstr>
      <vt:lpstr>Продовольча небезпека</vt:lpstr>
      <vt:lpstr>Продовольча небезпека</vt:lpstr>
      <vt:lpstr>БІЖЕНЦІ</vt:lpstr>
      <vt:lpstr>Зміна клімату</vt:lpstr>
      <vt:lpstr>Дитячі шлюби / дискримінація </vt:lpstr>
      <vt:lpstr>Дитяча праця та торгівля людьми</vt:lpstr>
      <vt:lpstr>Завдання 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Проблеми міжнародної економіки</dc:title>
  <dc:creator>RePack by Diakov</dc:creator>
  <cp:lastModifiedBy>RePack by Diakov</cp:lastModifiedBy>
  <cp:revision>23</cp:revision>
  <dcterms:created xsi:type="dcterms:W3CDTF">2021-10-18T12:28:54Z</dcterms:created>
  <dcterms:modified xsi:type="dcterms:W3CDTF">2021-10-19T08:09:34Z</dcterms:modified>
</cp:coreProperties>
</file>