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7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73" r:id="rId13"/>
    <p:sldId id="272" r:id="rId14"/>
    <p:sldId id="271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1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F5CB9-437A-47A2-93EB-DE67CEE3752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D678A3-1C79-404E-B899-8F7B56ADDB8E}">
      <dgm:prSet phldrT="[Текст]"/>
      <dgm:spPr/>
      <dgm:t>
        <a:bodyPr/>
        <a:lstStyle/>
        <a:p>
          <a:r>
            <a:rPr lang="ru-RU" dirty="0" err="1" smtClean="0"/>
            <a:t>Мутагени</a:t>
          </a:r>
          <a:endParaRPr lang="ru-RU" dirty="0"/>
        </a:p>
      </dgm:t>
    </dgm:pt>
    <dgm:pt modelId="{7E957307-7354-4D72-8889-B0D4BF690D2C}" type="parTrans" cxnId="{7929F43A-4705-4FE0-822D-15624B6FEA49}">
      <dgm:prSet/>
      <dgm:spPr/>
      <dgm:t>
        <a:bodyPr/>
        <a:lstStyle/>
        <a:p>
          <a:endParaRPr lang="ru-RU"/>
        </a:p>
      </dgm:t>
    </dgm:pt>
    <dgm:pt modelId="{A0110624-F397-4E21-93A4-1DE8D7785B1E}" type="sibTrans" cxnId="{7929F43A-4705-4FE0-822D-15624B6FEA49}">
      <dgm:prSet/>
      <dgm:spPr/>
      <dgm:t>
        <a:bodyPr/>
        <a:lstStyle/>
        <a:p>
          <a:endParaRPr lang="ru-RU"/>
        </a:p>
      </dgm:t>
    </dgm:pt>
    <dgm:pt modelId="{61D14FAB-86DC-408F-B914-1E03902ED3CA}">
      <dgm:prSet phldrT="[Текст]"/>
      <dgm:spPr/>
      <dgm:t>
        <a:bodyPr/>
        <a:lstStyle/>
        <a:p>
          <a:r>
            <a:rPr lang="ru-RU" dirty="0" smtClean="0"/>
            <a:t>Ф</a:t>
          </a:r>
          <a:r>
            <a:rPr lang="uk-UA" dirty="0" err="1" smtClean="0"/>
            <a:t>ізичні</a:t>
          </a:r>
          <a:endParaRPr lang="ru-RU" dirty="0"/>
        </a:p>
      </dgm:t>
    </dgm:pt>
    <dgm:pt modelId="{41A00A44-7A6D-4184-BDF5-D53BA02F8B94}" type="parTrans" cxnId="{988FAEA5-518F-497A-86B7-8BEC9E8410A7}">
      <dgm:prSet/>
      <dgm:spPr/>
      <dgm:t>
        <a:bodyPr/>
        <a:lstStyle/>
        <a:p>
          <a:endParaRPr lang="ru-RU"/>
        </a:p>
      </dgm:t>
    </dgm:pt>
    <dgm:pt modelId="{8ACE2DEE-1A73-43E5-A679-E278B4981274}" type="sibTrans" cxnId="{988FAEA5-518F-497A-86B7-8BEC9E8410A7}">
      <dgm:prSet/>
      <dgm:spPr/>
      <dgm:t>
        <a:bodyPr/>
        <a:lstStyle/>
        <a:p>
          <a:endParaRPr lang="ru-RU"/>
        </a:p>
      </dgm:t>
    </dgm:pt>
    <dgm:pt modelId="{A0B12CCB-B0EE-4087-9BC7-4F651957C921}">
      <dgm:prSet phldrT="[Текст]"/>
      <dgm:spPr/>
      <dgm:t>
        <a:bodyPr/>
        <a:lstStyle/>
        <a:p>
          <a:r>
            <a:rPr lang="uk-UA" dirty="0" smtClean="0"/>
            <a:t>Іонізуюче/неіонізуюче</a:t>
          </a:r>
        </a:p>
        <a:p>
          <a:r>
            <a:rPr lang="uk-UA" dirty="0" smtClean="0"/>
            <a:t>випромінювання</a:t>
          </a:r>
          <a:endParaRPr lang="ru-RU" dirty="0"/>
        </a:p>
      </dgm:t>
    </dgm:pt>
    <dgm:pt modelId="{2170CA28-63F5-4510-BC9B-6187B0784BFC}" type="parTrans" cxnId="{A35AE7CA-5FDB-4207-991A-9531ABB67439}">
      <dgm:prSet/>
      <dgm:spPr/>
      <dgm:t>
        <a:bodyPr/>
        <a:lstStyle/>
        <a:p>
          <a:endParaRPr lang="ru-RU"/>
        </a:p>
      </dgm:t>
    </dgm:pt>
    <dgm:pt modelId="{D601D4E3-547A-443F-A40D-8F516C74A457}" type="sibTrans" cxnId="{A35AE7CA-5FDB-4207-991A-9531ABB67439}">
      <dgm:prSet/>
      <dgm:spPr/>
      <dgm:t>
        <a:bodyPr/>
        <a:lstStyle/>
        <a:p>
          <a:endParaRPr lang="ru-RU"/>
        </a:p>
      </dgm:t>
    </dgm:pt>
    <dgm:pt modelId="{214ABD1C-E03D-43B6-BF63-B5E94F526AD0}">
      <dgm:prSet phldrT="[Текст]"/>
      <dgm:spPr/>
      <dgm:t>
        <a:bodyPr/>
        <a:lstStyle/>
        <a:p>
          <a:r>
            <a:rPr lang="uk-UA" dirty="0" smtClean="0"/>
            <a:t>температура</a:t>
          </a:r>
          <a:endParaRPr lang="ru-RU" dirty="0"/>
        </a:p>
      </dgm:t>
    </dgm:pt>
    <dgm:pt modelId="{B9B5E6C1-AED3-46DD-9454-61377F2F171D}" type="parTrans" cxnId="{7457E044-03F6-4512-836F-F8266D48365D}">
      <dgm:prSet/>
      <dgm:spPr/>
      <dgm:t>
        <a:bodyPr/>
        <a:lstStyle/>
        <a:p>
          <a:endParaRPr lang="ru-RU"/>
        </a:p>
      </dgm:t>
    </dgm:pt>
    <dgm:pt modelId="{0B508304-8770-4628-BBCB-F9064153FFB4}" type="sibTrans" cxnId="{7457E044-03F6-4512-836F-F8266D48365D}">
      <dgm:prSet/>
      <dgm:spPr/>
      <dgm:t>
        <a:bodyPr/>
        <a:lstStyle/>
        <a:p>
          <a:endParaRPr lang="ru-RU"/>
        </a:p>
      </dgm:t>
    </dgm:pt>
    <dgm:pt modelId="{551DD435-7133-43EF-84E3-DCC2F0DE56B6}">
      <dgm:prSet phldrT="[Текст]"/>
      <dgm:spPr/>
      <dgm:t>
        <a:bodyPr/>
        <a:lstStyle/>
        <a:p>
          <a:r>
            <a:rPr lang="uk-UA" dirty="0" smtClean="0"/>
            <a:t>Хімічні</a:t>
          </a:r>
          <a:endParaRPr lang="ru-RU" dirty="0"/>
        </a:p>
      </dgm:t>
    </dgm:pt>
    <dgm:pt modelId="{3699F00F-F7EE-4AEF-BD04-63ABCD4AB94E}" type="parTrans" cxnId="{741D06B2-DE6E-4F00-934C-F852D599AA1D}">
      <dgm:prSet/>
      <dgm:spPr/>
      <dgm:t>
        <a:bodyPr/>
        <a:lstStyle/>
        <a:p>
          <a:endParaRPr lang="ru-RU"/>
        </a:p>
      </dgm:t>
    </dgm:pt>
    <dgm:pt modelId="{9A790942-1A93-4B36-9ABE-529D69BA4455}" type="sibTrans" cxnId="{741D06B2-DE6E-4F00-934C-F852D599AA1D}">
      <dgm:prSet/>
      <dgm:spPr/>
      <dgm:t>
        <a:bodyPr/>
        <a:lstStyle/>
        <a:p>
          <a:endParaRPr lang="ru-RU"/>
        </a:p>
      </dgm:t>
    </dgm:pt>
    <dgm:pt modelId="{B4D4E5B7-5D15-4E24-A834-E34046CA5861}">
      <dgm:prSet phldrT="[Текст]"/>
      <dgm:spPr/>
      <dgm:t>
        <a:bodyPr/>
        <a:lstStyle/>
        <a:p>
          <a:pPr algn="l"/>
          <a:r>
            <a:rPr lang="uk-UA" dirty="0" smtClean="0"/>
            <a:t>-</a:t>
          </a:r>
          <a:r>
            <a:rPr lang="uk-UA" dirty="0" err="1" smtClean="0"/>
            <a:t>супермутагени</a:t>
          </a:r>
          <a:r>
            <a:rPr lang="uk-UA" dirty="0" smtClean="0"/>
            <a:t/>
          </a:r>
          <a:br>
            <a:rPr lang="uk-UA" dirty="0" smtClean="0"/>
          </a:br>
          <a:r>
            <a:rPr lang="uk-UA" dirty="0" smtClean="0"/>
            <a:t>-органічні/неорганічні речовини</a:t>
          </a:r>
          <a:endParaRPr lang="ru-RU" dirty="0"/>
        </a:p>
      </dgm:t>
    </dgm:pt>
    <dgm:pt modelId="{DF5EB82C-080D-4BE2-A051-166F62AAB707}" type="parTrans" cxnId="{8E9E4A00-01C1-47D1-8F97-5758819612C0}">
      <dgm:prSet/>
      <dgm:spPr/>
      <dgm:t>
        <a:bodyPr/>
        <a:lstStyle/>
        <a:p>
          <a:endParaRPr lang="ru-RU"/>
        </a:p>
      </dgm:t>
    </dgm:pt>
    <dgm:pt modelId="{52DCE57E-0D3C-48B2-AF36-FF8EB51EEBA8}" type="sibTrans" cxnId="{8E9E4A00-01C1-47D1-8F97-5758819612C0}">
      <dgm:prSet/>
      <dgm:spPr/>
      <dgm:t>
        <a:bodyPr/>
        <a:lstStyle/>
        <a:p>
          <a:endParaRPr lang="ru-RU"/>
        </a:p>
      </dgm:t>
    </dgm:pt>
    <dgm:pt modelId="{D7898623-C8F3-44AE-9A81-81B0E1661C6C}">
      <dgm:prSet/>
      <dgm:spPr/>
      <dgm:t>
        <a:bodyPr/>
        <a:lstStyle/>
        <a:p>
          <a:r>
            <a:rPr lang="uk-UA" dirty="0" smtClean="0"/>
            <a:t>Біологічні</a:t>
          </a:r>
          <a:endParaRPr lang="ru-RU" dirty="0"/>
        </a:p>
      </dgm:t>
    </dgm:pt>
    <dgm:pt modelId="{44E43FE4-CDE3-49D8-980E-FECBF10A2D17}" type="parTrans" cxnId="{772027AC-0E96-4DE6-A45C-56675FF24A88}">
      <dgm:prSet/>
      <dgm:spPr/>
      <dgm:t>
        <a:bodyPr/>
        <a:lstStyle/>
        <a:p>
          <a:endParaRPr lang="ru-RU"/>
        </a:p>
      </dgm:t>
    </dgm:pt>
    <dgm:pt modelId="{CCBBB96F-7A65-453D-A43D-A50041A5E721}" type="sibTrans" cxnId="{772027AC-0E96-4DE6-A45C-56675FF24A88}">
      <dgm:prSet/>
      <dgm:spPr/>
      <dgm:t>
        <a:bodyPr/>
        <a:lstStyle/>
        <a:p>
          <a:endParaRPr lang="ru-RU"/>
        </a:p>
      </dgm:t>
    </dgm:pt>
    <dgm:pt modelId="{D83E2EEB-B0D1-45B7-9E3D-DA798B7DEB41}" type="pres">
      <dgm:prSet presAssocID="{AD7F5CB9-437A-47A2-93EB-DE67CEE375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6E6F53-70C8-4C1A-952F-76848EE15EC2}" type="pres">
      <dgm:prSet presAssocID="{8AD678A3-1C79-404E-B899-8F7B56ADDB8E}" presName="hierRoot1" presStyleCnt="0"/>
      <dgm:spPr/>
    </dgm:pt>
    <dgm:pt modelId="{9B2C2336-596C-4897-8FB3-30A8DA989386}" type="pres">
      <dgm:prSet presAssocID="{8AD678A3-1C79-404E-B899-8F7B56ADDB8E}" presName="composite" presStyleCnt="0"/>
      <dgm:spPr/>
    </dgm:pt>
    <dgm:pt modelId="{6E6008F7-165A-4FEA-95DF-43B6D19096C8}" type="pres">
      <dgm:prSet presAssocID="{8AD678A3-1C79-404E-B899-8F7B56ADDB8E}" presName="background" presStyleLbl="node0" presStyleIdx="0" presStyleCnt="1"/>
      <dgm:spPr/>
    </dgm:pt>
    <dgm:pt modelId="{11CEB3D6-CA00-4F81-82DD-CF4BA37F1B16}" type="pres">
      <dgm:prSet presAssocID="{8AD678A3-1C79-404E-B899-8F7B56ADDB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75317E-37EE-4C8E-83A1-9B61A0F1F7AE}" type="pres">
      <dgm:prSet presAssocID="{8AD678A3-1C79-404E-B899-8F7B56ADDB8E}" presName="hierChild2" presStyleCnt="0"/>
      <dgm:spPr/>
    </dgm:pt>
    <dgm:pt modelId="{BE9B07DD-A248-4368-9081-D05A8EE5D21B}" type="pres">
      <dgm:prSet presAssocID="{41A00A44-7A6D-4184-BDF5-D53BA02F8B9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657CFC5E-4108-4E24-A373-EBF136994DCC}" type="pres">
      <dgm:prSet presAssocID="{61D14FAB-86DC-408F-B914-1E03902ED3CA}" presName="hierRoot2" presStyleCnt="0"/>
      <dgm:spPr/>
    </dgm:pt>
    <dgm:pt modelId="{B11A110E-B26B-469C-963F-1E2000EAFD1E}" type="pres">
      <dgm:prSet presAssocID="{61D14FAB-86DC-408F-B914-1E03902ED3CA}" presName="composite2" presStyleCnt="0"/>
      <dgm:spPr/>
    </dgm:pt>
    <dgm:pt modelId="{83CFB825-208A-4413-9B0C-9735F8C41CB6}" type="pres">
      <dgm:prSet presAssocID="{61D14FAB-86DC-408F-B914-1E03902ED3CA}" presName="background2" presStyleLbl="node2" presStyleIdx="0" presStyleCnt="3"/>
      <dgm:spPr/>
    </dgm:pt>
    <dgm:pt modelId="{E0054E93-AA0F-4214-9979-09EFF7D7BCDE}" type="pres">
      <dgm:prSet presAssocID="{61D14FAB-86DC-408F-B914-1E03902ED3CA}" presName="text2" presStyleLbl="fgAcc2" presStyleIdx="0" presStyleCnt="3" custScaleX="124046" custScaleY="131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1AFEF1-AFDB-4F49-873C-59A73D136E0C}" type="pres">
      <dgm:prSet presAssocID="{61D14FAB-86DC-408F-B914-1E03902ED3CA}" presName="hierChild3" presStyleCnt="0"/>
      <dgm:spPr/>
    </dgm:pt>
    <dgm:pt modelId="{4CE7333D-DBCD-46DD-A7E1-1BF7F18E1F1E}" type="pres">
      <dgm:prSet presAssocID="{2170CA28-63F5-4510-BC9B-6187B0784BFC}" presName="Name17" presStyleLbl="parChTrans1D3" presStyleIdx="0" presStyleCnt="3"/>
      <dgm:spPr/>
      <dgm:t>
        <a:bodyPr/>
        <a:lstStyle/>
        <a:p>
          <a:endParaRPr lang="ru-RU"/>
        </a:p>
      </dgm:t>
    </dgm:pt>
    <dgm:pt modelId="{76C852DF-F95C-4D5F-9B25-2E066FC20E69}" type="pres">
      <dgm:prSet presAssocID="{A0B12CCB-B0EE-4087-9BC7-4F651957C921}" presName="hierRoot3" presStyleCnt="0"/>
      <dgm:spPr/>
    </dgm:pt>
    <dgm:pt modelId="{9A935C8C-0C6F-4D97-842F-6A9DB76232F5}" type="pres">
      <dgm:prSet presAssocID="{A0B12CCB-B0EE-4087-9BC7-4F651957C921}" presName="composite3" presStyleCnt="0"/>
      <dgm:spPr/>
    </dgm:pt>
    <dgm:pt modelId="{E27FFF77-525B-4260-9E55-9F9E8D2D64D0}" type="pres">
      <dgm:prSet presAssocID="{A0B12CCB-B0EE-4087-9BC7-4F651957C921}" presName="background3" presStyleLbl="node3" presStyleIdx="0" presStyleCnt="3"/>
      <dgm:spPr/>
    </dgm:pt>
    <dgm:pt modelId="{0F2843AD-6FD7-4D8F-8CB2-59C73A979834}" type="pres">
      <dgm:prSet presAssocID="{A0B12CCB-B0EE-4087-9BC7-4F651957C921}" presName="text3" presStyleLbl="fgAcc3" presStyleIdx="0" presStyleCnt="3" custScaleX="116274" custScaleY="133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008CC2-FAB0-4DB6-9903-495F09E5DCE7}" type="pres">
      <dgm:prSet presAssocID="{A0B12CCB-B0EE-4087-9BC7-4F651957C921}" presName="hierChild4" presStyleCnt="0"/>
      <dgm:spPr/>
    </dgm:pt>
    <dgm:pt modelId="{CDECAAAE-D87C-48B6-B82B-F10A66201ADF}" type="pres">
      <dgm:prSet presAssocID="{B9B5E6C1-AED3-46DD-9454-61377F2F171D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A8E4054-FE9B-4718-A2B5-9A522FA587CE}" type="pres">
      <dgm:prSet presAssocID="{214ABD1C-E03D-43B6-BF63-B5E94F526AD0}" presName="hierRoot3" presStyleCnt="0"/>
      <dgm:spPr/>
    </dgm:pt>
    <dgm:pt modelId="{0661A14B-CEB9-4976-A02A-FD7D92F087F6}" type="pres">
      <dgm:prSet presAssocID="{214ABD1C-E03D-43B6-BF63-B5E94F526AD0}" presName="composite3" presStyleCnt="0"/>
      <dgm:spPr/>
    </dgm:pt>
    <dgm:pt modelId="{765A78DA-9B2C-428E-B565-33A2D253B987}" type="pres">
      <dgm:prSet presAssocID="{214ABD1C-E03D-43B6-BF63-B5E94F526AD0}" presName="background3" presStyleLbl="node3" presStyleIdx="1" presStyleCnt="3"/>
      <dgm:spPr/>
    </dgm:pt>
    <dgm:pt modelId="{C1D951A3-4619-426A-97C0-DD521D4469AE}" type="pres">
      <dgm:prSet presAssocID="{214ABD1C-E03D-43B6-BF63-B5E94F526AD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68CD1B-2EA9-4E32-929A-9D5DF6D0A43C}" type="pres">
      <dgm:prSet presAssocID="{214ABD1C-E03D-43B6-BF63-B5E94F526AD0}" presName="hierChild4" presStyleCnt="0"/>
      <dgm:spPr/>
    </dgm:pt>
    <dgm:pt modelId="{A8295DA5-0653-44B7-8521-07237C1BCCB3}" type="pres">
      <dgm:prSet presAssocID="{3699F00F-F7EE-4AEF-BD04-63ABCD4AB94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A4908D5-6F0B-44D9-9A28-8AFF08DF0A5D}" type="pres">
      <dgm:prSet presAssocID="{551DD435-7133-43EF-84E3-DCC2F0DE56B6}" presName="hierRoot2" presStyleCnt="0"/>
      <dgm:spPr/>
    </dgm:pt>
    <dgm:pt modelId="{010A1918-1DA0-490C-B1E5-A77FAE3AA474}" type="pres">
      <dgm:prSet presAssocID="{551DD435-7133-43EF-84E3-DCC2F0DE56B6}" presName="composite2" presStyleCnt="0"/>
      <dgm:spPr/>
    </dgm:pt>
    <dgm:pt modelId="{A0963660-0E2B-4D2E-9301-C731B03EAB26}" type="pres">
      <dgm:prSet presAssocID="{551DD435-7133-43EF-84E3-DCC2F0DE56B6}" presName="background2" presStyleLbl="node2" presStyleIdx="1" presStyleCnt="3"/>
      <dgm:spPr/>
    </dgm:pt>
    <dgm:pt modelId="{8442E9A2-AB81-4888-A137-F0F3ADD505A9}" type="pres">
      <dgm:prSet presAssocID="{551DD435-7133-43EF-84E3-DCC2F0DE56B6}" presName="text2" presStyleLbl="fgAcc2" presStyleIdx="1" presStyleCnt="3" custScaleX="121782" custScaleY="153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4BC259-9EEE-40CE-8A63-AD36A588AD25}" type="pres">
      <dgm:prSet presAssocID="{551DD435-7133-43EF-84E3-DCC2F0DE56B6}" presName="hierChild3" presStyleCnt="0"/>
      <dgm:spPr/>
    </dgm:pt>
    <dgm:pt modelId="{69988D62-2CE6-4B2F-BC9B-AAB638448060}" type="pres">
      <dgm:prSet presAssocID="{DF5EB82C-080D-4BE2-A051-166F62AAB707}" presName="Name17" presStyleLbl="parChTrans1D3" presStyleIdx="2" presStyleCnt="3"/>
      <dgm:spPr/>
      <dgm:t>
        <a:bodyPr/>
        <a:lstStyle/>
        <a:p>
          <a:endParaRPr lang="ru-RU"/>
        </a:p>
      </dgm:t>
    </dgm:pt>
    <dgm:pt modelId="{9F1148CD-BEF3-453B-8715-F560124E800A}" type="pres">
      <dgm:prSet presAssocID="{B4D4E5B7-5D15-4E24-A834-E34046CA5861}" presName="hierRoot3" presStyleCnt="0"/>
      <dgm:spPr/>
    </dgm:pt>
    <dgm:pt modelId="{B869A74D-C998-4BE7-B8A2-6268D362F207}" type="pres">
      <dgm:prSet presAssocID="{B4D4E5B7-5D15-4E24-A834-E34046CA5861}" presName="composite3" presStyleCnt="0"/>
      <dgm:spPr/>
    </dgm:pt>
    <dgm:pt modelId="{1D0A82B1-8359-417A-8492-081722D9937A}" type="pres">
      <dgm:prSet presAssocID="{B4D4E5B7-5D15-4E24-A834-E34046CA5861}" presName="background3" presStyleLbl="node3" presStyleIdx="2" presStyleCnt="3"/>
      <dgm:spPr/>
    </dgm:pt>
    <dgm:pt modelId="{48713A5D-1D48-4215-81A4-BD591F5C9115}" type="pres">
      <dgm:prSet presAssocID="{B4D4E5B7-5D15-4E24-A834-E34046CA586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5B9D1F-A3C6-4461-BFCB-2CA38D301160}" type="pres">
      <dgm:prSet presAssocID="{B4D4E5B7-5D15-4E24-A834-E34046CA5861}" presName="hierChild4" presStyleCnt="0"/>
      <dgm:spPr/>
    </dgm:pt>
    <dgm:pt modelId="{36B06C6C-F823-4E6F-9D25-29C6AFF39F9E}" type="pres">
      <dgm:prSet presAssocID="{44E43FE4-CDE3-49D8-980E-FECBF10A2D1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EC4F141-9F48-45D7-9F58-CF703EFF6819}" type="pres">
      <dgm:prSet presAssocID="{D7898623-C8F3-44AE-9A81-81B0E1661C6C}" presName="hierRoot2" presStyleCnt="0"/>
      <dgm:spPr/>
    </dgm:pt>
    <dgm:pt modelId="{1A1A4A63-F104-470F-88FD-55174FBDF064}" type="pres">
      <dgm:prSet presAssocID="{D7898623-C8F3-44AE-9A81-81B0E1661C6C}" presName="composite2" presStyleCnt="0"/>
      <dgm:spPr/>
    </dgm:pt>
    <dgm:pt modelId="{E65C7EA0-6CAC-4038-8793-E69618BC3B66}" type="pres">
      <dgm:prSet presAssocID="{D7898623-C8F3-44AE-9A81-81B0E1661C6C}" presName="background2" presStyleLbl="node2" presStyleIdx="2" presStyleCnt="3"/>
      <dgm:spPr/>
    </dgm:pt>
    <dgm:pt modelId="{C90F88F9-72D0-41CE-A54B-A85DAA16DCD1}" type="pres">
      <dgm:prSet presAssocID="{D7898623-C8F3-44AE-9A81-81B0E1661C6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023A42-4199-44AE-947A-8416F66E50AB}" type="pres">
      <dgm:prSet presAssocID="{D7898623-C8F3-44AE-9A81-81B0E1661C6C}" presName="hierChild3" presStyleCnt="0"/>
      <dgm:spPr/>
    </dgm:pt>
  </dgm:ptLst>
  <dgm:cxnLst>
    <dgm:cxn modelId="{C5F44E25-D5FF-4FEB-B1C2-6197921F081A}" type="presOf" srcId="{214ABD1C-E03D-43B6-BF63-B5E94F526AD0}" destId="{C1D951A3-4619-426A-97C0-DD521D4469AE}" srcOrd="0" destOrd="0" presId="urn:microsoft.com/office/officeart/2005/8/layout/hierarchy1"/>
    <dgm:cxn modelId="{09FF53BC-0B10-4A8C-9884-488983A38E1B}" type="presOf" srcId="{44E43FE4-CDE3-49D8-980E-FECBF10A2D17}" destId="{36B06C6C-F823-4E6F-9D25-29C6AFF39F9E}" srcOrd="0" destOrd="0" presId="urn:microsoft.com/office/officeart/2005/8/layout/hierarchy1"/>
    <dgm:cxn modelId="{3EF2C231-0075-4829-A44A-91DF5B3E9855}" type="presOf" srcId="{3699F00F-F7EE-4AEF-BD04-63ABCD4AB94E}" destId="{A8295DA5-0653-44B7-8521-07237C1BCCB3}" srcOrd="0" destOrd="0" presId="urn:microsoft.com/office/officeart/2005/8/layout/hierarchy1"/>
    <dgm:cxn modelId="{7457E044-03F6-4512-836F-F8266D48365D}" srcId="{61D14FAB-86DC-408F-B914-1E03902ED3CA}" destId="{214ABD1C-E03D-43B6-BF63-B5E94F526AD0}" srcOrd="1" destOrd="0" parTransId="{B9B5E6C1-AED3-46DD-9454-61377F2F171D}" sibTransId="{0B508304-8770-4628-BBCB-F9064153FFB4}"/>
    <dgm:cxn modelId="{741D06B2-DE6E-4F00-934C-F852D599AA1D}" srcId="{8AD678A3-1C79-404E-B899-8F7B56ADDB8E}" destId="{551DD435-7133-43EF-84E3-DCC2F0DE56B6}" srcOrd="1" destOrd="0" parTransId="{3699F00F-F7EE-4AEF-BD04-63ABCD4AB94E}" sibTransId="{9A790942-1A93-4B36-9ABE-529D69BA4455}"/>
    <dgm:cxn modelId="{7929F43A-4705-4FE0-822D-15624B6FEA49}" srcId="{AD7F5CB9-437A-47A2-93EB-DE67CEE3752F}" destId="{8AD678A3-1C79-404E-B899-8F7B56ADDB8E}" srcOrd="0" destOrd="0" parTransId="{7E957307-7354-4D72-8889-B0D4BF690D2C}" sibTransId="{A0110624-F397-4E21-93A4-1DE8D7785B1E}"/>
    <dgm:cxn modelId="{2D83F90C-3DB8-402D-AA11-267BBF3628AA}" type="presOf" srcId="{B9B5E6C1-AED3-46DD-9454-61377F2F171D}" destId="{CDECAAAE-D87C-48B6-B82B-F10A66201ADF}" srcOrd="0" destOrd="0" presId="urn:microsoft.com/office/officeart/2005/8/layout/hierarchy1"/>
    <dgm:cxn modelId="{3B6DCD66-0012-43AA-86F3-8A26FB39F242}" type="presOf" srcId="{8AD678A3-1C79-404E-B899-8F7B56ADDB8E}" destId="{11CEB3D6-CA00-4F81-82DD-CF4BA37F1B16}" srcOrd="0" destOrd="0" presId="urn:microsoft.com/office/officeart/2005/8/layout/hierarchy1"/>
    <dgm:cxn modelId="{67420569-882D-4199-ADCD-23D7168B4BC7}" type="presOf" srcId="{AD7F5CB9-437A-47A2-93EB-DE67CEE3752F}" destId="{D83E2EEB-B0D1-45B7-9E3D-DA798B7DEB41}" srcOrd="0" destOrd="0" presId="urn:microsoft.com/office/officeart/2005/8/layout/hierarchy1"/>
    <dgm:cxn modelId="{7EB40CBD-1168-40DD-AC95-FFB5517A88C8}" type="presOf" srcId="{551DD435-7133-43EF-84E3-DCC2F0DE56B6}" destId="{8442E9A2-AB81-4888-A137-F0F3ADD505A9}" srcOrd="0" destOrd="0" presId="urn:microsoft.com/office/officeart/2005/8/layout/hierarchy1"/>
    <dgm:cxn modelId="{7C943F37-5B40-4F7C-B8B2-575B6E9D070A}" type="presOf" srcId="{A0B12CCB-B0EE-4087-9BC7-4F651957C921}" destId="{0F2843AD-6FD7-4D8F-8CB2-59C73A979834}" srcOrd="0" destOrd="0" presId="urn:microsoft.com/office/officeart/2005/8/layout/hierarchy1"/>
    <dgm:cxn modelId="{64497EAA-8465-4996-BE06-D2D26DA3011C}" type="presOf" srcId="{DF5EB82C-080D-4BE2-A051-166F62AAB707}" destId="{69988D62-2CE6-4B2F-BC9B-AAB638448060}" srcOrd="0" destOrd="0" presId="urn:microsoft.com/office/officeart/2005/8/layout/hierarchy1"/>
    <dgm:cxn modelId="{8E9E4A00-01C1-47D1-8F97-5758819612C0}" srcId="{551DD435-7133-43EF-84E3-DCC2F0DE56B6}" destId="{B4D4E5B7-5D15-4E24-A834-E34046CA5861}" srcOrd="0" destOrd="0" parTransId="{DF5EB82C-080D-4BE2-A051-166F62AAB707}" sibTransId="{52DCE57E-0D3C-48B2-AF36-FF8EB51EEBA8}"/>
    <dgm:cxn modelId="{7C504CC9-50E3-4AF7-A718-AFCAC172E7A2}" type="presOf" srcId="{61D14FAB-86DC-408F-B914-1E03902ED3CA}" destId="{E0054E93-AA0F-4214-9979-09EFF7D7BCDE}" srcOrd="0" destOrd="0" presId="urn:microsoft.com/office/officeart/2005/8/layout/hierarchy1"/>
    <dgm:cxn modelId="{38E0ADB6-EE9C-4572-99BA-3A495B420CA0}" type="presOf" srcId="{B4D4E5B7-5D15-4E24-A834-E34046CA5861}" destId="{48713A5D-1D48-4215-81A4-BD591F5C9115}" srcOrd="0" destOrd="0" presId="urn:microsoft.com/office/officeart/2005/8/layout/hierarchy1"/>
    <dgm:cxn modelId="{772027AC-0E96-4DE6-A45C-56675FF24A88}" srcId="{8AD678A3-1C79-404E-B899-8F7B56ADDB8E}" destId="{D7898623-C8F3-44AE-9A81-81B0E1661C6C}" srcOrd="2" destOrd="0" parTransId="{44E43FE4-CDE3-49D8-980E-FECBF10A2D17}" sibTransId="{CCBBB96F-7A65-453D-A43D-A50041A5E721}"/>
    <dgm:cxn modelId="{A35AE7CA-5FDB-4207-991A-9531ABB67439}" srcId="{61D14FAB-86DC-408F-B914-1E03902ED3CA}" destId="{A0B12CCB-B0EE-4087-9BC7-4F651957C921}" srcOrd="0" destOrd="0" parTransId="{2170CA28-63F5-4510-BC9B-6187B0784BFC}" sibTransId="{D601D4E3-547A-443F-A40D-8F516C74A457}"/>
    <dgm:cxn modelId="{6CC3DAEB-F824-40A5-883B-6AB1EDEE2E27}" type="presOf" srcId="{2170CA28-63F5-4510-BC9B-6187B0784BFC}" destId="{4CE7333D-DBCD-46DD-A7E1-1BF7F18E1F1E}" srcOrd="0" destOrd="0" presId="urn:microsoft.com/office/officeart/2005/8/layout/hierarchy1"/>
    <dgm:cxn modelId="{988FAEA5-518F-497A-86B7-8BEC9E8410A7}" srcId="{8AD678A3-1C79-404E-B899-8F7B56ADDB8E}" destId="{61D14FAB-86DC-408F-B914-1E03902ED3CA}" srcOrd="0" destOrd="0" parTransId="{41A00A44-7A6D-4184-BDF5-D53BA02F8B94}" sibTransId="{8ACE2DEE-1A73-43E5-A679-E278B4981274}"/>
    <dgm:cxn modelId="{9AE1CECB-C2D2-4E79-9C6C-3EAB081B54C3}" type="presOf" srcId="{41A00A44-7A6D-4184-BDF5-D53BA02F8B94}" destId="{BE9B07DD-A248-4368-9081-D05A8EE5D21B}" srcOrd="0" destOrd="0" presId="urn:microsoft.com/office/officeart/2005/8/layout/hierarchy1"/>
    <dgm:cxn modelId="{51B49470-8FEC-4644-A837-80A76B1312F0}" type="presOf" srcId="{D7898623-C8F3-44AE-9A81-81B0E1661C6C}" destId="{C90F88F9-72D0-41CE-A54B-A85DAA16DCD1}" srcOrd="0" destOrd="0" presId="urn:microsoft.com/office/officeart/2005/8/layout/hierarchy1"/>
    <dgm:cxn modelId="{53779C98-325C-4B72-AA86-33FF236681CF}" type="presParOf" srcId="{D83E2EEB-B0D1-45B7-9E3D-DA798B7DEB41}" destId="{6F6E6F53-70C8-4C1A-952F-76848EE15EC2}" srcOrd="0" destOrd="0" presId="urn:microsoft.com/office/officeart/2005/8/layout/hierarchy1"/>
    <dgm:cxn modelId="{002FFFBF-8BFC-4735-8BD1-C4266D182F87}" type="presParOf" srcId="{6F6E6F53-70C8-4C1A-952F-76848EE15EC2}" destId="{9B2C2336-596C-4897-8FB3-30A8DA989386}" srcOrd="0" destOrd="0" presId="urn:microsoft.com/office/officeart/2005/8/layout/hierarchy1"/>
    <dgm:cxn modelId="{80AFD916-7091-44FB-8A31-682D5715C3F0}" type="presParOf" srcId="{9B2C2336-596C-4897-8FB3-30A8DA989386}" destId="{6E6008F7-165A-4FEA-95DF-43B6D19096C8}" srcOrd="0" destOrd="0" presId="urn:microsoft.com/office/officeart/2005/8/layout/hierarchy1"/>
    <dgm:cxn modelId="{995B8AE1-0819-4950-A89E-119D50E109E2}" type="presParOf" srcId="{9B2C2336-596C-4897-8FB3-30A8DA989386}" destId="{11CEB3D6-CA00-4F81-82DD-CF4BA37F1B16}" srcOrd="1" destOrd="0" presId="urn:microsoft.com/office/officeart/2005/8/layout/hierarchy1"/>
    <dgm:cxn modelId="{EBB3F39A-6CFC-4EDA-837C-49EC7AA4115A}" type="presParOf" srcId="{6F6E6F53-70C8-4C1A-952F-76848EE15EC2}" destId="{E775317E-37EE-4C8E-83A1-9B61A0F1F7AE}" srcOrd="1" destOrd="0" presId="urn:microsoft.com/office/officeart/2005/8/layout/hierarchy1"/>
    <dgm:cxn modelId="{4C3D0350-0B7A-48E0-9523-107ED1C38597}" type="presParOf" srcId="{E775317E-37EE-4C8E-83A1-9B61A0F1F7AE}" destId="{BE9B07DD-A248-4368-9081-D05A8EE5D21B}" srcOrd="0" destOrd="0" presId="urn:microsoft.com/office/officeart/2005/8/layout/hierarchy1"/>
    <dgm:cxn modelId="{D82B4743-84AB-4782-9431-9C026241CBA6}" type="presParOf" srcId="{E775317E-37EE-4C8E-83A1-9B61A0F1F7AE}" destId="{657CFC5E-4108-4E24-A373-EBF136994DCC}" srcOrd="1" destOrd="0" presId="urn:microsoft.com/office/officeart/2005/8/layout/hierarchy1"/>
    <dgm:cxn modelId="{19D2CED0-92D9-4C61-8A36-FC27E2B664CA}" type="presParOf" srcId="{657CFC5E-4108-4E24-A373-EBF136994DCC}" destId="{B11A110E-B26B-469C-963F-1E2000EAFD1E}" srcOrd="0" destOrd="0" presId="urn:microsoft.com/office/officeart/2005/8/layout/hierarchy1"/>
    <dgm:cxn modelId="{2F990B61-2440-43C7-9B28-F6EC85F9891F}" type="presParOf" srcId="{B11A110E-B26B-469C-963F-1E2000EAFD1E}" destId="{83CFB825-208A-4413-9B0C-9735F8C41CB6}" srcOrd="0" destOrd="0" presId="urn:microsoft.com/office/officeart/2005/8/layout/hierarchy1"/>
    <dgm:cxn modelId="{E5BA4A24-000D-4E8C-B5D4-0FD08003736E}" type="presParOf" srcId="{B11A110E-B26B-469C-963F-1E2000EAFD1E}" destId="{E0054E93-AA0F-4214-9979-09EFF7D7BCDE}" srcOrd="1" destOrd="0" presId="urn:microsoft.com/office/officeart/2005/8/layout/hierarchy1"/>
    <dgm:cxn modelId="{7D6AE744-98CC-4952-A6E7-50D5DDBF35A7}" type="presParOf" srcId="{657CFC5E-4108-4E24-A373-EBF136994DCC}" destId="{F51AFEF1-AFDB-4F49-873C-59A73D136E0C}" srcOrd="1" destOrd="0" presId="urn:microsoft.com/office/officeart/2005/8/layout/hierarchy1"/>
    <dgm:cxn modelId="{DE9411C7-E03A-4374-9962-5F9034654C60}" type="presParOf" srcId="{F51AFEF1-AFDB-4F49-873C-59A73D136E0C}" destId="{4CE7333D-DBCD-46DD-A7E1-1BF7F18E1F1E}" srcOrd="0" destOrd="0" presId="urn:microsoft.com/office/officeart/2005/8/layout/hierarchy1"/>
    <dgm:cxn modelId="{393E5D83-D02B-4500-B4C0-4EB8A2D37876}" type="presParOf" srcId="{F51AFEF1-AFDB-4F49-873C-59A73D136E0C}" destId="{76C852DF-F95C-4D5F-9B25-2E066FC20E69}" srcOrd="1" destOrd="0" presId="urn:microsoft.com/office/officeart/2005/8/layout/hierarchy1"/>
    <dgm:cxn modelId="{65722285-4B9F-4BD3-A497-E343F7D4D4A6}" type="presParOf" srcId="{76C852DF-F95C-4D5F-9B25-2E066FC20E69}" destId="{9A935C8C-0C6F-4D97-842F-6A9DB76232F5}" srcOrd="0" destOrd="0" presId="urn:microsoft.com/office/officeart/2005/8/layout/hierarchy1"/>
    <dgm:cxn modelId="{B697A645-49A6-4FF9-B477-E6D7B9163AA4}" type="presParOf" srcId="{9A935C8C-0C6F-4D97-842F-6A9DB76232F5}" destId="{E27FFF77-525B-4260-9E55-9F9E8D2D64D0}" srcOrd="0" destOrd="0" presId="urn:microsoft.com/office/officeart/2005/8/layout/hierarchy1"/>
    <dgm:cxn modelId="{939A141D-4F65-43E8-80D7-81ED2DE5C578}" type="presParOf" srcId="{9A935C8C-0C6F-4D97-842F-6A9DB76232F5}" destId="{0F2843AD-6FD7-4D8F-8CB2-59C73A979834}" srcOrd="1" destOrd="0" presId="urn:microsoft.com/office/officeart/2005/8/layout/hierarchy1"/>
    <dgm:cxn modelId="{FE1E277A-EF47-4DBF-A0F5-A5F61E05C627}" type="presParOf" srcId="{76C852DF-F95C-4D5F-9B25-2E066FC20E69}" destId="{24008CC2-FAB0-4DB6-9903-495F09E5DCE7}" srcOrd="1" destOrd="0" presId="urn:microsoft.com/office/officeart/2005/8/layout/hierarchy1"/>
    <dgm:cxn modelId="{9EA8ABCB-8C67-45CB-ADE3-DA19F8877BC0}" type="presParOf" srcId="{F51AFEF1-AFDB-4F49-873C-59A73D136E0C}" destId="{CDECAAAE-D87C-48B6-B82B-F10A66201ADF}" srcOrd="2" destOrd="0" presId="urn:microsoft.com/office/officeart/2005/8/layout/hierarchy1"/>
    <dgm:cxn modelId="{143C4898-6BCC-4BE7-A9A7-BE68EC957FFF}" type="presParOf" srcId="{F51AFEF1-AFDB-4F49-873C-59A73D136E0C}" destId="{9A8E4054-FE9B-4718-A2B5-9A522FA587CE}" srcOrd="3" destOrd="0" presId="urn:microsoft.com/office/officeart/2005/8/layout/hierarchy1"/>
    <dgm:cxn modelId="{DBC095C4-9D12-4CFF-9B51-7521BFBD4168}" type="presParOf" srcId="{9A8E4054-FE9B-4718-A2B5-9A522FA587CE}" destId="{0661A14B-CEB9-4976-A02A-FD7D92F087F6}" srcOrd="0" destOrd="0" presId="urn:microsoft.com/office/officeart/2005/8/layout/hierarchy1"/>
    <dgm:cxn modelId="{B16CAE58-46F0-4983-A320-9E01299B2D49}" type="presParOf" srcId="{0661A14B-CEB9-4976-A02A-FD7D92F087F6}" destId="{765A78DA-9B2C-428E-B565-33A2D253B987}" srcOrd="0" destOrd="0" presId="urn:microsoft.com/office/officeart/2005/8/layout/hierarchy1"/>
    <dgm:cxn modelId="{0E5C6090-1B9A-4E71-8402-406A523D6343}" type="presParOf" srcId="{0661A14B-CEB9-4976-A02A-FD7D92F087F6}" destId="{C1D951A3-4619-426A-97C0-DD521D4469AE}" srcOrd="1" destOrd="0" presId="urn:microsoft.com/office/officeart/2005/8/layout/hierarchy1"/>
    <dgm:cxn modelId="{AF988EFB-2A93-442A-97C1-9BE2D3AF463A}" type="presParOf" srcId="{9A8E4054-FE9B-4718-A2B5-9A522FA587CE}" destId="{A568CD1B-2EA9-4E32-929A-9D5DF6D0A43C}" srcOrd="1" destOrd="0" presId="urn:microsoft.com/office/officeart/2005/8/layout/hierarchy1"/>
    <dgm:cxn modelId="{01CE3292-AFC6-4EB2-BDEC-DFAFA75DFA9D}" type="presParOf" srcId="{E775317E-37EE-4C8E-83A1-9B61A0F1F7AE}" destId="{A8295DA5-0653-44B7-8521-07237C1BCCB3}" srcOrd="2" destOrd="0" presId="urn:microsoft.com/office/officeart/2005/8/layout/hierarchy1"/>
    <dgm:cxn modelId="{669C181D-A817-4276-9710-C6BD9D1DA8BF}" type="presParOf" srcId="{E775317E-37EE-4C8E-83A1-9B61A0F1F7AE}" destId="{3A4908D5-6F0B-44D9-9A28-8AFF08DF0A5D}" srcOrd="3" destOrd="0" presId="urn:microsoft.com/office/officeart/2005/8/layout/hierarchy1"/>
    <dgm:cxn modelId="{0F45EB4E-705A-43B2-9076-366F2969B0DC}" type="presParOf" srcId="{3A4908D5-6F0B-44D9-9A28-8AFF08DF0A5D}" destId="{010A1918-1DA0-490C-B1E5-A77FAE3AA474}" srcOrd="0" destOrd="0" presId="urn:microsoft.com/office/officeart/2005/8/layout/hierarchy1"/>
    <dgm:cxn modelId="{CB966E20-748A-4C84-8B1A-BA6F108F3C33}" type="presParOf" srcId="{010A1918-1DA0-490C-B1E5-A77FAE3AA474}" destId="{A0963660-0E2B-4D2E-9301-C731B03EAB26}" srcOrd="0" destOrd="0" presId="urn:microsoft.com/office/officeart/2005/8/layout/hierarchy1"/>
    <dgm:cxn modelId="{7C90A7A0-A2BF-4F9C-B48B-AA5F10B29697}" type="presParOf" srcId="{010A1918-1DA0-490C-B1E5-A77FAE3AA474}" destId="{8442E9A2-AB81-4888-A137-F0F3ADD505A9}" srcOrd="1" destOrd="0" presId="urn:microsoft.com/office/officeart/2005/8/layout/hierarchy1"/>
    <dgm:cxn modelId="{7843CBD8-4EF9-4B33-9500-3FDB1CDF5387}" type="presParOf" srcId="{3A4908D5-6F0B-44D9-9A28-8AFF08DF0A5D}" destId="{A64BC259-9EEE-40CE-8A63-AD36A588AD25}" srcOrd="1" destOrd="0" presId="urn:microsoft.com/office/officeart/2005/8/layout/hierarchy1"/>
    <dgm:cxn modelId="{2F68E081-EE7B-4316-8FD1-5F1C764004C0}" type="presParOf" srcId="{A64BC259-9EEE-40CE-8A63-AD36A588AD25}" destId="{69988D62-2CE6-4B2F-BC9B-AAB638448060}" srcOrd="0" destOrd="0" presId="urn:microsoft.com/office/officeart/2005/8/layout/hierarchy1"/>
    <dgm:cxn modelId="{708419BC-F018-485B-B2D9-D8BBF9493454}" type="presParOf" srcId="{A64BC259-9EEE-40CE-8A63-AD36A588AD25}" destId="{9F1148CD-BEF3-453B-8715-F560124E800A}" srcOrd="1" destOrd="0" presId="urn:microsoft.com/office/officeart/2005/8/layout/hierarchy1"/>
    <dgm:cxn modelId="{C1E0CC65-48FB-4953-A901-0E9A1874ADD5}" type="presParOf" srcId="{9F1148CD-BEF3-453B-8715-F560124E800A}" destId="{B869A74D-C998-4BE7-B8A2-6268D362F207}" srcOrd="0" destOrd="0" presId="urn:microsoft.com/office/officeart/2005/8/layout/hierarchy1"/>
    <dgm:cxn modelId="{20274640-C326-48EF-A6B9-1D4283E26DDF}" type="presParOf" srcId="{B869A74D-C998-4BE7-B8A2-6268D362F207}" destId="{1D0A82B1-8359-417A-8492-081722D9937A}" srcOrd="0" destOrd="0" presId="urn:microsoft.com/office/officeart/2005/8/layout/hierarchy1"/>
    <dgm:cxn modelId="{E31A2661-6BCC-41E9-B10D-FB7F14BCBCDC}" type="presParOf" srcId="{B869A74D-C998-4BE7-B8A2-6268D362F207}" destId="{48713A5D-1D48-4215-81A4-BD591F5C9115}" srcOrd="1" destOrd="0" presId="urn:microsoft.com/office/officeart/2005/8/layout/hierarchy1"/>
    <dgm:cxn modelId="{A17C353B-EDE8-4E52-8BC1-4228945EF091}" type="presParOf" srcId="{9F1148CD-BEF3-453B-8715-F560124E800A}" destId="{895B9D1F-A3C6-4461-BFCB-2CA38D301160}" srcOrd="1" destOrd="0" presId="urn:microsoft.com/office/officeart/2005/8/layout/hierarchy1"/>
    <dgm:cxn modelId="{F8C6B0DB-8657-4B11-8F64-C2A5F4C4BE50}" type="presParOf" srcId="{E775317E-37EE-4C8E-83A1-9B61A0F1F7AE}" destId="{36B06C6C-F823-4E6F-9D25-29C6AFF39F9E}" srcOrd="4" destOrd="0" presId="urn:microsoft.com/office/officeart/2005/8/layout/hierarchy1"/>
    <dgm:cxn modelId="{0554A8A3-CB61-4657-803C-352E575D1D5B}" type="presParOf" srcId="{E775317E-37EE-4C8E-83A1-9B61A0F1F7AE}" destId="{4EC4F141-9F48-45D7-9F58-CF703EFF6819}" srcOrd="5" destOrd="0" presId="urn:microsoft.com/office/officeart/2005/8/layout/hierarchy1"/>
    <dgm:cxn modelId="{73FD8241-B277-4376-BBEA-96715797457A}" type="presParOf" srcId="{4EC4F141-9F48-45D7-9F58-CF703EFF6819}" destId="{1A1A4A63-F104-470F-88FD-55174FBDF064}" srcOrd="0" destOrd="0" presId="urn:microsoft.com/office/officeart/2005/8/layout/hierarchy1"/>
    <dgm:cxn modelId="{0F6F1D7D-B356-4C75-9664-D6D8A50B1D83}" type="presParOf" srcId="{1A1A4A63-F104-470F-88FD-55174FBDF064}" destId="{E65C7EA0-6CAC-4038-8793-E69618BC3B66}" srcOrd="0" destOrd="0" presId="urn:microsoft.com/office/officeart/2005/8/layout/hierarchy1"/>
    <dgm:cxn modelId="{3CF485D0-E781-4917-8698-58585721DC31}" type="presParOf" srcId="{1A1A4A63-F104-470F-88FD-55174FBDF064}" destId="{C90F88F9-72D0-41CE-A54B-A85DAA16DCD1}" srcOrd="1" destOrd="0" presId="urn:microsoft.com/office/officeart/2005/8/layout/hierarchy1"/>
    <dgm:cxn modelId="{348EECBE-88F7-4C9F-9B58-B9C7D8410CFB}" type="presParOf" srcId="{4EC4F141-9F48-45D7-9F58-CF703EFF6819}" destId="{73023A42-4199-44AE-947A-8416F66E50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6C6C-F823-4E6F-9D25-29C6AFF39F9E}">
      <dsp:nvSpPr>
        <dsp:cNvPr id="0" name=""/>
        <dsp:cNvSpPr/>
      </dsp:nvSpPr>
      <dsp:spPr>
        <a:xfrm>
          <a:off x="4590242" y="1261460"/>
          <a:ext cx="2803005" cy="484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082"/>
              </a:lnTo>
              <a:lnTo>
                <a:pt x="2803005" y="330082"/>
              </a:lnTo>
              <a:lnTo>
                <a:pt x="2803005" y="48436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88D62-2CE6-4B2F-BC9B-AAB638448060}">
      <dsp:nvSpPr>
        <dsp:cNvPr id="0" name=""/>
        <dsp:cNvSpPr/>
      </dsp:nvSpPr>
      <dsp:spPr>
        <a:xfrm>
          <a:off x="5130595" y="3371330"/>
          <a:ext cx="91440" cy="4843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36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95DA5-0653-44B7-8521-07237C1BCCB3}">
      <dsp:nvSpPr>
        <dsp:cNvPr id="0" name=""/>
        <dsp:cNvSpPr/>
      </dsp:nvSpPr>
      <dsp:spPr>
        <a:xfrm>
          <a:off x="4590242" y="1261460"/>
          <a:ext cx="586072" cy="484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082"/>
              </a:lnTo>
              <a:lnTo>
                <a:pt x="586072" y="330082"/>
              </a:lnTo>
              <a:lnTo>
                <a:pt x="586072" y="48436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CAAAE-D87C-48B6-B82B-F10A66201ADF}">
      <dsp:nvSpPr>
        <dsp:cNvPr id="0" name=""/>
        <dsp:cNvSpPr/>
      </dsp:nvSpPr>
      <dsp:spPr>
        <a:xfrm>
          <a:off x="1987473" y="3139608"/>
          <a:ext cx="1153292" cy="484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082"/>
              </a:lnTo>
              <a:lnTo>
                <a:pt x="1153292" y="330082"/>
              </a:lnTo>
              <a:lnTo>
                <a:pt x="1153292" y="48436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7333D-DBCD-46DD-A7E1-1BF7F18E1F1E}">
      <dsp:nvSpPr>
        <dsp:cNvPr id="0" name=""/>
        <dsp:cNvSpPr/>
      </dsp:nvSpPr>
      <dsp:spPr>
        <a:xfrm>
          <a:off x="969699" y="3139608"/>
          <a:ext cx="1017774" cy="484368"/>
        </a:xfrm>
        <a:custGeom>
          <a:avLst/>
          <a:gdLst/>
          <a:ahLst/>
          <a:cxnLst/>
          <a:rect l="0" t="0" r="0" b="0"/>
          <a:pathLst>
            <a:path>
              <a:moveTo>
                <a:pt x="1017774" y="0"/>
              </a:moveTo>
              <a:lnTo>
                <a:pt x="1017774" y="330082"/>
              </a:lnTo>
              <a:lnTo>
                <a:pt x="0" y="330082"/>
              </a:lnTo>
              <a:lnTo>
                <a:pt x="0" y="48436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B07DD-A248-4368-9081-D05A8EE5D21B}">
      <dsp:nvSpPr>
        <dsp:cNvPr id="0" name=""/>
        <dsp:cNvSpPr/>
      </dsp:nvSpPr>
      <dsp:spPr>
        <a:xfrm>
          <a:off x="1987473" y="1261460"/>
          <a:ext cx="2602768" cy="484368"/>
        </a:xfrm>
        <a:custGeom>
          <a:avLst/>
          <a:gdLst/>
          <a:ahLst/>
          <a:cxnLst/>
          <a:rect l="0" t="0" r="0" b="0"/>
          <a:pathLst>
            <a:path>
              <a:moveTo>
                <a:pt x="2602768" y="0"/>
              </a:moveTo>
              <a:lnTo>
                <a:pt x="2602768" y="330082"/>
              </a:lnTo>
              <a:lnTo>
                <a:pt x="0" y="330082"/>
              </a:lnTo>
              <a:lnTo>
                <a:pt x="0" y="48436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008F7-165A-4FEA-95DF-43B6D19096C8}">
      <dsp:nvSpPr>
        <dsp:cNvPr id="0" name=""/>
        <dsp:cNvSpPr/>
      </dsp:nvSpPr>
      <dsp:spPr>
        <a:xfrm>
          <a:off x="3757518" y="203900"/>
          <a:ext cx="1665449" cy="1057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EB3D6-CA00-4F81-82DD-CF4BA37F1B16}">
      <dsp:nvSpPr>
        <dsp:cNvPr id="0" name=""/>
        <dsp:cNvSpPr/>
      </dsp:nvSpPr>
      <dsp:spPr>
        <a:xfrm>
          <a:off x="3942567" y="379698"/>
          <a:ext cx="1665449" cy="1057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Мутагени</a:t>
          </a:r>
          <a:endParaRPr lang="ru-RU" sz="1100" kern="1200" dirty="0"/>
        </a:p>
      </dsp:txBody>
      <dsp:txXfrm>
        <a:off x="3973542" y="410673"/>
        <a:ext cx="1603499" cy="995610"/>
      </dsp:txXfrm>
    </dsp:sp>
    <dsp:sp modelId="{83CFB825-208A-4413-9B0C-9735F8C41CB6}">
      <dsp:nvSpPr>
        <dsp:cNvPr id="0" name=""/>
        <dsp:cNvSpPr/>
      </dsp:nvSpPr>
      <dsp:spPr>
        <a:xfrm>
          <a:off x="954512" y="1745829"/>
          <a:ext cx="2065923" cy="1393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54E93-AA0F-4214-9979-09EFF7D7BCDE}">
      <dsp:nvSpPr>
        <dsp:cNvPr id="0" name=""/>
        <dsp:cNvSpPr/>
      </dsp:nvSpPr>
      <dsp:spPr>
        <a:xfrm>
          <a:off x="1139562" y="1921626"/>
          <a:ext cx="2065923" cy="1393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</a:t>
          </a:r>
          <a:r>
            <a:rPr lang="uk-UA" sz="1100" kern="1200" dirty="0" err="1" smtClean="0"/>
            <a:t>ізичні</a:t>
          </a:r>
          <a:endParaRPr lang="ru-RU" sz="1100" kern="1200" dirty="0"/>
        </a:p>
      </dsp:txBody>
      <dsp:txXfrm>
        <a:off x="1180384" y="1962448"/>
        <a:ext cx="1984279" cy="1312135"/>
      </dsp:txXfrm>
    </dsp:sp>
    <dsp:sp modelId="{E27FFF77-525B-4260-9E55-9F9E8D2D64D0}">
      <dsp:nvSpPr>
        <dsp:cNvPr id="0" name=""/>
        <dsp:cNvSpPr/>
      </dsp:nvSpPr>
      <dsp:spPr>
        <a:xfrm>
          <a:off x="1457" y="3623977"/>
          <a:ext cx="1936484" cy="1407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843AD-6FD7-4D8F-8CB2-59C73A979834}">
      <dsp:nvSpPr>
        <dsp:cNvPr id="0" name=""/>
        <dsp:cNvSpPr/>
      </dsp:nvSpPr>
      <dsp:spPr>
        <a:xfrm>
          <a:off x="186507" y="3799774"/>
          <a:ext cx="1936484" cy="140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Іонізуюче/неіонізуюче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випромінювання</a:t>
          </a:r>
          <a:endParaRPr lang="ru-RU" sz="1100" kern="1200" dirty="0"/>
        </a:p>
      </dsp:txBody>
      <dsp:txXfrm>
        <a:off x="227743" y="3841010"/>
        <a:ext cx="1854012" cy="1325436"/>
      </dsp:txXfrm>
    </dsp:sp>
    <dsp:sp modelId="{765A78DA-9B2C-428E-B565-33A2D253B987}">
      <dsp:nvSpPr>
        <dsp:cNvPr id="0" name=""/>
        <dsp:cNvSpPr/>
      </dsp:nvSpPr>
      <dsp:spPr>
        <a:xfrm>
          <a:off x="2308041" y="3623977"/>
          <a:ext cx="1665449" cy="1057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951A3-4619-426A-97C0-DD521D4469AE}">
      <dsp:nvSpPr>
        <dsp:cNvPr id="0" name=""/>
        <dsp:cNvSpPr/>
      </dsp:nvSpPr>
      <dsp:spPr>
        <a:xfrm>
          <a:off x="2493091" y="3799774"/>
          <a:ext cx="1665449" cy="1057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температура</a:t>
          </a:r>
          <a:endParaRPr lang="ru-RU" sz="1100" kern="1200" dirty="0"/>
        </a:p>
      </dsp:txBody>
      <dsp:txXfrm>
        <a:off x="2524066" y="3830749"/>
        <a:ext cx="1603499" cy="995610"/>
      </dsp:txXfrm>
    </dsp:sp>
    <dsp:sp modelId="{A0963660-0E2B-4D2E-9301-C731B03EAB26}">
      <dsp:nvSpPr>
        <dsp:cNvPr id="0" name=""/>
        <dsp:cNvSpPr/>
      </dsp:nvSpPr>
      <dsp:spPr>
        <a:xfrm>
          <a:off x="4162206" y="1745829"/>
          <a:ext cx="2028217" cy="1625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2E9A2-AB81-4888-A137-F0F3ADD505A9}">
      <dsp:nvSpPr>
        <dsp:cNvPr id="0" name=""/>
        <dsp:cNvSpPr/>
      </dsp:nvSpPr>
      <dsp:spPr>
        <a:xfrm>
          <a:off x="4347256" y="1921626"/>
          <a:ext cx="2028217" cy="1625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Хімічні</a:t>
          </a:r>
          <a:endParaRPr lang="ru-RU" sz="1100" kern="1200" dirty="0"/>
        </a:p>
      </dsp:txBody>
      <dsp:txXfrm>
        <a:off x="4394865" y="1969235"/>
        <a:ext cx="1932999" cy="1530283"/>
      </dsp:txXfrm>
    </dsp:sp>
    <dsp:sp modelId="{1D0A82B1-8359-417A-8492-081722D9937A}">
      <dsp:nvSpPr>
        <dsp:cNvPr id="0" name=""/>
        <dsp:cNvSpPr/>
      </dsp:nvSpPr>
      <dsp:spPr>
        <a:xfrm>
          <a:off x="4343590" y="3855699"/>
          <a:ext cx="1665449" cy="1057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13A5D-1D48-4215-81A4-BD591F5C9115}">
      <dsp:nvSpPr>
        <dsp:cNvPr id="0" name=""/>
        <dsp:cNvSpPr/>
      </dsp:nvSpPr>
      <dsp:spPr>
        <a:xfrm>
          <a:off x="4528640" y="4031496"/>
          <a:ext cx="1665449" cy="1057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-</a:t>
          </a:r>
          <a:r>
            <a:rPr lang="uk-UA" sz="1100" kern="1200" dirty="0" err="1" smtClean="0"/>
            <a:t>супермутагени</a:t>
          </a:r>
          <a:r>
            <a:rPr lang="uk-UA" sz="1100" kern="1200" dirty="0" smtClean="0"/>
            <a:t/>
          </a:r>
          <a:br>
            <a:rPr lang="uk-UA" sz="1100" kern="1200" dirty="0" smtClean="0"/>
          </a:br>
          <a:r>
            <a:rPr lang="uk-UA" sz="1100" kern="1200" dirty="0" smtClean="0"/>
            <a:t>-органічні/неорганічні речовини</a:t>
          </a:r>
          <a:endParaRPr lang="ru-RU" sz="1100" kern="1200" dirty="0"/>
        </a:p>
      </dsp:txBody>
      <dsp:txXfrm>
        <a:off x="4559615" y="4062471"/>
        <a:ext cx="1603499" cy="995610"/>
      </dsp:txXfrm>
    </dsp:sp>
    <dsp:sp modelId="{E65C7EA0-6CAC-4038-8793-E69618BC3B66}">
      <dsp:nvSpPr>
        <dsp:cNvPr id="0" name=""/>
        <dsp:cNvSpPr/>
      </dsp:nvSpPr>
      <dsp:spPr>
        <a:xfrm>
          <a:off x="6560523" y="1745829"/>
          <a:ext cx="1665449" cy="1057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F88F9-72D0-41CE-A54B-A85DAA16DCD1}">
      <dsp:nvSpPr>
        <dsp:cNvPr id="0" name=""/>
        <dsp:cNvSpPr/>
      </dsp:nvSpPr>
      <dsp:spPr>
        <a:xfrm>
          <a:off x="6745573" y="1921626"/>
          <a:ext cx="1665449" cy="1057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Біологічні</a:t>
          </a:r>
          <a:endParaRPr lang="ru-RU" sz="1100" kern="1200" dirty="0"/>
        </a:p>
      </dsp:txBody>
      <dsp:txXfrm>
        <a:off x="6776548" y="1952601"/>
        <a:ext cx="1603499" cy="99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964" y="2895600"/>
            <a:ext cx="11443854" cy="3006436"/>
          </a:xfrm>
          <a:solidFill>
            <a:schemeClr val="accent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</a:t>
            </a:r>
            <a:b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 природнього та індукованого мутаційного процесу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3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37" y="286807"/>
            <a:ext cx="8534400" cy="932393"/>
          </a:xfrm>
        </p:spPr>
        <p:txBody>
          <a:bodyPr>
            <a:normAutofit fontScale="90000"/>
          </a:bodyPr>
          <a:lstStyle/>
          <a:p>
            <a:r>
              <a:rPr lang="uk-UA" b="1" dirty="0" err="1"/>
              <a:t>Колхіцин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62" y="857250"/>
            <a:ext cx="4783138" cy="4324350"/>
          </a:xfrm>
        </p:spPr>
        <p:txBody>
          <a:bodyPr>
            <a:normAutofit/>
          </a:bodyPr>
          <a:lstStyle/>
          <a:p>
            <a:r>
              <a:rPr lang="uk-UA" dirty="0"/>
              <a:t>Перспективним напрямком в селекції рослин є </a:t>
            </a:r>
            <a:r>
              <a:rPr lang="uk-UA" dirty="0" err="1"/>
              <a:t>поліплоїдизація</a:t>
            </a:r>
            <a:r>
              <a:rPr lang="uk-UA" dirty="0"/>
              <a:t>. Обробивши насіння, луски, проростки, точки зростання, квітки спеціальними хімічними речовинами в певній фазі розвитку рослини, можна викликати генетичні зміни в клітинах, коли в них змінюється кількість хромосом.</a:t>
            </a:r>
            <a:endParaRPr lang="ru-RU" dirty="0"/>
          </a:p>
        </p:txBody>
      </p:sp>
      <p:pic>
        <p:nvPicPr>
          <p:cNvPr id="1026" name="Picture 2" descr="Колхицин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83" y="648228"/>
            <a:ext cx="5930722" cy="567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7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62" y="391582"/>
            <a:ext cx="8534400" cy="1507067"/>
          </a:xfrm>
        </p:spPr>
        <p:txBody>
          <a:bodyPr/>
          <a:lstStyle/>
          <a:p>
            <a:r>
              <a:rPr lang="uk-UA" dirty="0" err="1" smtClean="0"/>
              <a:t>Поліплоїди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084"/>
          <a:stretch/>
        </p:blipFill>
        <p:spPr>
          <a:xfrm>
            <a:off x="779462" y="2171700"/>
            <a:ext cx="3543860" cy="3467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8594" t="22500" r="11250" b="6667"/>
          <a:stretch/>
        </p:blipFill>
        <p:spPr>
          <a:xfrm>
            <a:off x="5046662" y="2171700"/>
            <a:ext cx="5240338" cy="34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2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6654" y="4487332"/>
            <a:ext cx="4563371" cy="1507067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</a:t>
            </a:r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Делоне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38400" y="1447800"/>
            <a:ext cx="4443418" cy="4572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Микола́йович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Делоне —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генетик 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цитолог, доктор біології.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 М. Делоне перший в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(1928)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мутагенез у рослин за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рентгенівських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променів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одержав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генних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 хромосомних мутацій у ячменю 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спельтоїдні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ÐµÐ»Ð¾Ð½Ðµ ÐÐµÐ² ÐÐ¸ÐºÐ¾Ð»Ð°Ð¹Ð¾Ð²Ð¸Ñ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3877" y="194380"/>
            <a:ext cx="3286148" cy="4830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984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3744" y="4487332"/>
            <a:ext cx="4475020" cy="150706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А.О. </a:t>
            </a:r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Сапегін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60764" y="665018"/>
            <a:ext cx="6335434" cy="5354782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Андрі́й Опана́сович Сапє́гин — український радянський селекціонер, академік АН УРСР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флористики,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цитології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генетики,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селекції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рослин.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теорію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органогенези,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 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варіаційної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статистики для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дослідів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вивів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сортів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озимої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Кооператорка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Земка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Степнячка), сорт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ярої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ячмінь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та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5362" name="Picture 2" descr="Sapeg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5541" y="232915"/>
            <a:ext cx="3053975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740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3744" y="4487332"/>
            <a:ext cx="4378037" cy="150706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І.І. </a:t>
            </a:r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Шмальгаузен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38400" y="1447800"/>
            <a:ext cx="4800608" cy="4572000"/>
          </a:xfrm>
        </p:spPr>
        <p:txBody>
          <a:bodyPr/>
          <a:lstStyle/>
          <a:p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Іва́н Іва́нович Шмальга́узен — український і російський еволюційний біолог, зоолог, морфолог, академік АН УРСР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Розробив теорію стабілізуючого добору і був однією з центральних фігур у створені сучасної синтетичної теорії еволюції.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ÐÐ²Ð°Ð½ ÐÐ²Ð°Ð½Ð¾Ð²Ð¸Ñ Ð¨Ð¼Ð°Ð»ÑÐ³Ð°ÑÐ·ÐµÐ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4988" y="208234"/>
            <a:ext cx="3386689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1493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3854" y="4487332"/>
            <a:ext cx="4211781" cy="150706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С.М. </a:t>
            </a:r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Гершензон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38400" y="415636"/>
            <a:ext cx="5514988" cy="6156636"/>
          </a:xfrm>
        </p:spPr>
        <p:txBody>
          <a:bodyPr>
            <a:normAutofit fontScale="92500" lnSpcReduction="10000"/>
          </a:bodyPr>
          <a:lstStyle/>
          <a:p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Гершензо́н Сергі́й Миха́йлович — радянський і український генетик, академік Національної академії наук України (1976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виконаної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серії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дослідів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плодовою мушкою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евакуації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Гершензон,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працюючи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генетики в 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зоології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 УРСР, у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співавторстві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Миколою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Тарнавським та Пантелеймоном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Ситько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публікує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революційну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статтю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мутагенну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тимусної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ДНК на дрозофілу. 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американця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Хейнца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Френкель-Конрата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нуклеїнових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вірус,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біології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відставав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той момент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заокеанського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популяційної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молекулярної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генетики.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Науковець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спадкової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мінливості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популяціях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7410" name="Picture 2" descr="Gershenz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0490" y="415636"/>
            <a:ext cx="2438400" cy="3219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2042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2364" y="4487332"/>
            <a:ext cx="4793672" cy="237066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Норман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Ернест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Борлоуг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38400" y="1447800"/>
            <a:ext cx="4443418" cy="519591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Ернест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Борлоуг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американський агроном, генетик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фахівець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патології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рослин.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Зеленої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Зеле́на револю́ція — комплекс змін в сільському господарстві країн, що розвиваються, мали місце в 1940-х — 1970-х роках і привели до значного збільшення світової сільськогосподарської продукції. Включав активне виведення продуктивніших сортів рослин, розширення іригації, вживання добрив, пестицидів, сучасної техніки.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ÐÐ¾ÑÐ¼Ð°Ð½ ÐÐ¾ÑÐ»Ð¾Ñ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4961" y="1233510"/>
            <a:ext cx="3714776" cy="3164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74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37" y="1392959"/>
            <a:ext cx="5634472" cy="37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3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22649" r="1809" b="5507"/>
          <a:stretch/>
        </p:blipFill>
        <p:spPr bwMode="auto">
          <a:xfrm>
            <a:off x="1134689" y="1167616"/>
            <a:ext cx="9069184" cy="519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78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0"/>
            <a:ext cx="6292736" cy="1773998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Штучний мутагенез - нове важливе джерело створення вихідного матеріалу в селекції рослин.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94807049"/>
              </p:ext>
            </p:extLst>
          </p:nvPr>
        </p:nvGraphicFramePr>
        <p:xfrm>
          <a:off x="3566160" y="282634"/>
          <a:ext cx="8412480" cy="541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6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64" y="6101542"/>
            <a:ext cx="8221085" cy="549562"/>
          </a:xfrm>
          <a:solidFill>
            <a:schemeClr val="accent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uk-UA" b="1" dirty="0"/>
              <a:t>Ранні спроби індукування мутацій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8458200" y="511175"/>
            <a:ext cx="3470275" cy="3616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78229"/>
            <a:ext cx="3733156" cy="3167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703" y="2503199"/>
            <a:ext cx="4075725" cy="30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270" y="1857895"/>
            <a:ext cx="4760625" cy="3615267"/>
          </a:xfrm>
          <a:solidFill>
            <a:schemeClr val="accent1">
              <a:lumMod val="75000"/>
              <a:lumOff val="2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Фізичні мутагени</a:t>
            </a:r>
          </a:p>
          <a:p>
            <a:r>
              <a:rPr lang="uk-UA" b="1" dirty="0" smtClean="0"/>
              <a:t>Радіаційна генетика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Вивчення дії Х-променів і променів радію на внутрішньоклітинні і ядерні процеси дозволило довести вплив цих променів на </a:t>
            </a:r>
            <a:r>
              <a:rPr lang="uk-UA" dirty="0" err="1"/>
              <a:t>кроссинговер</a:t>
            </a:r>
            <a:r>
              <a:rPr lang="uk-UA" dirty="0"/>
              <a:t>, нерозходження і розриви хромосом. Нарешті, були отримані достовірні дані про виникнення під впливом радіації спадкових змін. Такі дані вперше були отримані на цвілевих і дріжджових грибках Г. А. </a:t>
            </a:r>
            <a:r>
              <a:rPr lang="uk-UA" dirty="0" err="1"/>
              <a:t>Надсоном</a:t>
            </a:r>
            <a:r>
              <a:rPr lang="uk-UA" dirty="0"/>
              <a:t> і Т. С. Філіпповим у 1925 р., проте на них не звернули належної уваги.</a:t>
            </a:r>
            <a:endParaRPr lang="ru-RU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937" t="49219" r="10547" b="5729"/>
          <a:stretch/>
        </p:blipFill>
        <p:spPr>
          <a:xfrm>
            <a:off x="6358732" y="3743324"/>
            <a:ext cx="4877914" cy="1844581"/>
          </a:xfrm>
          <a:prstGeom prst="rect">
            <a:avLst/>
          </a:prstGeom>
        </p:spPr>
      </p:pic>
      <p:pic>
        <p:nvPicPr>
          <p:cNvPr id="2052" name="Picture 4" descr="Филиппов А.Г. О статье проф. А. С. Александрова «Семь смертных грехов  современной криминалистики» // Вестник криминалистики. 2010. № 3 (35). С.  63-66. | Международная ассоциация содействия правосудию (МАСП/IUAJ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32" y="410633"/>
            <a:ext cx="2499518" cy="333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0" y="410633"/>
            <a:ext cx="2378396" cy="333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1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99" y="6134791"/>
            <a:ext cx="8534400" cy="191193"/>
          </a:xfrm>
          <a:solidFill>
            <a:schemeClr val="accent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Ультрафіолетове</a:t>
            </a:r>
            <a:r>
              <a:rPr lang="ru-RU" dirty="0"/>
              <a:t> </a:t>
            </a:r>
            <a:r>
              <a:rPr lang="ru-RU" dirty="0" err="1"/>
              <a:t>випромінення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73" b="7510"/>
          <a:stretch/>
        </p:blipFill>
        <p:spPr>
          <a:xfrm>
            <a:off x="5695950" y="496504"/>
            <a:ext cx="3085647" cy="48660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485775"/>
            <a:ext cx="42100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7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459" y="523701"/>
            <a:ext cx="4536181" cy="483061"/>
          </a:xfrm>
          <a:solidFill>
            <a:schemeClr val="accent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Хімічні речовини</a:t>
            </a:r>
            <a:br>
              <a:rPr lang="uk-UA" dirty="0" smtClean="0"/>
            </a:br>
            <a:r>
              <a:rPr lang="uk-UA" dirty="0" err="1" smtClean="0"/>
              <a:t>супермутагени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157" y="1622598"/>
            <a:ext cx="5356543" cy="3615267"/>
          </a:xfrm>
        </p:spPr>
        <p:txBody>
          <a:bodyPr/>
          <a:lstStyle/>
          <a:p>
            <a:r>
              <a:rPr lang="uk-UA" dirty="0"/>
              <a:t> І.А. </a:t>
            </a:r>
            <a:r>
              <a:rPr lang="uk-UA" dirty="0" err="1"/>
              <a:t>Рапопортом</a:t>
            </a:r>
            <a:r>
              <a:rPr lang="uk-UA" dirty="0"/>
              <a:t> було відкрито - близько 300 сильних мутагенів, слабших мутагенів їм було знайдено в кілька разів </a:t>
            </a:r>
            <a:r>
              <a:rPr lang="uk-UA" dirty="0" smtClean="0"/>
              <a:t>більше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403273" y="765231"/>
            <a:ext cx="1064029" cy="0"/>
          </a:xfrm>
          <a:prstGeom prst="straightConnector1">
            <a:avLst/>
          </a:prstGeom>
          <a:ln w="57150">
            <a:solidFill>
              <a:schemeClr val="accent1">
                <a:alpha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572250" y="326335"/>
            <a:ext cx="44670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етиленімін</a:t>
            </a:r>
            <a:r>
              <a:rPr lang="ru-RU" dirty="0" smtClean="0"/>
              <a:t> </a:t>
            </a:r>
            <a:r>
              <a:rPr lang="ru-RU" dirty="0"/>
              <a:t>,</a:t>
            </a:r>
            <a:r>
              <a:rPr lang="ru-RU" dirty="0" err="1" smtClean="0"/>
              <a:t>нітрозоетилсечовина</a:t>
            </a:r>
            <a:r>
              <a:rPr lang="ru-RU" dirty="0" smtClean="0"/>
              <a:t>, </a:t>
            </a:r>
            <a:r>
              <a:rPr lang="ru-RU" dirty="0" err="1" smtClean="0"/>
              <a:t>нітрозометілсечовина</a:t>
            </a:r>
            <a:r>
              <a:rPr lang="ru-RU" dirty="0" smtClean="0"/>
              <a:t>, </a:t>
            </a:r>
            <a:r>
              <a:rPr lang="ru-RU" dirty="0" err="1" smtClean="0"/>
              <a:t>нітрозодіметілсечовина</a:t>
            </a:r>
            <a:r>
              <a:rPr lang="ru-RU" dirty="0" smtClean="0"/>
              <a:t>, </a:t>
            </a:r>
            <a:r>
              <a:rPr lang="ru-RU" dirty="0" err="1"/>
              <a:t>диметилсульфат</a:t>
            </a:r>
            <a:r>
              <a:rPr lang="ru-RU" dirty="0"/>
              <a:t>, </a:t>
            </a:r>
            <a:r>
              <a:rPr lang="ru-RU" dirty="0" err="1"/>
              <a:t>діетилсульфат</a:t>
            </a:r>
            <a:r>
              <a:rPr lang="ru-RU" dirty="0"/>
              <a:t>, </a:t>
            </a:r>
            <a:r>
              <a:rPr lang="ru-RU" dirty="0" err="1"/>
              <a:t>нітрозометілбіурет</a:t>
            </a:r>
            <a:r>
              <a:rPr lang="ru-RU" dirty="0"/>
              <a:t>, 1,4-біс-діазоацетілбутан і </a:t>
            </a:r>
            <a:r>
              <a:rPr lang="ru-RU" dirty="0" err="1"/>
              <a:t>ін</a:t>
            </a:r>
            <a:r>
              <a:rPr lang="ru-RU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8834" t="3500" r="27250" b="3750"/>
          <a:stretch/>
        </p:blipFill>
        <p:spPr>
          <a:xfrm>
            <a:off x="8402449" y="2447924"/>
            <a:ext cx="2875151" cy="4048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687" y="2447924"/>
            <a:ext cx="2621539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1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2" y="361950"/>
            <a:ext cx="8534400" cy="212724"/>
          </a:xfrm>
          <a:solidFill>
            <a:schemeClr val="accent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Іприт і неорганічні хімічні мутагени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6" y="1657350"/>
            <a:ext cx="3393400" cy="426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125" y="1543050"/>
            <a:ext cx="333375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525" y="574674"/>
            <a:ext cx="2990850" cy="3371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012" y="4206876"/>
            <a:ext cx="3581400" cy="25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3009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</TotalTime>
  <Words>213</Words>
  <Application>Microsoft Office PowerPoint</Application>
  <PresentationFormat>Широкоэкранный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Century Gothic</vt:lpstr>
      <vt:lpstr>Times New Roman</vt:lpstr>
      <vt:lpstr>Wingdings</vt:lpstr>
      <vt:lpstr>Wingdings 3</vt:lpstr>
      <vt:lpstr>Сектор</vt:lpstr>
      <vt:lpstr>Лекція 1  Інтенсивність природнього та індукованого мутаційного процесу</vt:lpstr>
      <vt:lpstr>Презентация PowerPoint</vt:lpstr>
      <vt:lpstr>Презентация PowerPoint</vt:lpstr>
      <vt:lpstr>Презентация PowerPoint</vt:lpstr>
      <vt:lpstr>Ранні спроби індукування мутацій </vt:lpstr>
      <vt:lpstr>Презентация PowerPoint</vt:lpstr>
      <vt:lpstr>Ультрафіолетове випромінення</vt:lpstr>
      <vt:lpstr>Хімічні речовини супермутагени</vt:lpstr>
      <vt:lpstr>Іприт і неорганічні хімічні мутагени</vt:lpstr>
      <vt:lpstr>Колхіцин </vt:lpstr>
      <vt:lpstr>Поліплоїди</vt:lpstr>
      <vt:lpstr>Л.Н.Делоне</vt:lpstr>
      <vt:lpstr>А.О. Сапегін</vt:lpstr>
      <vt:lpstr>І.І. Шмальгаузен</vt:lpstr>
      <vt:lpstr>С.М. Гершензон</vt:lpstr>
      <vt:lpstr>Норман Ернест Борлоуг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Ирина Полякова</cp:lastModifiedBy>
  <cp:revision>10</cp:revision>
  <dcterms:created xsi:type="dcterms:W3CDTF">2020-12-09T16:58:04Z</dcterms:created>
  <dcterms:modified xsi:type="dcterms:W3CDTF">2022-02-08T10:13:43Z</dcterms:modified>
</cp:coreProperties>
</file>