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3" r:id="rId2"/>
    <p:sldId id="266" r:id="rId3"/>
    <p:sldId id="267" r:id="rId4"/>
    <p:sldId id="265" r:id="rId5"/>
    <p:sldId id="268" r:id="rId6"/>
    <p:sldId id="270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7E852-DE83-4A65-AB73-10ED80155C61}" type="doc">
      <dgm:prSet loTypeId="urn:microsoft.com/office/officeart/2005/8/layout/equation2" loCatId="process" qsTypeId="urn:microsoft.com/office/officeart/2005/8/quickstyle/simple1" qsCatId="simple" csTypeId="urn:microsoft.com/office/officeart/2005/8/colors/accent0_2" csCatId="mainScheme" phldr="1"/>
      <dgm:spPr/>
    </dgm:pt>
    <dgm:pt modelId="{54A97D8D-9CF2-4F21-A40B-2D0A15BB5E63}">
      <dgm:prSet phldrT="[Текст]"/>
      <dgm:spPr/>
      <dgm:t>
        <a:bodyPr/>
        <a:lstStyle/>
        <a:p>
          <a:r>
            <a:rPr lang="uk-UA" dirty="0" smtClean="0"/>
            <a:t>Детективи</a:t>
          </a:r>
          <a:endParaRPr lang="ru-RU" dirty="0"/>
        </a:p>
      </dgm:t>
    </dgm:pt>
    <dgm:pt modelId="{F835207C-CB36-48A7-B632-2786AA13A798}" type="parTrans" cxnId="{13CC7B35-40D5-44FA-8D7F-F5D490108F99}">
      <dgm:prSet/>
      <dgm:spPr/>
      <dgm:t>
        <a:bodyPr/>
        <a:lstStyle/>
        <a:p>
          <a:endParaRPr lang="ru-RU"/>
        </a:p>
      </dgm:t>
    </dgm:pt>
    <dgm:pt modelId="{B6BF7AB9-0C29-4EFA-9624-07C3E991A418}" type="sibTrans" cxnId="{13CC7B35-40D5-44FA-8D7F-F5D490108F99}">
      <dgm:prSet/>
      <dgm:spPr/>
      <dgm:t>
        <a:bodyPr/>
        <a:lstStyle/>
        <a:p>
          <a:endParaRPr lang="ru-RU"/>
        </a:p>
      </dgm:t>
    </dgm:pt>
    <dgm:pt modelId="{7FBA36E9-7F4A-4937-BADF-95B1ACA72D3F}">
      <dgm:prSet phldrT="[Текст]"/>
      <dgm:spPr/>
      <dgm:t>
        <a:bodyPr/>
        <a:lstStyle/>
        <a:p>
          <a:r>
            <a:rPr lang="uk-UA" dirty="0" smtClean="0"/>
            <a:t>Фантастика</a:t>
          </a:r>
          <a:endParaRPr lang="ru-RU" dirty="0"/>
        </a:p>
      </dgm:t>
    </dgm:pt>
    <dgm:pt modelId="{D6FB0D11-E530-47EE-A910-C8DD644BA3E3}" type="parTrans" cxnId="{D13BB92D-FC53-4C4D-B8DF-5FD49B91D03F}">
      <dgm:prSet/>
      <dgm:spPr/>
      <dgm:t>
        <a:bodyPr/>
        <a:lstStyle/>
        <a:p>
          <a:endParaRPr lang="ru-RU"/>
        </a:p>
      </dgm:t>
    </dgm:pt>
    <dgm:pt modelId="{730E46EA-3D43-4882-BE29-12BD37ED681D}" type="sibTrans" cxnId="{D13BB92D-FC53-4C4D-B8DF-5FD49B91D03F}">
      <dgm:prSet/>
      <dgm:spPr/>
      <dgm:t>
        <a:bodyPr/>
        <a:lstStyle/>
        <a:p>
          <a:endParaRPr lang="ru-RU"/>
        </a:p>
      </dgm:t>
    </dgm:pt>
    <dgm:pt modelId="{F5787003-B5FD-4030-B5C4-CE43E4F5B8C6}">
      <dgm:prSet phldrT="[Текст]"/>
      <dgm:spPr/>
      <dgm:t>
        <a:bodyPr/>
        <a:lstStyle/>
        <a:p>
          <a:r>
            <a:rPr lang="uk-UA" dirty="0" smtClean="0"/>
            <a:t>Масова культура</a:t>
          </a:r>
          <a:endParaRPr lang="ru-RU" dirty="0"/>
        </a:p>
      </dgm:t>
    </dgm:pt>
    <dgm:pt modelId="{BB1F44CB-45F0-4907-A35F-DA949EF2C131}" type="parTrans" cxnId="{D0328766-6EF6-4391-8F88-3B0259003F94}">
      <dgm:prSet/>
      <dgm:spPr/>
      <dgm:t>
        <a:bodyPr/>
        <a:lstStyle/>
        <a:p>
          <a:endParaRPr lang="ru-RU"/>
        </a:p>
      </dgm:t>
    </dgm:pt>
    <dgm:pt modelId="{559C602F-A639-44B8-876B-4A10556C0A5A}" type="sibTrans" cxnId="{D0328766-6EF6-4391-8F88-3B0259003F94}">
      <dgm:prSet/>
      <dgm:spPr/>
      <dgm:t>
        <a:bodyPr/>
        <a:lstStyle/>
        <a:p>
          <a:endParaRPr lang="ru-RU"/>
        </a:p>
      </dgm:t>
    </dgm:pt>
    <dgm:pt modelId="{C6E63477-55BF-4418-8BB1-A00B0E2AA634}" type="pres">
      <dgm:prSet presAssocID="{4C67E852-DE83-4A65-AB73-10ED80155C61}" presName="Name0" presStyleCnt="0">
        <dgm:presLayoutVars>
          <dgm:dir/>
          <dgm:resizeHandles val="exact"/>
        </dgm:presLayoutVars>
      </dgm:prSet>
      <dgm:spPr/>
    </dgm:pt>
    <dgm:pt modelId="{D9B07313-9E84-4A82-8D0A-0C07D505445E}" type="pres">
      <dgm:prSet presAssocID="{4C67E852-DE83-4A65-AB73-10ED80155C61}" presName="vNodes" presStyleCnt="0"/>
      <dgm:spPr/>
    </dgm:pt>
    <dgm:pt modelId="{EBC049F3-EB56-4797-9C2E-C05A72B3BB6A}" type="pres">
      <dgm:prSet presAssocID="{54A97D8D-9CF2-4F21-A40B-2D0A15BB5E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DB7AF-9627-48C7-8030-4B98BB78076D}" type="pres">
      <dgm:prSet presAssocID="{B6BF7AB9-0C29-4EFA-9624-07C3E991A418}" presName="spacerT" presStyleCnt="0"/>
      <dgm:spPr/>
    </dgm:pt>
    <dgm:pt modelId="{9D705A79-21A9-4B58-B238-2FAA5D9AB3C4}" type="pres">
      <dgm:prSet presAssocID="{B6BF7AB9-0C29-4EFA-9624-07C3E991A4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4A21D7-0460-49CA-9D3A-FDFDC0C301A3}" type="pres">
      <dgm:prSet presAssocID="{B6BF7AB9-0C29-4EFA-9624-07C3E991A418}" presName="spacerB" presStyleCnt="0"/>
      <dgm:spPr/>
    </dgm:pt>
    <dgm:pt modelId="{49E6D7D6-77E4-4052-8029-A49ED011BA52}" type="pres">
      <dgm:prSet presAssocID="{7FBA36E9-7F4A-4937-BADF-95B1ACA72D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14FEA-D636-48B0-9AC9-D2548EBE6DD9}" type="pres">
      <dgm:prSet presAssocID="{4C67E852-DE83-4A65-AB73-10ED80155C61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1F2A934F-581E-4CEB-AE9F-6EF187E98019}" type="pres">
      <dgm:prSet presAssocID="{4C67E852-DE83-4A65-AB73-10ED80155C6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D547FDB-9926-4F51-B03F-19B9EE1ABE5B}" type="pres">
      <dgm:prSet presAssocID="{4C67E852-DE83-4A65-AB73-10ED80155C6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20C26-15D2-494C-B712-C3CD88CA0904}" type="presOf" srcId="{4C67E852-DE83-4A65-AB73-10ED80155C61}" destId="{C6E63477-55BF-4418-8BB1-A00B0E2AA634}" srcOrd="0" destOrd="0" presId="urn:microsoft.com/office/officeart/2005/8/layout/equation2"/>
    <dgm:cxn modelId="{D13BB92D-FC53-4C4D-B8DF-5FD49B91D03F}" srcId="{4C67E852-DE83-4A65-AB73-10ED80155C61}" destId="{7FBA36E9-7F4A-4937-BADF-95B1ACA72D3F}" srcOrd="1" destOrd="0" parTransId="{D6FB0D11-E530-47EE-A910-C8DD644BA3E3}" sibTransId="{730E46EA-3D43-4882-BE29-12BD37ED681D}"/>
    <dgm:cxn modelId="{D0328766-6EF6-4391-8F88-3B0259003F94}" srcId="{4C67E852-DE83-4A65-AB73-10ED80155C61}" destId="{F5787003-B5FD-4030-B5C4-CE43E4F5B8C6}" srcOrd="2" destOrd="0" parTransId="{BB1F44CB-45F0-4907-A35F-DA949EF2C131}" sibTransId="{559C602F-A639-44B8-876B-4A10556C0A5A}"/>
    <dgm:cxn modelId="{6A3D86BC-C614-470B-B3F8-5F5ADC3B0AF1}" type="presOf" srcId="{730E46EA-3D43-4882-BE29-12BD37ED681D}" destId="{1F2A934F-581E-4CEB-AE9F-6EF187E98019}" srcOrd="1" destOrd="0" presId="urn:microsoft.com/office/officeart/2005/8/layout/equation2"/>
    <dgm:cxn modelId="{87D5C51B-2029-49C5-AE56-042A0D78006C}" type="presOf" srcId="{B6BF7AB9-0C29-4EFA-9624-07C3E991A418}" destId="{9D705A79-21A9-4B58-B238-2FAA5D9AB3C4}" srcOrd="0" destOrd="0" presId="urn:microsoft.com/office/officeart/2005/8/layout/equation2"/>
    <dgm:cxn modelId="{6A18DFDD-39FD-47A9-B659-E8552241A0DB}" type="presOf" srcId="{F5787003-B5FD-4030-B5C4-CE43E4F5B8C6}" destId="{9D547FDB-9926-4F51-B03F-19B9EE1ABE5B}" srcOrd="0" destOrd="0" presId="urn:microsoft.com/office/officeart/2005/8/layout/equation2"/>
    <dgm:cxn modelId="{C1850B14-9AD5-4C18-9399-031B2099A13E}" type="presOf" srcId="{730E46EA-3D43-4882-BE29-12BD37ED681D}" destId="{49514FEA-D636-48B0-9AC9-D2548EBE6DD9}" srcOrd="0" destOrd="0" presId="urn:microsoft.com/office/officeart/2005/8/layout/equation2"/>
    <dgm:cxn modelId="{135F5C1C-A3FC-4B5C-9DD6-F564909AA324}" type="presOf" srcId="{54A97D8D-9CF2-4F21-A40B-2D0A15BB5E63}" destId="{EBC049F3-EB56-4797-9C2E-C05A72B3BB6A}" srcOrd="0" destOrd="0" presId="urn:microsoft.com/office/officeart/2005/8/layout/equation2"/>
    <dgm:cxn modelId="{521DDAC5-EF83-4B33-B1F4-B7D3CCE6AE29}" type="presOf" srcId="{7FBA36E9-7F4A-4937-BADF-95B1ACA72D3F}" destId="{49E6D7D6-77E4-4052-8029-A49ED011BA52}" srcOrd="0" destOrd="0" presId="urn:microsoft.com/office/officeart/2005/8/layout/equation2"/>
    <dgm:cxn modelId="{13CC7B35-40D5-44FA-8D7F-F5D490108F99}" srcId="{4C67E852-DE83-4A65-AB73-10ED80155C61}" destId="{54A97D8D-9CF2-4F21-A40B-2D0A15BB5E63}" srcOrd="0" destOrd="0" parTransId="{F835207C-CB36-48A7-B632-2786AA13A798}" sibTransId="{B6BF7AB9-0C29-4EFA-9624-07C3E991A418}"/>
    <dgm:cxn modelId="{C52EB867-984C-441A-BA46-2A3F6E384ACA}" type="presParOf" srcId="{C6E63477-55BF-4418-8BB1-A00B0E2AA634}" destId="{D9B07313-9E84-4A82-8D0A-0C07D505445E}" srcOrd="0" destOrd="0" presId="urn:microsoft.com/office/officeart/2005/8/layout/equation2"/>
    <dgm:cxn modelId="{D16E03FC-49E2-4E0F-BAD7-7BD62762A445}" type="presParOf" srcId="{D9B07313-9E84-4A82-8D0A-0C07D505445E}" destId="{EBC049F3-EB56-4797-9C2E-C05A72B3BB6A}" srcOrd="0" destOrd="0" presId="urn:microsoft.com/office/officeart/2005/8/layout/equation2"/>
    <dgm:cxn modelId="{2FBD1414-A17A-4EE4-BE98-8B1044237D1A}" type="presParOf" srcId="{D9B07313-9E84-4A82-8D0A-0C07D505445E}" destId="{7B3DB7AF-9627-48C7-8030-4B98BB78076D}" srcOrd="1" destOrd="0" presId="urn:microsoft.com/office/officeart/2005/8/layout/equation2"/>
    <dgm:cxn modelId="{586ADE29-1075-4A0D-B26A-626D46F75490}" type="presParOf" srcId="{D9B07313-9E84-4A82-8D0A-0C07D505445E}" destId="{9D705A79-21A9-4B58-B238-2FAA5D9AB3C4}" srcOrd="2" destOrd="0" presId="urn:microsoft.com/office/officeart/2005/8/layout/equation2"/>
    <dgm:cxn modelId="{24E90E27-D486-4E5A-931A-BA943F98D3E5}" type="presParOf" srcId="{D9B07313-9E84-4A82-8D0A-0C07D505445E}" destId="{554A21D7-0460-49CA-9D3A-FDFDC0C301A3}" srcOrd="3" destOrd="0" presId="urn:microsoft.com/office/officeart/2005/8/layout/equation2"/>
    <dgm:cxn modelId="{47B63B12-CC24-49F1-878D-B2D0A25F60FA}" type="presParOf" srcId="{D9B07313-9E84-4A82-8D0A-0C07D505445E}" destId="{49E6D7D6-77E4-4052-8029-A49ED011BA52}" srcOrd="4" destOrd="0" presId="urn:microsoft.com/office/officeart/2005/8/layout/equation2"/>
    <dgm:cxn modelId="{8DD7BFF8-1460-4F2B-A10D-F7DAF1FA53EC}" type="presParOf" srcId="{C6E63477-55BF-4418-8BB1-A00B0E2AA634}" destId="{49514FEA-D636-48B0-9AC9-D2548EBE6DD9}" srcOrd="1" destOrd="0" presId="urn:microsoft.com/office/officeart/2005/8/layout/equation2"/>
    <dgm:cxn modelId="{9049D877-5B80-4235-BC67-A4287937886C}" type="presParOf" srcId="{49514FEA-D636-48B0-9AC9-D2548EBE6DD9}" destId="{1F2A934F-581E-4CEB-AE9F-6EF187E98019}" srcOrd="0" destOrd="0" presId="urn:microsoft.com/office/officeart/2005/8/layout/equation2"/>
    <dgm:cxn modelId="{FE9CB068-EDB5-4362-95C6-07025B99B15A}" type="presParOf" srcId="{C6E63477-55BF-4418-8BB1-A00B0E2AA634}" destId="{9D547FDB-9926-4F51-B03F-19B9EE1ABE5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39B087-B06C-4907-87BE-BB85655B693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524C464-B539-4157-AC24-8A2607FC7494}">
      <dgm:prSet phldrT="[Текст]"/>
      <dgm:spPr/>
      <dgm:t>
        <a:bodyPr/>
        <a:lstStyle/>
        <a:p>
          <a:r>
            <a:rPr lang="uk-UA" dirty="0" smtClean="0"/>
            <a:t>«Люди + боги»</a:t>
          </a:r>
          <a:endParaRPr lang="ru-RU" dirty="0"/>
        </a:p>
      </dgm:t>
    </dgm:pt>
    <dgm:pt modelId="{39F577E5-4D45-4762-AEA3-23553DD81D7A}" type="parTrans" cxnId="{95E014B1-81FF-4FB3-A277-D6C5FCFC3CBE}">
      <dgm:prSet/>
      <dgm:spPr/>
      <dgm:t>
        <a:bodyPr/>
        <a:lstStyle/>
        <a:p>
          <a:endParaRPr lang="ru-RU"/>
        </a:p>
      </dgm:t>
    </dgm:pt>
    <dgm:pt modelId="{C1A7931D-96B8-4323-99F8-D7E26A725338}" type="sibTrans" cxnId="{95E014B1-81FF-4FB3-A277-D6C5FCFC3CBE}">
      <dgm:prSet/>
      <dgm:spPr/>
      <dgm:t>
        <a:bodyPr/>
        <a:lstStyle/>
        <a:p>
          <a:endParaRPr lang="ru-RU"/>
        </a:p>
      </dgm:t>
    </dgm:pt>
    <dgm:pt modelId="{EBDD3E6C-F388-42A1-8EF6-F0B01961ADB4}">
      <dgm:prSet phldrT="[Текст]"/>
      <dgm:spPr/>
      <dgm:t>
        <a:bodyPr/>
        <a:lstStyle/>
        <a:p>
          <a:r>
            <a:rPr lang="uk-UA" dirty="0" smtClean="0"/>
            <a:t>«Люди + ельфи, гноми та тролі»</a:t>
          </a:r>
          <a:endParaRPr lang="ru-RU" dirty="0"/>
        </a:p>
      </dgm:t>
    </dgm:pt>
    <dgm:pt modelId="{D34A4767-20EB-42F0-987F-36FAAFC5D76D}" type="parTrans" cxnId="{E8570FF0-1D48-4C99-8868-15B1F6D1D342}">
      <dgm:prSet/>
      <dgm:spPr/>
      <dgm:t>
        <a:bodyPr/>
        <a:lstStyle/>
        <a:p>
          <a:endParaRPr lang="ru-RU"/>
        </a:p>
      </dgm:t>
    </dgm:pt>
    <dgm:pt modelId="{13175940-87E4-429F-942B-242FC31654B5}" type="sibTrans" cxnId="{E8570FF0-1D48-4C99-8868-15B1F6D1D342}">
      <dgm:prSet/>
      <dgm:spPr/>
      <dgm:t>
        <a:bodyPr/>
        <a:lstStyle/>
        <a:p>
          <a:endParaRPr lang="ru-RU"/>
        </a:p>
      </dgm:t>
    </dgm:pt>
    <dgm:pt modelId="{CAE21884-B471-45F2-951C-48A097BC02D1}">
      <dgm:prSet phldrT="[Текст]"/>
      <dgm:spPr/>
      <dgm:t>
        <a:bodyPr/>
        <a:lstStyle/>
        <a:p>
          <a:r>
            <a:rPr lang="uk-UA" dirty="0" smtClean="0"/>
            <a:t>«Руни»</a:t>
          </a:r>
          <a:endParaRPr lang="ru-RU" dirty="0"/>
        </a:p>
      </dgm:t>
    </dgm:pt>
    <dgm:pt modelId="{5110645F-69DA-48C7-AC45-2575CB0C80FD}" type="parTrans" cxnId="{AE976ABB-C5AD-4229-95A2-8276AD172FFB}">
      <dgm:prSet/>
      <dgm:spPr/>
      <dgm:t>
        <a:bodyPr/>
        <a:lstStyle/>
        <a:p>
          <a:endParaRPr lang="ru-RU"/>
        </a:p>
      </dgm:t>
    </dgm:pt>
    <dgm:pt modelId="{85B3263F-E20D-4C04-9E25-760D62A8472B}" type="sibTrans" cxnId="{AE976ABB-C5AD-4229-95A2-8276AD172FFB}">
      <dgm:prSet/>
      <dgm:spPr/>
      <dgm:t>
        <a:bodyPr/>
        <a:lstStyle/>
        <a:p>
          <a:endParaRPr lang="ru-RU"/>
        </a:p>
      </dgm:t>
    </dgm:pt>
    <dgm:pt modelId="{B74146CF-0356-4869-B075-36D449EDD61C}">
      <dgm:prSet phldrT="[Текст]"/>
      <dgm:spPr/>
      <dgm:t>
        <a:bodyPr/>
        <a:lstStyle/>
        <a:p>
          <a:r>
            <a:rPr lang="uk-UA" dirty="0" smtClean="0"/>
            <a:t>«Кінець світу», «зомбі-</a:t>
          </a:r>
          <a:r>
            <a:rPr lang="uk-UA" dirty="0" err="1" smtClean="0"/>
            <a:t>хорор</a:t>
          </a:r>
          <a:r>
            <a:rPr lang="uk-UA" dirty="0" smtClean="0"/>
            <a:t>»</a:t>
          </a:r>
          <a:endParaRPr lang="ru-RU" dirty="0"/>
        </a:p>
      </dgm:t>
    </dgm:pt>
    <dgm:pt modelId="{42A1570B-90DE-429B-9F43-6C02A8CEBBCE}" type="parTrans" cxnId="{7F8ACD9D-8ED5-4DF2-A787-D02E390EC20E}">
      <dgm:prSet/>
      <dgm:spPr/>
      <dgm:t>
        <a:bodyPr/>
        <a:lstStyle/>
        <a:p>
          <a:endParaRPr lang="ru-RU"/>
        </a:p>
      </dgm:t>
    </dgm:pt>
    <dgm:pt modelId="{3D086A1E-2660-489E-8F8A-340A94FD8047}" type="sibTrans" cxnId="{7F8ACD9D-8ED5-4DF2-A787-D02E390EC20E}">
      <dgm:prSet/>
      <dgm:spPr/>
      <dgm:t>
        <a:bodyPr/>
        <a:lstStyle/>
        <a:p>
          <a:endParaRPr lang="ru-RU"/>
        </a:p>
      </dgm:t>
    </dgm:pt>
    <dgm:pt modelId="{A515CE1C-9F2D-45BF-8171-6F15E8D51D66}" type="pres">
      <dgm:prSet presAssocID="{4539B087-B06C-4907-87BE-BB85655B6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66815-6EA1-4251-9EB0-3B4A206E5531}" type="pres">
      <dgm:prSet presAssocID="{6524C464-B539-4157-AC24-8A2607FC74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94E9-A850-44C2-A6DA-5389FC382E4D}" type="pres">
      <dgm:prSet presAssocID="{C1A7931D-96B8-4323-99F8-D7E26A725338}" presName="sibTrans" presStyleCnt="0"/>
      <dgm:spPr/>
    </dgm:pt>
    <dgm:pt modelId="{4ED74D8F-3B18-4112-B4E1-12FF0FD6F45A}" type="pres">
      <dgm:prSet presAssocID="{EBDD3E6C-F388-42A1-8EF6-F0B01961AD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914A1-F25F-418D-8913-749FE70D96E7}" type="pres">
      <dgm:prSet presAssocID="{13175940-87E4-429F-942B-242FC31654B5}" presName="sibTrans" presStyleCnt="0"/>
      <dgm:spPr/>
    </dgm:pt>
    <dgm:pt modelId="{97895271-0099-483B-933B-004E61C3695C}" type="pres">
      <dgm:prSet presAssocID="{CAE21884-B471-45F2-951C-48A097BC02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291A-FF21-4A53-B404-F7E7B36C151D}" type="pres">
      <dgm:prSet presAssocID="{85B3263F-E20D-4C04-9E25-760D62A8472B}" presName="sibTrans" presStyleCnt="0"/>
      <dgm:spPr/>
    </dgm:pt>
    <dgm:pt modelId="{49DFF79E-6E82-4ED2-BC9D-5E197DD1A72F}" type="pres">
      <dgm:prSet presAssocID="{B74146CF-0356-4869-B075-36D449EDD6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E1620-BDCB-4CD5-A7BD-7BE57F0F8334}" type="presOf" srcId="{6524C464-B539-4157-AC24-8A2607FC7494}" destId="{C5B66815-6EA1-4251-9EB0-3B4A206E5531}" srcOrd="0" destOrd="0" presId="urn:microsoft.com/office/officeart/2005/8/layout/default"/>
    <dgm:cxn modelId="{87A4A2A6-B0D0-4AE4-AC59-9D333151C815}" type="presOf" srcId="{CAE21884-B471-45F2-951C-48A097BC02D1}" destId="{97895271-0099-483B-933B-004E61C3695C}" srcOrd="0" destOrd="0" presId="urn:microsoft.com/office/officeart/2005/8/layout/default"/>
    <dgm:cxn modelId="{1DD4A20E-9EA0-4BCF-88AC-43750EA5D3FD}" type="presOf" srcId="{B74146CF-0356-4869-B075-36D449EDD61C}" destId="{49DFF79E-6E82-4ED2-BC9D-5E197DD1A72F}" srcOrd="0" destOrd="0" presId="urn:microsoft.com/office/officeart/2005/8/layout/default"/>
    <dgm:cxn modelId="{AE976ABB-C5AD-4229-95A2-8276AD172FFB}" srcId="{4539B087-B06C-4907-87BE-BB85655B693C}" destId="{CAE21884-B471-45F2-951C-48A097BC02D1}" srcOrd="2" destOrd="0" parTransId="{5110645F-69DA-48C7-AC45-2575CB0C80FD}" sibTransId="{85B3263F-E20D-4C04-9E25-760D62A8472B}"/>
    <dgm:cxn modelId="{95E014B1-81FF-4FB3-A277-D6C5FCFC3CBE}" srcId="{4539B087-B06C-4907-87BE-BB85655B693C}" destId="{6524C464-B539-4157-AC24-8A2607FC7494}" srcOrd="0" destOrd="0" parTransId="{39F577E5-4D45-4762-AEA3-23553DD81D7A}" sibTransId="{C1A7931D-96B8-4323-99F8-D7E26A725338}"/>
    <dgm:cxn modelId="{96E5DC85-787D-40C9-ABF3-8E03CF4C6F92}" type="presOf" srcId="{EBDD3E6C-F388-42A1-8EF6-F0B01961ADB4}" destId="{4ED74D8F-3B18-4112-B4E1-12FF0FD6F45A}" srcOrd="0" destOrd="0" presId="urn:microsoft.com/office/officeart/2005/8/layout/default"/>
    <dgm:cxn modelId="{96218A2A-9953-4D0D-B91F-A01E9816256D}" type="presOf" srcId="{4539B087-B06C-4907-87BE-BB85655B693C}" destId="{A515CE1C-9F2D-45BF-8171-6F15E8D51D66}" srcOrd="0" destOrd="0" presId="urn:microsoft.com/office/officeart/2005/8/layout/default"/>
    <dgm:cxn modelId="{7F8ACD9D-8ED5-4DF2-A787-D02E390EC20E}" srcId="{4539B087-B06C-4907-87BE-BB85655B693C}" destId="{B74146CF-0356-4869-B075-36D449EDD61C}" srcOrd="3" destOrd="0" parTransId="{42A1570B-90DE-429B-9F43-6C02A8CEBBCE}" sibTransId="{3D086A1E-2660-489E-8F8A-340A94FD8047}"/>
    <dgm:cxn modelId="{E8570FF0-1D48-4C99-8868-15B1F6D1D342}" srcId="{4539B087-B06C-4907-87BE-BB85655B693C}" destId="{EBDD3E6C-F388-42A1-8EF6-F0B01961ADB4}" srcOrd="1" destOrd="0" parTransId="{D34A4767-20EB-42F0-987F-36FAAFC5D76D}" sibTransId="{13175940-87E4-429F-942B-242FC31654B5}"/>
    <dgm:cxn modelId="{B5711614-120D-4D8F-A5B2-21367091E449}" type="presParOf" srcId="{A515CE1C-9F2D-45BF-8171-6F15E8D51D66}" destId="{C5B66815-6EA1-4251-9EB0-3B4A206E5531}" srcOrd="0" destOrd="0" presId="urn:microsoft.com/office/officeart/2005/8/layout/default"/>
    <dgm:cxn modelId="{D892339B-DDCC-4D63-A9C2-3C27A5A758C7}" type="presParOf" srcId="{A515CE1C-9F2D-45BF-8171-6F15E8D51D66}" destId="{579594E9-A850-44C2-A6DA-5389FC382E4D}" srcOrd="1" destOrd="0" presId="urn:microsoft.com/office/officeart/2005/8/layout/default"/>
    <dgm:cxn modelId="{2419B36E-DFDC-4707-9674-6C6B34280029}" type="presParOf" srcId="{A515CE1C-9F2D-45BF-8171-6F15E8D51D66}" destId="{4ED74D8F-3B18-4112-B4E1-12FF0FD6F45A}" srcOrd="2" destOrd="0" presId="urn:microsoft.com/office/officeart/2005/8/layout/default"/>
    <dgm:cxn modelId="{1C72CC30-8D4E-4A40-BE94-4B22367C0527}" type="presParOf" srcId="{A515CE1C-9F2D-45BF-8171-6F15E8D51D66}" destId="{7A0914A1-F25F-418D-8913-749FE70D96E7}" srcOrd="3" destOrd="0" presId="urn:microsoft.com/office/officeart/2005/8/layout/default"/>
    <dgm:cxn modelId="{5BA84BAA-ED9F-4E57-8E3A-25315AEEC9A7}" type="presParOf" srcId="{A515CE1C-9F2D-45BF-8171-6F15E8D51D66}" destId="{97895271-0099-483B-933B-004E61C3695C}" srcOrd="4" destOrd="0" presId="urn:microsoft.com/office/officeart/2005/8/layout/default"/>
    <dgm:cxn modelId="{27832AEB-0D2F-4475-9363-F7915C53055F}" type="presParOf" srcId="{A515CE1C-9F2D-45BF-8171-6F15E8D51D66}" destId="{93F7291A-FF21-4A53-B404-F7E7B36C151D}" srcOrd="5" destOrd="0" presId="urn:microsoft.com/office/officeart/2005/8/layout/default"/>
    <dgm:cxn modelId="{ED5527AD-EC64-4204-BBA2-C4552EEB361B}" type="presParOf" srcId="{A515CE1C-9F2D-45BF-8171-6F15E8D51D66}" destId="{49DFF79E-6E82-4ED2-BC9D-5E197DD1A7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271B2F-9FE1-4E8C-8ADA-41DFB8E82D9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90F6F64-469D-4238-AA96-607AB2F9FB64}">
      <dgm:prSet phldrT="[Текст]"/>
      <dgm:spPr/>
      <dgm:t>
        <a:bodyPr/>
        <a:lstStyle/>
        <a:p>
          <a:r>
            <a:rPr lang="uk-UA" dirty="0" smtClean="0"/>
            <a:t>Людина + вовкулака</a:t>
          </a:r>
          <a:endParaRPr lang="ru-RU" dirty="0"/>
        </a:p>
      </dgm:t>
    </dgm:pt>
    <dgm:pt modelId="{FB628236-DC63-4291-9346-BC6B8FBBC64B}" type="parTrans" cxnId="{638DFE1E-D889-4A56-B37C-4C30B47434EB}">
      <dgm:prSet/>
      <dgm:spPr/>
      <dgm:t>
        <a:bodyPr/>
        <a:lstStyle/>
        <a:p>
          <a:endParaRPr lang="ru-RU"/>
        </a:p>
      </dgm:t>
    </dgm:pt>
    <dgm:pt modelId="{9F8C8517-984A-42DB-9F54-02FD1DCAC380}" type="sibTrans" cxnId="{638DFE1E-D889-4A56-B37C-4C30B47434EB}">
      <dgm:prSet/>
      <dgm:spPr/>
      <dgm:t>
        <a:bodyPr/>
        <a:lstStyle/>
        <a:p>
          <a:endParaRPr lang="ru-RU"/>
        </a:p>
      </dgm:t>
    </dgm:pt>
    <dgm:pt modelId="{EA691F8B-4C5A-4F65-873A-ADE2D3BE7A22}">
      <dgm:prSet phldrT="[Текст]"/>
      <dgm:spPr/>
      <dgm:t>
        <a:bodyPr/>
        <a:lstStyle/>
        <a:p>
          <a:r>
            <a:rPr lang="uk-UA" dirty="0" smtClean="0"/>
            <a:t>Людина + вампіри</a:t>
          </a:r>
          <a:endParaRPr lang="ru-RU" dirty="0"/>
        </a:p>
      </dgm:t>
    </dgm:pt>
    <dgm:pt modelId="{AF7ACED4-1CF9-4C27-B2FC-C9B460999AD5}" type="parTrans" cxnId="{471DC302-688E-45D3-97CB-1DED875FCE93}">
      <dgm:prSet/>
      <dgm:spPr/>
      <dgm:t>
        <a:bodyPr/>
        <a:lstStyle/>
        <a:p>
          <a:endParaRPr lang="ru-RU"/>
        </a:p>
      </dgm:t>
    </dgm:pt>
    <dgm:pt modelId="{C8A8E40A-1D40-4F9C-8C81-E164477F123E}" type="sibTrans" cxnId="{471DC302-688E-45D3-97CB-1DED875FCE93}">
      <dgm:prSet/>
      <dgm:spPr/>
      <dgm:t>
        <a:bodyPr/>
        <a:lstStyle/>
        <a:p>
          <a:endParaRPr lang="ru-RU"/>
        </a:p>
      </dgm:t>
    </dgm:pt>
    <dgm:pt modelId="{8850CB24-6051-47ED-827F-EEBC4EB128F9}" type="pres">
      <dgm:prSet presAssocID="{E9271B2F-9FE1-4E8C-8ADA-41DFB8E82D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19A7C-F1F9-4B02-99B6-3113962EEF8E}" type="pres">
      <dgm:prSet presAssocID="{C90F6F64-469D-4238-AA96-607AB2F9FB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BCCC9-F9EB-44D5-A70D-007E063B54EB}" type="pres">
      <dgm:prSet presAssocID="{9F8C8517-984A-42DB-9F54-02FD1DCAC380}" presName="sibTrans" presStyleCnt="0"/>
      <dgm:spPr/>
    </dgm:pt>
    <dgm:pt modelId="{73BF6F0C-C2A9-4B27-B68A-F96546628786}" type="pres">
      <dgm:prSet presAssocID="{EA691F8B-4C5A-4F65-873A-ADE2D3BE7A2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DC302-688E-45D3-97CB-1DED875FCE93}" srcId="{E9271B2F-9FE1-4E8C-8ADA-41DFB8E82D98}" destId="{EA691F8B-4C5A-4F65-873A-ADE2D3BE7A22}" srcOrd="1" destOrd="0" parTransId="{AF7ACED4-1CF9-4C27-B2FC-C9B460999AD5}" sibTransId="{C8A8E40A-1D40-4F9C-8C81-E164477F123E}"/>
    <dgm:cxn modelId="{1FB698E7-E0AE-4362-9393-8D744E68FEA5}" type="presOf" srcId="{EA691F8B-4C5A-4F65-873A-ADE2D3BE7A22}" destId="{73BF6F0C-C2A9-4B27-B68A-F96546628786}" srcOrd="0" destOrd="0" presId="urn:microsoft.com/office/officeart/2005/8/layout/default"/>
    <dgm:cxn modelId="{60B11BAF-0931-4E1C-BF40-761F8F8F8316}" type="presOf" srcId="{E9271B2F-9FE1-4E8C-8ADA-41DFB8E82D98}" destId="{8850CB24-6051-47ED-827F-EEBC4EB128F9}" srcOrd="0" destOrd="0" presId="urn:microsoft.com/office/officeart/2005/8/layout/default"/>
    <dgm:cxn modelId="{47AFC8F0-A204-4858-977C-C7A4EC952CCB}" type="presOf" srcId="{C90F6F64-469D-4238-AA96-607AB2F9FB64}" destId="{C9919A7C-F1F9-4B02-99B6-3113962EEF8E}" srcOrd="0" destOrd="0" presId="urn:microsoft.com/office/officeart/2005/8/layout/default"/>
    <dgm:cxn modelId="{638DFE1E-D889-4A56-B37C-4C30B47434EB}" srcId="{E9271B2F-9FE1-4E8C-8ADA-41DFB8E82D98}" destId="{C90F6F64-469D-4238-AA96-607AB2F9FB64}" srcOrd="0" destOrd="0" parTransId="{FB628236-DC63-4291-9346-BC6B8FBBC64B}" sibTransId="{9F8C8517-984A-42DB-9F54-02FD1DCAC380}"/>
    <dgm:cxn modelId="{03E83B80-0E7E-4282-B84B-BA3BF40FC467}" type="presParOf" srcId="{8850CB24-6051-47ED-827F-EEBC4EB128F9}" destId="{C9919A7C-F1F9-4B02-99B6-3113962EEF8E}" srcOrd="0" destOrd="0" presId="urn:microsoft.com/office/officeart/2005/8/layout/default"/>
    <dgm:cxn modelId="{9FA1ABC2-62F0-4814-A3FB-42D09B882C91}" type="presParOf" srcId="{8850CB24-6051-47ED-827F-EEBC4EB128F9}" destId="{FBABCCC9-F9EB-44D5-A70D-007E063B54EB}" srcOrd="1" destOrd="0" presId="urn:microsoft.com/office/officeart/2005/8/layout/default"/>
    <dgm:cxn modelId="{C835B8F8-062F-424B-A47B-7637E418111D}" type="presParOf" srcId="{8850CB24-6051-47ED-827F-EEBC4EB128F9}" destId="{73BF6F0C-C2A9-4B27-B68A-F9654662878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E787D-CF9B-4299-A50B-B53B8A8D704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9CD1E6F-4A79-4688-A51A-4FCF6FA13E6D}">
      <dgm:prSet phldrT="[Текст]"/>
      <dgm:spPr/>
      <dgm:t>
        <a:bodyPr/>
        <a:lstStyle/>
        <a:p>
          <a:r>
            <a:rPr lang="uk-UA" dirty="0" smtClean="0"/>
            <a:t>Джерела формування сучасних фантастичних та детективних </a:t>
          </a:r>
          <a:r>
            <a:rPr lang="uk-UA" dirty="0" err="1" smtClean="0"/>
            <a:t>наративів</a:t>
          </a:r>
          <a:r>
            <a:rPr lang="uk-UA" dirty="0" smtClean="0"/>
            <a:t> </a:t>
          </a:r>
          <a:endParaRPr lang="ru-RU" dirty="0"/>
        </a:p>
      </dgm:t>
    </dgm:pt>
    <dgm:pt modelId="{623BC407-E7D4-4B28-AAFB-717DAD5D0C69}" type="parTrans" cxnId="{4226C557-8447-4343-9A90-1E66991280B5}">
      <dgm:prSet/>
      <dgm:spPr/>
      <dgm:t>
        <a:bodyPr/>
        <a:lstStyle/>
        <a:p>
          <a:endParaRPr lang="ru-RU"/>
        </a:p>
      </dgm:t>
    </dgm:pt>
    <dgm:pt modelId="{B2BD6DD6-4289-447D-9467-340DE49BB48B}" type="sibTrans" cxnId="{4226C557-8447-4343-9A90-1E66991280B5}">
      <dgm:prSet/>
      <dgm:spPr/>
      <dgm:t>
        <a:bodyPr/>
        <a:lstStyle/>
        <a:p>
          <a:endParaRPr lang="ru-RU"/>
        </a:p>
      </dgm:t>
    </dgm:pt>
    <dgm:pt modelId="{38AABF9D-24A7-4422-9B20-10A348B706B2}">
      <dgm:prSet phldrT="[Текст]"/>
      <dgm:spPr/>
      <dgm:t>
        <a:bodyPr/>
        <a:lstStyle/>
        <a:p>
          <a:r>
            <a:rPr lang="uk-UA" dirty="0" smtClean="0"/>
            <a:t>Фантастичні </a:t>
          </a:r>
          <a:r>
            <a:rPr lang="uk-UA" dirty="0" err="1" smtClean="0"/>
            <a:t>наративи</a:t>
          </a:r>
          <a:endParaRPr lang="ru-RU" dirty="0"/>
        </a:p>
      </dgm:t>
    </dgm:pt>
    <dgm:pt modelId="{3A17B8E5-7CF0-41FE-9C43-ECBF8E3C478C}" type="parTrans" cxnId="{85B53F29-CB0B-4863-861A-DBBFF295FEEA}">
      <dgm:prSet/>
      <dgm:spPr/>
      <dgm:t>
        <a:bodyPr/>
        <a:lstStyle/>
        <a:p>
          <a:endParaRPr lang="ru-RU"/>
        </a:p>
      </dgm:t>
    </dgm:pt>
    <dgm:pt modelId="{5370E29C-B4F1-4051-94BE-42713F362371}" type="sibTrans" cxnId="{85B53F29-CB0B-4863-861A-DBBFF295FEEA}">
      <dgm:prSet/>
      <dgm:spPr/>
      <dgm:t>
        <a:bodyPr/>
        <a:lstStyle/>
        <a:p>
          <a:endParaRPr lang="ru-RU"/>
        </a:p>
      </dgm:t>
    </dgm:pt>
    <dgm:pt modelId="{336914B4-61E9-4952-A9E0-551553035C2A}">
      <dgm:prSet phldrT="[Текст]"/>
      <dgm:spPr/>
      <dgm:t>
        <a:bodyPr/>
        <a:lstStyle/>
        <a:p>
          <a:r>
            <a:rPr lang="uk-UA" dirty="0" smtClean="0"/>
            <a:t>Детективні </a:t>
          </a:r>
          <a:r>
            <a:rPr lang="uk-UA" dirty="0" err="1" smtClean="0"/>
            <a:t>наративи</a:t>
          </a:r>
          <a:endParaRPr lang="ru-RU" dirty="0"/>
        </a:p>
      </dgm:t>
    </dgm:pt>
    <dgm:pt modelId="{70A92869-E91D-45B9-ADB8-EAF198EAEB31}" type="parTrans" cxnId="{3FC581B3-FB15-4461-B99E-B7821CBF2354}">
      <dgm:prSet/>
      <dgm:spPr/>
      <dgm:t>
        <a:bodyPr/>
        <a:lstStyle/>
        <a:p>
          <a:endParaRPr lang="ru-RU"/>
        </a:p>
      </dgm:t>
    </dgm:pt>
    <dgm:pt modelId="{E5CDA23C-6897-4F85-B9F1-EBD9671B54F8}" type="sibTrans" cxnId="{3FC581B3-FB15-4461-B99E-B7821CBF2354}">
      <dgm:prSet/>
      <dgm:spPr/>
      <dgm:t>
        <a:bodyPr/>
        <a:lstStyle/>
        <a:p>
          <a:endParaRPr lang="ru-RU"/>
        </a:p>
      </dgm:t>
    </dgm:pt>
    <dgm:pt modelId="{8578FDC4-7927-48B2-B910-1613E0A58DEC}" type="pres">
      <dgm:prSet presAssocID="{A60E787D-CF9B-4299-A50B-B53B8A8D70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82DC2-396D-403B-A232-35B7D547E11B}" type="pres">
      <dgm:prSet presAssocID="{69CD1E6F-4A79-4688-A51A-4FCF6FA13E6D}" presName="parentLin" presStyleCnt="0"/>
      <dgm:spPr/>
    </dgm:pt>
    <dgm:pt modelId="{513B54AB-CCCB-40F3-B469-9A65705E7352}" type="pres">
      <dgm:prSet presAssocID="{69CD1E6F-4A79-4688-A51A-4FCF6FA13E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82E0E0-D526-4B3B-B72E-2634B7B0BCE1}" type="pres">
      <dgm:prSet presAssocID="{69CD1E6F-4A79-4688-A51A-4FCF6FA13E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E92DD-AE0F-4F02-A6F7-251B54E6E70B}" type="pres">
      <dgm:prSet presAssocID="{69CD1E6F-4A79-4688-A51A-4FCF6FA13E6D}" presName="negativeSpace" presStyleCnt="0"/>
      <dgm:spPr/>
    </dgm:pt>
    <dgm:pt modelId="{C8A3CDD1-1467-4A0B-8EA1-8F6E57BE01F1}" type="pres">
      <dgm:prSet presAssocID="{69CD1E6F-4A79-4688-A51A-4FCF6FA13E6D}" presName="childText" presStyleLbl="conFgAcc1" presStyleIdx="0" presStyleCnt="3">
        <dgm:presLayoutVars>
          <dgm:bulletEnabled val="1"/>
        </dgm:presLayoutVars>
      </dgm:prSet>
      <dgm:spPr/>
    </dgm:pt>
    <dgm:pt modelId="{941604D4-AB88-4507-8403-A288ACBB6FE1}" type="pres">
      <dgm:prSet presAssocID="{B2BD6DD6-4289-447D-9467-340DE49BB48B}" presName="spaceBetweenRectangles" presStyleCnt="0"/>
      <dgm:spPr/>
    </dgm:pt>
    <dgm:pt modelId="{9C6F6E42-5681-48A0-871E-260F6048C618}" type="pres">
      <dgm:prSet presAssocID="{38AABF9D-24A7-4422-9B20-10A348B706B2}" presName="parentLin" presStyleCnt="0"/>
      <dgm:spPr/>
    </dgm:pt>
    <dgm:pt modelId="{FB995FD1-83AC-40AA-8734-D2B22E82A481}" type="pres">
      <dgm:prSet presAssocID="{38AABF9D-24A7-4422-9B20-10A348B706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0E7FF0-6A44-4F17-9ADD-2290792C1346}" type="pres">
      <dgm:prSet presAssocID="{38AABF9D-24A7-4422-9B20-10A348B706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CF88E-09BE-41E7-A525-B234CC3DDE5E}" type="pres">
      <dgm:prSet presAssocID="{38AABF9D-24A7-4422-9B20-10A348B706B2}" presName="negativeSpace" presStyleCnt="0"/>
      <dgm:spPr/>
    </dgm:pt>
    <dgm:pt modelId="{9A003F25-EA5E-4001-835D-FAB5F0CFE029}" type="pres">
      <dgm:prSet presAssocID="{38AABF9D-24A7-4422-9B20-10A348B706B2}" presName="childText" presStyleLbl="conFgAcc1" presStyleIdx="1" presStyleCnt="3">
        <dgm:presLayoutVars>
          <dgm:bulletEnabled val="1"/>
        </dgm:presLayoutVars>
      </dgm:prSet>
      <dgm:spPr/>
    </dgm:pt>
    <dgm:pt modelId="{43990884-0AFE-445C-B257-CBE23D000AFD}" type="pres">
      <dgm:prSet presAssocID="{5370E29C-B4F1-4051-94BE-42713F362371}" presName="spaceBetweenRectangles" presStyleCnt="0"/>
      <dgm:spPr/>
    </dgm:pt>
    <dgm:pt modelId="{B1EC27C8-4112-4BD8-804E-77B210F89E99}" type="pres">
      <dgm:prSet presAssocID="{336914B4-61E9-4952-A9E0-551553035C2A}" presName="parentLin" presStyleCnt="0"/>
      <dgm:spPr/>
    </dgm:pt>
    <dgm:pt modelId="{56204C40-EE7B-4095-8B0A-91EF4B354CEA}" type="pres">
      <dgm:prSet presAssocID="{336914B4-61E9-4952-A9E0-551553035C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9717816-4DF6-4B28-B780-033F4E2437F8}" type="pres">
      <dgm:prSet presAssocID="{336914B4-61E9-4952-A9E0-551553035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4EDC-6212-4BE9-8CCC-1EC09FBFA30B}" type="pres">
      <dgm:prSet presAssocID="{336914B4-61E9-4952-A9E0-551553035C2A}" presName="negativeSpace" presStyleCnt="0"/>
      <dgm:spPr/>
    </dgm:pt>
    <dgm:pt modelId="{21973561-A130-4503-84D2-C2B341C33D36}" type="pres">
      <dgm:prSet presAssocID="{336914B4-61E9-4952-A9E0-551553035C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56582-8FB0-4BA8-B503-5D129D9F913B}" type="presOf" srcId="{38AABF9D-24A7-4422-9B20-10A348B706B2}" destId="{FB995FD1-83AC-40AA-8734-D2B22E82A481}" srcOrd="0" destOrd="0" presId="urn:microsoft.com/office/officeart/2005/8/layout/list1"/>
    <dgm:cxn modelId="{3FC581B3-FB15-4461-B99E-B7821CBF2354}" srcId="{A60E787D-CF9B-4299-A50B-B53B8A8D704D}" destId="{336914B4-61E9-4952-A9E0-551553035C2A}" srcOrd="2" destOrd="0" parTransId="{70A92869-E91D-45B9-ADB8-EAF198EAEB31}" sibTransId="{E5CDA23C-6897-4F85-B9F1-EBD9671B54F8}"/>
    <dgm:cxn modelId="{3E2E5D37-8508-47A0-B076-FE211ECE2113}" type="presOf" srcId="{69CD1E6F-4A79-4688-A51A-4FCF6FA13E6D}" destId="{513B54AB-CCCB-40F3-B469-9A65705E7352}" srcOrd="0" destOrd="0" presId="urn:microsoft.com/office/officeart/2005/8/layout/list1"/>
    <dgm:cxn modelId="{B1690A80-A3BE-47DE-99D4-6BEC834BB583}" type="presOf" srcId="{38AABF9D-24A7-4422-9B20-10A348B706B2}" destId="{FF0E7FF0-6A44-4F17-9ADD-2290792C1346}" srcOrd="1" destOrd="0" presId="urn:microsoft.com/office/officeart/2005/8/layout/list1"/>
    <dgm:cxn modelId="{4226C557-8447-4343-9A90-1E66991280B5}" srcId="{A60E787D-CF9B-4299-A50B-B53B8A8D704D}" destId="{69CD1E6F-4A79-4688-A51A-4FCF6FA13E6D}" srcOrd="0" destOrd="0" parTransId="{623BC407-E7D4-4B28-AAFB-717DAD5D0C69}" sibTransId="{B2BD6DD6-4289-447D-9467-340DE49BB48B}"/>
    <dgm:cxn modelId="{85B53F29-CB0B-4863-861A-DBBFF295FEEA}" srcId="{A60E787D-CF9B-4299-A50B-B53B8A8D704D}" destId="{38AABF9D-24A7-4422-9B20-10A348B706B2}" srcOrd="1" destOrd="0" parTransId="{3A17B8E5-7CF0-41FE-9C43-ECBF8E3C478C}" sibTransId="{5370E29C-B4F1-4051-94BE-42713F362371}"/>
    <dgm:cxn modelId="{215CCD6E-0530-4158-AB68-3DFA0F799627}" type="presOf" srcId="{336914B4-61E9-4952-A9E0-551553035C2A}" destId="{39717816-4DF6-4B28-B780-033F4E2437F8}" srcOrd="1" destOrd="0" presId="urn:microsoft.com/office/officeart/2005/8/layout/list1"/>
    <dgm:cxn modelId="{6088CCD8-395F-40D6-B7DB-33F9E4CB718E}" type="presOf" srcId="{A60E787D-CF9B-4299-A50B-B53B8A8D704D}" destId="{8578FDC4-7927-48B2-B910-1613E0A58DEC}" srcOrd="0" destOrd="0" presId="urn:microsoft.com/office/officeart/2005/8/layout/list1"/>
    <dgm:cxn modelId="{910E9A28-EFB7-4E2D-9320-4FE928992B4A}" type="presOf" srcId="{336914B4-61E9-4952-A9E0-551553035C2A}" destId="{56204C40-EE7B-4095-8B0A-91EF4B354CEA}" srcOrd="0" destOrd="0" presId="urn:microsoft.com/office/officeart/2005/8/layout/list1"/>
    <dgm:cxn modelId="{4BAD9329-75D3-40DA-B99B-214CF02012F9}" type="presOf" srcId="{69CD1E6F-4A79-4688-A51A-4FCF6FA13E6D}" destId="{C982E0E0-D526-4B3B-B72E-2634B7B0BCE1}" srcOrd="1" destOrd="0" presId="urn:microsoft.com/office/officeart/2005/8/layout/list1"/>
    <dgm:cxn modelId="{4970863E-6E90-45F6-82D5-8C819CAE9462}" type="presParOf" srcId="{8578FDC4-7927-48B2-B910-1613E0A58DEC}" destId="{A8B82DC2-396D-403B-A232-35B7D547E11B}" srcOrd="0" destOrd="0" presId="urn:microsoft.com/office/officeart/2005/8/layout/list1"/>
    <dgm:cxn modelId="{5BB0DF58-F468-4BC8-8039-AB6F0701F8C7}" type="presParOf" srcId="{A8B82DC2-396D-403B-A232-35B7D547E11B}" destId="{513B54AB-CCCB-40F3-B469-9A65705E7352}" srcOrd="0" destOrd="0" presId="urn:microsoft.com/office/officeart/2005/8/layout/list1"/>
    <dgm:cxn modelId="{AF7C48D4-44B4-4CE4-A17C-D33F4FCED702}" type="presParOf" srcId="{A8B82DC2-396D-403B-A232-35B7D547E11B}" destId="{C982E0E0-D526-4B3B-B72E-2634B7B0BCE1}" srcOrd="1" destOrd="0" presId="urn:microsoft.com/office/officeart/2005/8/layout/list1"/>
    <dgm:cxn modelId="{7862B128-D2B7-433F-9A35-C011B02D9BA8}" type="presParOf" srcId="{8578FDC4-7927-48B2-B910-1613E0A58DEC}" destId="{198E92DD-AE0F-4F02-A6F7-251B54E6E70B}" srcOrd="1" destOrd="0" presId="urn:microsoft.com/office/officeart/2005/8/layout/list1"/>
    <dgm:cxn modelId="{0ABBE532-94BA-4F32-82EB-587EE63D99FC}" type="presParOf" srcId="{8578FDC4-7927-48B2-B910-1613E0A58DEC}" destId="{C8A3CDD1-1467-4A0B-8EA1-8F6E57BE01F1}" srcOrd="2" destOrd="0" presId="urn:microsoft.com/office/officeart/2005/8/layout/list1"/>
    <dgm:cxn modelId="{50BB4083-26D9-4D8D-ADA0-5387BBF4A871}" type="presParOf" srcId="{8578FDC4-7927-48B2-B910-1613E0A58DEC}" destId="{941604D4-AB88-4507-8403-A288ACBB6FE1}" srcOrd="3" destOrd="0" presId="urn:microsoft.com/office/officeart/2005/8/layout/list1"/>
    <dgm:cxn modelId="{1A12C9C3-06CC-4D99-8FB3-83CA9D37368C}" type="presParOf" srcId="{8578FDC4-7927-48B2-B910-1613E0A58DEC}" destId="{9C6F6E42-5681-48A0-871E-260F6048C618}" srcOrd="4" destOrd="0" presId="urn:microsoft.com/office/officeart/2005/8/layout/list1"/>
    <dgm:cxn modelId="{6D180161-C842-497D-8D7B-8B0313A174E6}" type="presParOf" srcId="{9C6F6E42-5681-48A0-871E-260F6048C618}" destId="{FB995FD1-83AC-40AA-8734-D2B22E82A481}" srcOrd="0" destOrd="0" presId="urn:microsoft.com/office/officeart/2005/8/layout/list1"/>
    <dgm:cxn modelId="{566E98ED-6052-48BF-AC71-26950417DD87}" type="presParOf" srcId="{9C6F6E42-5681-48A0-871E-260F6048C618}" destId="{FF0E7FF0-6A44-4F17-9ADD-2290792C1346}" srcOrd="1" destOrd="0" presId="urn:microsoft.com/office/officeart/2005/8/layout/list1"/>
    <dgm:cxn modelId="{BAFCAB79-7131-4E4E-8326-2E9F16022839}" type="presParOf" srcId="{8578FDC4-7927-48B2-B910-1613E0A58DEC}" destId="{7F1CF88E-09BE-41E7-A525-B234CC3DDE5E}" srcOrd="5" destOrd="0" presId="urn:microsoft.com/office/officeart/2005/8/layout/list1"/>
    <dgm:cxn modelId="{FC6AA751-0984-4F85-8691-CA8950B38055}" type="presParOf" srcId="{8578FDC4-7927-48B2-B910-1613E0A58DEC}" destId="{9A003F25-EA5E-4001-835D-FAB5F0CFE029}" srcOrd="6" destOrd="0" presId="urn:microsoft.com/office/officeart/2005/8/layout/list1"/>
    <dgm:cxn modelId="{7586EC7B-7D5D-479D-BBD4-8404AA66E1E9}" type="presParOf" srcId="{8578FDC4-7927-48B2-B910-1613E0A58DEC}" destId="{43990884-0AFE-445C-B257-CBE23D000AFD}" srcOrd="7" destOrd="0" presId="urn:microsoft.com/office/officeart/2005/8/layout/list1"/>
    <dgm:cxn modelId="{D88D17FC-E5DA-4261-91F2-60C93A464693}" type="presParOf" srcId="{8578FDC4-7927-48B2-B910-1613E0A58DEC}" destId="{B1EC27C8-4112-4BD8-804E-77B210F89E99}" srcOrd="8" destOrd="0" presId="urn:microsoft.com/office/officeart/2005/8/layout/list1"/>
    <dgm:cxn modelId="{074E67D6-5783-420A-B37C-DBD62FC3E8A4}" type="presParOf" srcId="{B1EC27C8-4112-4BD8-804E-77B210F89E99}" destId="{56204C40-EE7B-4095-8B0A-91EF4B354CEA}" srcOrd="0" destOrd="0" presId="urn:microsoft.com/office/officeart/2005/8/layout/list1"/>
    <dgm:cxn modelId="{00D16AFE-0096-43CE-80B3-49C6F44A88BD}" type="presParOf" srcId="{B1EC27C8-4112-4BD8-804E-77B210F89E99}" destId="{39717816-4DF6-4B28-B780-033F4E2437F8}" srcOrd="1" destOrd="0" presId="urn:microsoft.com/office/officeart/2005/8/layout/list1"/>
    <dgm:cxn modelId="{90F2AEF5-ECDC-4EF5-B227-23A9AC1ED6A6}" type="presParOf" srcId="{8578FDC4-7927-48B2-B910-1613E0A58DEC}" destId="{453F4EDC-6212-4BE9-8CCC-1EC09FBFA30B}" srcOrd="9" destOrd="0" presId="urn:microsoft.com/office/officeart/2005/8/layout/list1"/>
    <dgm:cxn modelId="{50023FA6-5851-405A-93B4-D1513AD724B7}" type="presParOf" srcId="{8578FDC4-7927-48B2-B910-1613E0A58DEC}" destId="{21973561-A130-4503-84D2-C2B341C33D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A147B34-E4BF-4AAB-80BB-2C0E702500C6}">
      <dgm:prSet/>
      <dgm:spPr/>
      <dgm:t>
        <a:bodyPr/>
        <a:lstStyle/>
        <a:p>
          <a:r>
            <a:rPr lang="ru-RU" dirty="0" smtClean="0"/>
            <a:t>чому міф це не фантастика?</a:t>
          </a:r>
        </a:p>
      </dgm:t>
    </dgm:pt>
    <dgm:pt modelId="{916EFCB8-8CB3-4B88-8494-23B305E3D122}" type="parTrans" cxnId="{6D363A0D-8D0F-47ED-8247-9A291E34BA8D}">
      <dgm:prSet/>
      <dgm:spPr/>
      <dgm:t>
        <a:bodyPr/>
        <a:lstStyle/>
        <a:p>
          <a:endParaRPr lang="ru-RU"/>
        </a:p>
      </dgm:t>
    </dgm:pt>
    <dgm:pt modelId="{71801A86-C87C-4AF3-BEAE-E7545F42E55D}" type="sibTrans" cxnId="{6D363A0D-8D0F-47ED-8247-9A291E34BA8D}">
      <dgm:prSet/>
      <dgm:spPr/>
      <dgm:t>
        <a:bodyPr/>
        <a:lstStyle/>
        <a:p>
          <a:endParaRPr lang="ru-RU"/>
        </a:p>
      </dgm:t>
    </dgm:pt>
    <dgm:pt modelId="{BCFAEB5E-7329-4BF8-AF2C-5995815FA4CE}">
      <dgm:prSet/>
      <dgm:spPr/>
      <dgm:t>
        <a:bodyPr/>
        <a:lstStyle/>
        <a:p>
          <a:r>
            <a:rPr lang="ru-RU" dirty="0"/>
            <a:t>хто насправді є головним чудовиськом, з яким б’ються усі без винятку герої </a:t>
          </a:r>
          <a:r>
            <a:rPr lang="ru-RU" dirty="0" err="1"/>
            <a:t>світової</a:t>
          </a:r>
          <a:r>
            <a:rPr lang="ru-RU" dirty="0"/>
            <a:t> </a:t>
          </a:r>
          <a:r>
            <a:rPr lang="ru-RU" dirty="0" err="1" smtClean="0"/>
            <a:t>культури</a:t>
          </a:r>
          <a:r>
            <a:rPr lang="ru-RU" dirty="0" smtClean="0"/>
            <a:t>?</a:t>
          </a:r>
          <a:endParaRPr lang="ru-RU" dirty="0"/>
        </a:p>
      </dgm:t>
    </dgm:pt>
    <dgm:pt modelId="{5F79353C-E437-4760-8239-758E2BFB7F17}" type="parTrans" cxnId="{AF68FF60-AF56-49AC-86E0-605839FFC51D}">
      <dgm:prSet/>
      <dgm:spPr/>
      <dgm:t>
        <a:bodyPr/>
        <a:lstStyle/>
        <a:p>
          <a:endParaRPr lang="ru-RU"/>
        </a:p>
      </dgm:t>
    </dgm:pt>
    <dgm:pt modelId="{CB14F903-2D2B-4FE7-86B3-2DB67A375065}" type="sibTrans" cxnId="{AF68FF60-AF56-49AC-86E0-605839FFC51D}">
      <dgm:prSet/>
      <dgm:spPr/>
      <dgm:t>
        <a:bodyPr/>
        <a:lstStyle/>
        <a:p>
          <a:endParaRPr lang="ru-RU"/>
        </a:p>
      </dgm:t>
    </dgm:pt>
    <dgm:pt modelId="{15E02EA9-1FA4-461D-9F5E-A4DEC364C1C6}">
      <dgm:prSet/>
      <dgm:spPr/>
      <dgm:t>
        <a:bodyPr/>
        <a:lstStyle/>
        <a:p>
          <a:r>
            <a:rPr lang="ru-RU" dirty="0" smtClean="0"/>
            <a:t>чи існували дракони, русалки та </a:t>
          </a:r>
          <a:r>
            <a:rPr lang="ru-RU" dirty="0" err="1" smtClean="0"/>
            <a:t>грифони</a:t>
          </a:r>
          <a:r>
            <a:rPr lang="ru-RU" dirty="0" smtClean="0"/>
            <a:t> </a:t>
          </a:r>
          <a:r>
            <a:rPr lang="ru-RU" dirty="0" err="1" smtClean="0"/>
            <a:t>насправді</a:t>
          </a:r>
          <a:r>
            <a:rPr lang="ru-RU" dirty="0" smtClean="0"/>
            <a:t>?</a:t>
          </a:r>
        </a:p>
      </dgm:t>
    </dgm:pt>
    <dgm:pt modelId="{92AB9B6E-22C5-48E6-8042-C4503734E767}" type="parTrans" cxnId="{05881B2B-B7BD-4283-949C-A44FD85106C9}">
      <dgm:prSet/>
      <dgm:spPr/>
      <dgm:t>
        <a:bodyPr/>
        <a:lstStyle/>
        <a:p>
          <a:endParaRPr lang="ru-RU"/>
        </a:p>
      </dgm:t>
    </dgm:pt>
    <dgm:pt modelId="{66928628-A482-4422-89F8-37A600B4A07E}" type="sibTrans" cxnId="{05881B2B-B7BD-4283-949C-A44FD85106C9}">
      <dgm:prSet/>
      <dgm:spPr/>
      <dgm:t>
        <a:bodyPr/>
        <a:lstStyle/>
        <a:p>
          <a:endParaRPr lang="ru-RU"/>
        </a:p>
      </dgm:t>
    </dgm:pt>
    <dgm:pt modelId="{5DE733A3-F99F-4C5B-96D8-3F239EC8A11B}">
      <dgm:prSet/>
      <dgm:spPr/>
      <dgm:t>
        <a:bodyPr/>
        <a:lstStyle/>
        <a:p>
          <a:r>
            <a:rPr lang="ru-RU" dirty="0"/>
            <a:t>хто такі огри й </a:t>
          </a:r>
          <a:r>
            <a:rPr lang="ru-RU" dirty="0" err="1" smtClean="0"/>
            <a:t>банші</a:t>
          </a:r>
          <a:r>
            <a:rPr lang="ru-RU" dirty="0" smtClean="0"/>
            <a:t>?</a:t>
          </a:r>
          <a:endParaRPr lang="ru-RU" dirty="0"/>
        </a:p>
      </dgm:t>
    </dgm:pt>
    <dgm:pt modelId="{49ADA4A7-2569-44D5-9488-871B04C64301}" type="parTrans" cxnId="{5FCC7F53-5929-4C7F-B5D0-11F9F7304075}">
      <dgm:prSet/>
      <dgm:spPr/>
      <dgm:t>
        <a:bodyPr/>
        <a:lstStyle/>
        <a:p>
          <a:endParaRPr lang="ru-RU"/>
        </a:p>
      </dgm:t>
    </dgm:pt>
    <dgm:pt modelId="{83278928-83FE-49BF-9065-E1EDDB8F5453}" type="sibTrans" cxnId="{5FCC7F53-5929-4C7F-B5D0-11F9F7304075}">
      <dgm:prSet/>
      <dgm:spPr/>
      <dgm:t>
        <a:bodyPr/>
        <a:lstStyle/>
        <a:p>
          <a:endParaRPr lang="ru-RU"/>
        </a:p>
      </dgm:t>
    </dgm:pt>
    <dgm:pt modelId="{9C0E0315-7138-4253-B0CC-BE9EEF32CC07}">
      <dgm:prSet/>
      <dgm:spPr/>
      <dgm:t>
        <a:bodyPr/>
        <a:lstStyle/>
        <a:p>
          <a:r>
            <a:rPr lang="ru-RU" dirty="0"/>
            <a:t>чому ельфи та гноми є </a:t>
          </a:r>
          <a:r>
            <a:rPr lang="ru-RU" dirty="0" smtClean="0"/>
            <a:t>родичами?</a:t>
          </a:r>
          <a:endParaRPr lang="ru-RU" dirty="0"/>
        </a:p>
      </dgm:t>
    </dgm:pt>
    <dgm:pt modelId="{47BBB7D8-AB67-47D9-86E3-61793B1D30B4}" type="parTrans" cxnId="{1D61F89C-54D7-4203-94A7-2A57E9329A61}">
      <dgm:prSet/>
      <dgm:spPr/>
      <dgm:t>
        <a:bodyPr/>
        <a:lstStyle/>
        <a:p>
          <a:endParaRPr lang="ru-RU"/>
        </a:p>
      </dgm:t>
    </dgm:pt>
    <dgm:pt modelId="{78AE0976-020B-406F-B5FD-3AFA00BC7F5F}" type="sibTrans" cxnId="{1D61F89C-54D7-4203-94A7-2A57E9329A61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A8BB2-0797-4BCF-8E2C-23C8531029DA}" type="pres">
      <dgm:prSet presAssocID="{DA147B34-E4BF-4AAB-80BB-2C0E702500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227A-EAE1-44EE-9BB5-129B2A225372}" type="pres">
      <dgm:prSet presAssocID="{71801A86-C87C-4AF3-BEAE-E7545F42E55D}" presName="sibTrans" presStyleCnt="0"/>
      <dgm:spPr/>
    </dgm:pt>
    <dgm:pt modelId="{CA481095-8E37-49B9-9F41-7D5325C55F47}" type="pres">
      <dgm:prSet presAssocID="{BCFAEB5E-7329-4BF8-AF2C-5995815FA4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2E5DD-C634-4131-88D6-B9A7F3F27C5A}" type="pres">
      <dgm:prSet presAssocID="{CB14F903-2D2B-4FE7-86B3-2DB67A375065}" presName="sibTrans" presStyleCnt="0"/>
      <dgm:spPr/>
    </dgm:pt>
    <dgm:pt modelId="{8E8EC4C9-9FE3-458D-95BC-81F1B0A50BD5}" type="pres">
      <dgm:prSet presAssocID="{15E02EA9-1FA4-461D-9F5E-A4DEC364C1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CA4B4-CA43-4E93-AF59-01604BBF0672}" type="pres">
      <dgm:prSet presAssocID="{66928628-A482-4422-89F8-37A600B4A07E}" presName="sibTrans" presStyleCnt="0"/>
      <dgm:spPr/>
    </dgm:pt>
    <dgm:pt modelId="{35AC8542-DAA8-4943-B3D9-5DF7E7608FDD}" type="pres">
      <dgm:prSet presAssocID="{9C0E0315-7138-4253-B0CC-BE9EEF32CC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80AB-50BF-4097-B710-0A9EFFC0E68F}" type="pres">
      <dgm:prSet presAssocID="{78AE0976-020B-406F-B5FD-3AFA00BC7F5F}" presName="sibTrans" presStyleCnt="0"/>
      <dgm:spPr/>
    </dgm:pt>
    <dgm:pt modelId="{72097917-2C69-4AAB-908E-26EBD6FCD935}" type="pres">
      <dgm:prSet presAssocID="{5DE733A3-F99F-4C5B-96D8-3F239EC8A1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56FD6-8733-4B20-98A3-F12F3BCFC822}" type="presOf" srcId="{15E02EA9-1FA4-461D-9F5E-A4DEC364C1C6}" destId="{8E8EC4C9-9FE3-458D-95BC-81F1B0A50BD5}" srcOrd="0" destOrd="0" presId="urn:microsoft.com/office/officeart/2005/8/layout/default"/>
    <dgm:cxn modelId="{DC1639F8-64F5-4C94-B113-C4058117390E}" type="presOf" srcId="{5DE733A3-F99F-4C5B-96D8-3F239EC8A11B}" destId="{72097917-2C69-4AAB-908E-26EBD6FCD935}" srcOrd="0" destOrd="0" presId="urn:microsoft.com/office/officeart/2005/8/layout/default"/>
    <dgm:cxn modelId="{A275270F-ED65-4D4A-A846-33E882E5127C}" type="presOf" srcId="{BCFAEB5E-7329-4BF8-AF2C-5995815FA4CE}" destId="{CA481095-8E37-49B9-9F41-7D5325C55F47}" srcOrd="0" destOrd="0" presId="urn:microsoft.com/office/officeart/2005/8/layout/default"/>
    <dgm:cxn modelId="{5FCC7F53-5929-4C7F-B5D0-11F9F7304075}" srcId="{5FBEC3CD-212C-4B0A-B2E8-68BFF939658A}" destId="{5DE733A3-F99F-4C5B-96D8-3F239EC8A11B}" srcOrd="4" destOrd="0" parTransId="{49ADA4A7-2569-44D5-9488-871B04C64301}" sibTransId="{83278928-83FE-49BF-9065-E1EDDB8F5453}"/>
    <dgm:cxn modelId="{6D363A0D-8D0F-47ED-8247-9A291E34BA8D}" srcId="{5FBEC3CD-212C-4B0A-B2E8-68BFF939658A}" destId="{DA147B34-E4BF-4AAB-80BB-2C0E702500C6}" srcOrd="0" destOrd="0" parTransId="{916EFCB8-8CB3-4B88-8494-23B305E3D122}" sibTransId="{71801A86-C87C-4AF3-BEAE-E7545F42E55D}"/>
    <dgm:cxn modelId="{05881B2B-B7BD-4283-949C-A44FD85106C9}" srcId="{5FBEC3CD-212C-4B0A-B2E8-68BFF939658A}" destId="{15E02EA9-1FA4-461D-9F5E-A4DEC364C1C6}" srcOrd="2" destOrd="0" parTransId="{92AB9B6E-22C5-48E6-8042-C4503734E767}" sibTransId="{66928628-A482-4422-89F8-37A600B4A07E}"/>
    <dgm:cxn modelId="{AF68FF60-AF56-49AC-86E0-605839FFC51D}" srcId="{5FBEC3CD-212C-4B0A-B2E8-68BFF939658A}" destId="{BCFAEB5E-7329-4BF8-AF2C-5995815FA4CE}" srcOrd="1" destOrd="0" parTransId="{5F79353C-E437-4760-8239-758E2BFB7F17}" sibTransId="{CB14F903-2D2B-4FE7-86B3-2DB67A375065}"/>
    <dgm:cxn modelId="{1D61F89C-54D7-4203-94A7-2A57E9329A61}" srcId="{5FBEC3CD-212C-4B0A-B2E8-68BFF939658A}" destId="{9C0E0315-7138-4253-B0CC-BE9EEF32CC07}" srcOrd="3" destOrd="0" parTransId="{47BBB7D8-AB67-47D9-86E3-61793B1D30B4}" sibTransId="{78AE0976-020B-406F-B5FD-3AFA00BC7F5F}"/>
    <dgm:cxn modelId="{B08DBF37-30DE-46CD-ADAF-7FC8FC076C4B}" type="presOf" srcId="{9C0E0315-7138-4253-B0CC-BE9EEF32CC07}" destId="{35AC8542-DAA8-4943-B3D9-5DF7E7608FDD}" srcOrd="0" destOrd="0" presId="urn:microsoft.com/office/officeart/2005/8/layout/default"/>
    <dgm:cxn modelId="{F6D0A3A4-55CE-45A7-9C9B-4D1A1359B5FF}" type="presOf" srcId="{5FBEC3CD-212C-4B0A-B2E8-68BFF939658A}" destId="{781335D3-E4ED-4EF2-A91F-C829B21D9BE3}" srcOrd="0" destOrd="0" presId="urn:microsoft.com/office/officeart/2005/8/layout/default"/>
    <dgm:cxn modelId="{E173AEE0-1E02-414D-BB9A-9E07B5D51404}" type="presOf" srcId="{DA147B34-E4BF-4AAB-80BB-2C0E702500C6}" destId="{676A8BB2-0797-4BCF-8E2C-23C8531029DA}" srcOrd="0" destOrd="0" presId="urn:microsoft.com/office/officeart/2005/8/layout/default"/>
    <dgm:cxn modelId="{4FA5B130-AAB6-4F9A-B8AA-792E753C7E78}" type="presParOf" srcId="{781335D3-E4ED-4EF2-A91F-C829B21D9BE3}" destId="{676A8BB2-0797-4BCF-8E2C-23C8531029DA}" srcOrd="0" destOrd="0" presId="urn:microsoft.com/office/officeart/2005/8/layout/default"/>
    <dgm:cxn modelId="{E1BF6580-822A-4215-BE6D-1F2251773C15}" type="presParOf" srcId="{781335D3-E4ED-4EF2-A91F-C829B21D9BE3}" destId="{5A42227A-EAE1-44EE-9BB5-129B2A225372}" srcOrd="1" destOrd="0" presId="urn:microsoft.com/office/officeart/2005/8/layout/default"/>
    <dgm:cxn modelId="{91614AE2-A12F-42CC-8E36-8CBF09238797}" type="presParOf" srcId="{781335D3-E4ED-4EF2-A91F-C829B21D9BE3}" destId="{CA481095-8E37-49B9-9F41-7D5325C55F47}" srcOrd="2" destOrd="0" presId="urn:microsoft.com/office/officeart/2005/8/layout/default"/>
    <dgm:cxn modelId="{56847249-0658-4124-BF20-84B5F377D0C7}" type="presParOf" srcId="{781335D3-E4ED-4EF2-A91F-C829B21D9BE3}" destId="{F6A2E5DD-C634-4131-88D6-B9A7F3F27C5A}" srcOrd="3" destOrd="0" presId="urn:microsoft.com/office/officeart/2005/8/layout/default"/>
    <dgm:cxn modelId="{89321D7B-CE1C-41EF-9627-714FB6A83889}" type="presParOf" srcId="{781335D3-E4ED-4EF2-A91F-C829B21D9BE3}" destId="{8E8EC4C9-9FE3-458D-95BC-81F1B0A50BD5}" srcOrd="4" destOrd="0" presId="urn:microsoft.com/office/officeart/2005/8/layout/default"/>
    <dgm:cxn modelId="{C495CC37-DB6C-4A4D-B62F-DA21F0B9E571}" type="presParOf" srcId="{781335D3-E4ED-4EF2-A91F-C829B21D9BE3}" destId="{21CCA4B4-CA43-4E93-AF59-01604BBF0672}" srcOrd="5" destOrd="0" presId="urn:microsoft.com/office/officeart/2005/8/layout/default"/>
    <dgm:cxn modelId="{622E76C3-6B31-4D62-94E0-4ADA8C049015}" type="presParOf" srcId="{781335D3-E4ED-4EF2-A91F-C829B21D9BE3}" destId="{35AC8542-DAA8-4943-B3D9-5DF7E7608FDD}" srcOrd="6" destOrd="0" presId="urn:microsoft.com/office/officeart/2005/8/layout/default"/>
    <dgm:cxn modelId="{EA1312D4-0EE8-4925-8959-BF50EA2CFEA6}" type="presParOf" srcId="{781335D3-E4ED-4EF2-A91F-C829B21D9BE3}" destId="{789280AB-50BF-4097-B710-0A9EFFC0E68F}" srcOrd="7" destOrd="0" presId="urn:microsoft.com/office/officeart/2005/8/layout/default"/>
    <dgm:cxn modelId="{432D004E-5ED7-456B-A085-6DC8256A6D81}" type="presParOf" srcId="{781335D3-E4ED-4EF2-A91F-C829B21D9BE3}" destId="{72097917-2C69-4AAB-908E-26EBD6FCD9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E28BA-7566-46C9-903D-DC4FA3C7BB27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B8FDEFA7-7AFD-4B79-BBD8-3DE2C07AA1F7}">
      <dgm:prSet phldrT="[Текст]"/>
      <dgm:spPr/>
      <dgm:t>
        <a:bodyPr/>
        <a:lstStyle/>
        <a:p>
          <a:r>
            <a:rPr lang="uk-UA" dirty="0" smtClean="0"/>
            <a:t>Міф </a:t>
          </a:r>
          <a:endParaRPr lang="ru-RU" dirty="0"/>
        </a:p>
      </dgm:t>
    </dgm:pt>
    <dgm:pt modelId="{1348384B-CB7A-4CCD-8D0F-E44AB7278DF7}" type="parTrans" cxnId="{B215C7BE-F02E-471E-81E7-D08ABA9899AD}">
      <dgm:prSet/>
      <dgm:spPr/>
      <dgm:t>
        <a:bodyPr/>
        <a:lstStyle/>
        <a:p>
          <a:endParaRPr lang="ru-RU"/>
        </a:p>
      </dgm:t>
    </dgm:pt>
    <dgm:pt modelId="{3E35655B-A9C5-4993-ADC1-44956CA3F062}" type="sibTrans" cxnId="{B215C7BE-F02E-471E-81E7-D08ABA9899AD}">
      <dgm:prSet/>
      <dgm:spPr/>
      <dgm:t>
        <a:bodyPr/>
        <a:lstStyle/>
        <a:p>
          <a:endParaRPr lang="ru-RU"/>
        </a:p>
      </dgm:t>
    </dgm:pt>
    <dgm:pt modelId="{06DD5BA3-3F59-47F8-B0B2-D5EECAEE8C17}">
      <dgm:prSet phldrT="[Текст]"/>
      <dgm:spPr/>
      <dgm:t>
        <a:bodyPr/>
        <a:lstStyle/>
        <a:p>
          <a:r>
            <a:rPr lang="uk-UA" dirty="0" smtClean="0"/>
            <a:t>Авантюрний </a:t>
          </a:r>
          <a:r>
            <a:rPr lang="uk-UA" dirty="0" err="1" smtClean="0"/>
            <a:t>наратив</a:t>
          </a:r>
          <a:endParaRPr lang="ru-RU" dirty="0"/>
        </a:p>
      </dgm:t>
    </dgm:pt>
    <dgm:pt modelId="{A0FDEDE2-D4AC-4608-93B4-4BAC7B671FB0}" type="parTrans" cxnId="{8552EF05-7FC8-4D16-9EAA-D9D8E0B3E09B}">
      <dgm:prSet/>
      <dgm:spPr/>
      <dgm:t>
        <a:bodyPr/>
        <a:lstStyle/>
        <a:p>
          <a:endParaRPr lang="ru-RU"/>
        </a:p>
      </dgm:t>
    </dgm:pt>
    <dgm:pt modelId="{F9F6A348-5044-46F1-B6A8-758C70AA42A6}" type="sibTrans" cxnId="{8552EF05-7FC8-4D16-9EAA-D9D8E0B3E09B}">
      <dgm:prSet/>
      <dgm:spPr/>
      <dgm:t>
        <a:bodyPr/>
        <a:lstStyle/>
        <a:p>
          <a:endParaRPr lang="ru-RU"/>
        </a:p>
      </dgm:t>
    </dgm:pt>
    <dgm:pt modelId="{012A6F05-A01C-4119-B624-B6897E48E4AA}">
      <dgm:prSet phldrT="[Текст]"/>
      <dgm:spPr/>
      <dgm:t>
        <a:bodyPr/>
        <a:lstStyle/>
        <a:p>
          <a:r>
            <a:rPr lang="uk-UA" dirty="0" smtClean="0"/>
            <a:t>Фантастика та детективи</a:t>
          </a:r>
          <a:endParaRPr lang="ru-RU" dirty="0"/>
        </a:p>
      </dgm:t>
    </dgm:pt>
    <dgm:pt modelId="{2A251BD6-685A-4C9C-A354-FC488209B848}" type="parTrans" cxnId="{99F8B57D-C8FE-4E80-B256-10D445706EDA}">
      <dgm:prSet/>
      <dgm:spPr/>
      <dgm:t>
        <a:bodyPr/>
        <a:lstStyle/>
        <a:p>
          <a:endParaRPr lang="ru-RU"/>
        </a:p>
      </dgm:t>
    </dgm:pt>
    <dgm:pt modelId="{8B1296FC-5AF7-4AD6-82C1-E0F8352FE1FD}" type="sibTrans" cxnId="{99F8B57D-C8FE-4E80-B256-10D445706EDA}">
      <dgm:prSet/>
      <dgm:spPr/>
      <dgm:t>
        <a:bodyPr/>
        <a:lstStyle/>
        <a:p>
          <a:endParaRPr lang="ru-RU"/>
        </a:p>
      </dgm:t>
    </dgm:pt>
    <dgm:pt modelId="{F2015413-EE49-41EA-9EC6-1B315142BF28}" type="pres">
      <dgm:prSet presAssocID="{1F8E28BA-7566-46C9-903D-DC4FA3C7BB27}" presName="Name0" presStyleCnt="0">
        <dgm:presLayoutVars>
          <dgm:dir/>
          <dgm:resizeHandles val="exact"/>
        </dgm:presLayoutVars>
      </dgm:prSet>
      <dgm:spPr/>
    </dgm:pt>
    <dgm:pt modelId="{07B6EABE-67B6-47D2-987D-5930ADAA8EE6}" type="pres">
      <dgm:prSet presAssocID="{B8FDEFA7-7AFD-4B79-BBD8-3DE2C07AA1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246CA-CB87-418A-AC33-C90F2AC6385A}" type="pres">
      <dgm:prSet presAssocID="{3E35655B-A9C5-4993-ADC1-44956CA3F0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F2174B3-F7D1-438D-990D-F615F0EDDDF7}" type="pres">
      <dgm:prSet presAssocID="{3E35655B-A9C5-4993-ADC1-44956CA3F06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0F56773-1095-4EE4-A426-092709B39F82}" type="pres">
      <dgm:prSet presAssocID="{06DD5BA3-3F59-47F8-B0B2-D5EECAEE8C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0DF38-3F19-4900-B70E-E621350E1A89}" type="pres">
      <dgm:prSet presAssocID="{F9F6A348-5044-46F1-B6A8-758C70AA42A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2A1184-51D3-4912-8473-4A6607C1C0AE}" type="pres">
      <dgm:prSet presAssocID="{F9F6A348-5044-46F1-B6A8-758C70AA42A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45DA29D-AE18-43F9-844F-838F7682D34A}" type="pres">
      <dgm:prSet presAssocID="{012A6F05-A01C-4119-B624-B6897E48E4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43278-3B2D-45D5-B9EA-2916F0616AC2}" type="presOf" srcId="{1F8E28BA-7566-46C9-903D-DC4FA3C7BB27}" destId="{F2015413-EE49-41EA-9EC6-1B315142BF28}" srcOrd="0" destOrd="0" presId="urn:microsoft.com/office/officeart/2005/8/layout/process1"/>
    <dgm:cxn modelId="{B215C7BE-F02E-471E-81E7-D08ABA9899AD}" srcId="{1F8E28BA-7566-46C9-903D-DC4FA3C7BB27}" destId="{B8FDEFA7-7AFD-4B79-BBD8-3DE2C07AA1F7}" srcOrd="0" destOrd="0" parTransId="{1348384B-CB7A-4CCD-8D0F-E44AB7278DF7}" sibTransId="{3E35655B-A9C5-4993-ADC1-44956CA3F062}"/>
    <dgm:cxn modelId="{DCA64627-6675-4FEA-9A09-A02BDC04C84F}" type="presOf" srcId="{3E35655B-A9C5-4993-ADC1-44956CA3F062}" destId="{645246CA-CB87-418A-AC33-C90F2AC6385A}" srcOrd="0" destOrd="0" presId="urn:microsoft.com/office/officeart/2005/8/layout/process1"/>
    <dgm:cxn modelId="{66EEF3BE-328D-4DF7-9971-9746EF1F6BED}" type="presOf" srcId="{06DD5BA3-3F59-47F8-B0B2-D5EECAEE8C17}" destId="{10F56773-1095-4EE4-A426-092709B39F82}" srcOrd="0" destOrd="0" presId="urn:microsoft.com/office/officeart/2005/8/layout/process1"/>
    <dgm:cxn modelId="{FCE1B9D5-60C0-489D-ADA6-570DD91ECBA1}" type="presOf" srcId="{012A6F05-A01C-4119-B624-B6897E48E4AA}" destId="{045DA29D-AE18-43F9-844F-838F7682D34A}" srcOrd="0" destOrd="0" presId="urn:microsoft.com/office/officeart/2005/8/layout/process1"/>
    <dgm:cxn modelId="{59107DA4-B678-4285-94AF-6F210C446298}" type="presOf" srcId="{3E35655B-A9C5-4993-ADC1-44956CA3F062}" destId="{4F2174B3-F7D1-438D-990D-F615F0EDDDF7}" srcOrd="1" destOrd="0" presId="urn:microsoft.com/office/officeart/2005/8/layout/process1"/>
    <dgm:cxn modelId="{A0F55CFB-245A-433C-9379-DE57FAF95B15}" type="presOf" srcId="{F9F6A348-5044-46F1-B6A8-758C70AA42A6}" destId="{982A1184-51D3-4912-8473-4A6607C1C0AE}" srcOrd="1" destOrd="0" presId="urn:microsoft.com/office/officeart/2005/8/layout/process1"/>
    <dgm:cxn modelId="{8552EF05-7FC8-4D16-9EAA-D9D8E0B3E09B}" srcId="{1F8E28BA-7566-46C9-903D-DC4FA3C7BB27}" destId="{06DD5BA3-3F59-47F8-B0B2-D5EECAEE8C17}" srcOrd="1" destOrd="0" parTransId="{A0FDEDE2-D4AC-4608-93B4-4BAC7B671FB0}" sibTransId="{F9F6A348-5044-46F1-B6A8-758C70AA42A6}"/>
    <dgm:cxn modelId="{99F8B57D-C8FE-4E80-B256-10D445706EDA}" srcId="{1F8E28BA-7566-46C9-903D-DC4FA3C7BB27}" destId="{012A6F05-A01C-4119-B624-B6897E48E4AA}" srcOrd="2" destOrd="0" parTransId="{2A251BD6-685A-4C9C-A354-FC488209B848}" sibTransId="{8B1296FC-5AF7-4AD6-82C1-E0F8352FE1FD}"/>
    <dgm:cxn modelId="{2BD52A4A-BCCC-49F2-8125-ED46535AEF98}" type="presOf" srcId="{F9F6A348-5044-46F1-B6A8-758C70AA42A6}" destId="{1C80DF38-3F19-4900-B70E-E621350E1A89}" srcOrd="0" destOrd="0" presId="urn:microsoft.com/office/officeart/2005/8/layout/process1"/>
    <dgm:cxn modelId="{46E78BD1-0515-478F-8F07-78EC5B1DB4D0}" type="presOf" srcId="{B8FDEFA7-7AFD-4B79-BBD8-3DE2C07AA1F7}" destId="{07B6EABE-67B6-47D2-987D-5930ADAA8EE6}" srcOrd="0" destOrd="0" presId="urn:microsoft.com/office/officeart/2005/8/layout/process1"/>
    <dgm:cxn modelId="{057BC8AE-C8E9-4DC1-AC3F-827FE5281BD7}" type="presParOf" srcId="{F2015413-EE49-41EA-9EC6-1B315142BF28}" destId="{07B6EABE-67B6-47D2-987D-5930ADAA8EE6}" srcOrd="0" destOrd="0" presId="urn:microsoft.com/office/officeart/2005/8/layout/process1"/>
    <dgm:cxn modelId="{C1D3AC3F-EBD3-4C8C-A481-8C0337C5E8B9}" type="presParOf" srcId="{F2015413-EE49-41EA-9EC6-1B315142BF28}" destId="{645246CA-CB87-418A-AC33-C90F2AC6385A}" srcOrd="1" destOrd="0" presId="urn:microsoft.com/office/officeart/2005/8/layout/process1"/>
    <dgm:cxn modelId="{5BC7C636-2EBF-4617-B94F-7914CBAC84DC}" type="presParOf" srcId="{645246CA-CB87-418A-AC33-C90F2AC6385A}" destId="{4F2174B3-F7D1-438D-990D-F615F0EDDDF7}" srcOrd="0" destOrd="0" presId="urn:microsoft.com/office/officeart/2005/8/layout/process1"/>
    <dgm:cxn modelId="{0A1AF949-26C2-4ED0-B941-122895716C08}" type="presParOf" srcId="{F2015413-EE49-41EA-9EC6-1B315142BF28}" destId="{10F56773-1095-4EE4-A426-092709B39F82}" srcOrd="2" destOrd="0" presId="urn:microsoft.com/office/officeart/2005/8/layout/process1"/>
    <dgm:cxn modelId="{E374129F-0F03-4736-89E6-C6973C2001FE}" type="presParOf" srcId="{F2015413-EE49-41EA-9EC6-1B315142BF28}" destId="{1C80DF38-3F19-4900-B70E-E621350E1A89}" srcOrd="3" destOrd="0" presId="urn:microsoft.com/office/officeart/2005/8/layout/process1"/>
    <dgm:cxn modelId="{7E51C5B4-36AB-49C4-9340-92951AD5CF33}" type="presParOf" srcId="{1C80DF38-3F19-4900-B70E-E621350E1A89}" destId="{982A1184-51D3-4912-8473-4A6607C1C0AE}" srcOrd="0" destOrd="0" presId="urn:microsoft.com/office/officeart/2005/8/layout/process1"/>
    <dgm:cxn modelId="{B4BD4000-25FA-44DA-8164-B72868B79176}" type="presParOf" srcId="{F2015413-EE49-41EA-9EC6-1B315142BF28}" destId="{045DA29D-AE18-43F9-844F-838F7682D3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213E2-C0C7-472B-B28B-9CE60F0BEA91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654CF350-A7D1-481A-AA4D-3AC10BC4FAC3}">
      <dgm:prSet phldrT="[Текст]"/>
      <dgm:spPr/>
      <dgm:t>
        <a:bodyPr/>
        <a:lstStyle/>
        <a:p>
          <a:r>
            <a:rPr lang="uk-UA" dirty="0" smtClean="0"/>
            <a:t>Архетип Тіні</a:t>
          </a:r>
          <a:endParaRPr lang="ru-RU" dirty="0"/>
        </a:p>
      </dgm:t>
    </dgm:pt>
    <dgm:pt modelId="{FA25BEEB-67D5-47DD-9CB2-9D3EB9A91864}" type="parTrans" cxnId="{8B414323-2A6D-4967-A98A-9E02A7DD4256}">
      <dgm:prSet/>
      <dgm:spPr/>
      <dgm:t>
        <a:bodyPr/>
        <a:lstStyle/>
        <a:p>
          <a:endParaRPr lang="ru-RU"/>
        </a:p>
      </dgm:t>
    </dgm:pt>
    <dgm:pt modelId="{0F4D36EE-7655-4EAB-8746-9F3DBE1C1DE4}" type="sibTrans" cxnId="{8B414323-2A6D-4967-A98A-9E02A7DD4256}">
      <dgm:prSet/>
      <dgm:spPr/>
      <dgm:t>
        <a:bodyPr/>
        <a:lstStyle/>
        <a:p>
          <a:endParaRPr lang="ru-RU"/>
        </a:p>
      </dgm:t>
    </dgm:pt>
    <dgm:pt modelId="{D25D34EE-840E-4E43-88EE-B4020E48416A}">
      <dgm:prSet phldrT="[Текст]"/>
      <dgm:spPr/>
      <dgm:t>
        <a:bodyPr/>
        <a:lstStyle/>
        <a:p>
          <a:r>
            <a:rPr lang="uk-UA" dirty="0" smtClean="0"/>
            <a:t>Герой</a:t>
          </a:r>
          <a:endParaRPr lang="ru-RU" dirty="0"/>
        </a:p>
      </dgm:t>
    </dgm:pt>
    <dgm:pt modelId="{F79E3EAC-BD1B-4875-9FBF-83F83FED4374}" type="parTrans" cxnId="{A0F884C9-2EB4-4322-9384-F1DB66CBE19A}">
      <dgm:prSet/>
      <dgm:spPr/>
      <dgm:t>
        <a:bodyPr/>
        <a:lstStyle/>
        <a:p>
          <a:endParaRPr lang="ru-RU"/>
        </a:p>
      </dgm:t>
    </dgm:pt>
    <dgm:pt modelId="{25396D86-074A-48AD-8F1E-113D3778B0D6}" type="sibTrans" cxnId="{A0F884C9-2EB4-4322-9384-F1DB66CBE19A}">
      <dgm:prSet/>
      <dgm:spPr/>
      <dgm:t>
        <a:bodyPr/>
        <a:lstStyle/>
        <a:p>
          <a:endParaRPr lang="ru-RU"/>
        </a:p>
      </dgm:t>
    </dgm:pt>
    <dgm:pt modelId="{26BCD360-55D2-4968-8593-F06D0AF1AA46}">
      <dgm:prSet phldrT="[Текст]"/>
      <dgm:spPr/>
      <dgm:t>
        <a:bodyPr/>
        <a:lstStyle/>
        <a:p>
          <a:r>
            <a:rPr lang="uk-UA" dirty="0" err="1" smtClean="0"/>
            <a:t>К.Г.Юнг</a:t>
          </a:r>
          <a:endParaRPr lang="ru-RU" dirty="0"/>
        </a:p>
      </dgm:t>
    </dgm:pt>
    <dgm:pt modelId="{6BBC5B29-544C-4995-89C8-D576918205BE}" type="parTrans" cxnId="{1BD6C808-FA93-437B-A56B-B1C260FBCF17}">
      <dgm:prSet/>
      <dgm:spPr/>
      <dgm:t>
        <a:bodyPr/>
        <a:lstStyle/>
        <a:p>
          <a:endParaRPr lang="ru-RU"/>
        </a:p>
      </dgm:t>
    </dgm:pt>
    <dgm:pt modelId="{A2A33355-4106-4B14-BA39-CC52B82B0460}" type="sibTrans" cxnId="{1BD6C808-FA93-437B-A56B-B1C260FBCF17}">
      <dgm:prSet/>
      <dgm:spPr/>
      <dgm:t>
        <a:bodyPr/>
        <a:lstStyle/>
        <a:p>
          <a:endParaRPr lang="ru-RU"/>
        </a:p>
      </dgm:t>
    </dgm:pt>
    <dgm:pt modelId="{F155EFE0-3978-4F02-A66F-1DB93B1F54AB}" type="pres">
      <dgm:prSet presAssocID="{2CE213E2-C0C7-472B-B28B-9CE60F0BEA91}" presName="Name0" presStyleCnt="0">
        <dgm:presLayoutVars>
          <dgm:dir/>
          <dgm:resizeHandles val="exact"/>
        </dgm:presLayoutVars>
      </dgm:prSet>
      <dgm:spPr/>
    </dgm:pt>
    <dgm:pt modelId="{E979C849-DAF0-4878-88F9-6C6F38D390C1}" type="pres">
      <dgm:prSet presAssocID="{2CE213E2-C0C7-472B-B28B-9CE60F0BEA91}" presName="vNodes" presStyleCnt="0"/>
      <dgm:spPr/>
    </dgm:pt>
    <dgm:pt modelId="{BCFAE8C9-5BA4-4ECC-A933-BD6D4C268A78}" type="pres">
      <dgm:prSet presAssocID="{654CF350-A7D1-481A-AA4D-3AC10BC4FA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524D4-D87F-4FE8-BB9D-E4FBF36DE175}" type="pres">
      <dgm:prSet presAssocID="{0F4D36EE-7655-4EAB-8746-9F3DBE1C1DE4}" presName="spacerT" presStyleCnt="0"/>
      <dgm:spPr/>
    </dgm:pt>
    <dgm:pt modelId="{30EF31A3-B56A-41C4-8D81-FE9CC6B6D50A}" type="pres">
      <dgm:prSet presAssocID="{0F4D36EE-7655-4EAB-8746-9F3DBE1C1DE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5455374-5539-4491-AEE0-2EC5A35D1568}" type="pres">
      <dgm:prSet presAssocID="{0F4D36EE-7655-4EAB-8746-9F3DBE1C1DE4}" presName="spacerB" presStyleCnt="0"/>
      <dgm:spPr/>
    </dgm:pt>
    <dgm:pt modelId="{D994CBC8-1030-4656-A562-C686DE032E2E}" type="pres">
      <dgm:prSet presAssocID="{D25D34EE-840E-4E43-88EE-B4020E4841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3A0B3-5747-4F9F-97F2-E9D5CD184F82}" type="pres">
      <dgm:prSet presAssocID="{2CE213E2-C0C7-472B-B28B-9CE60F0BEA91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BE4406F4-8E98-4AB5-A556-930FCD2BEA21}" type="pres">
      <dgm:prSet presAssocID="{2CE213E2-C0C7-472B-B28B-9CE60F0BEA9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32DC18D-E173-49A9-A0BE-8073ED7CCA28}" type="pres">
      <dgm:prSet presAssocID="{2CE213E2-C0C7-472B-B28B-9CE60F0BEA91}" presName="lastNode" presStyleLbl="node1" presStyleIdx="2" presStyleCnt="3" custScaleX="109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EE277-AC28-4F62-9398-13CA3D935BD0}" type="presOf" srcId="{2CE213E2-C0C7-472B-B28B-9CE60F0BEA91}" destId="{F155EFE0-3978-4F02-A66F-1DB93B1F54AB}" srcOrd="0" destOrd="0" presId="urn:microsoft.com/office/officeart/2005/8/layout/equation2"/>
    <dgm:cxn modelId="{95FD374E-260E-47E1-BF25-A640C3CD7414}" type="presOf" srcId="{0F4D36EE-7655-4EAB-8746-9F3DBE1C1DE4}" destId="{30EF31A3-B56A-41C4-8D81-FE9CC6B6D50A}" srcOrd="0" destOrd="0" presId="urn:microsoft.com/office/officeart/2005/8/layout/equation2"/>
    <dgm:cxn modelId="{961D8C04-2E61-4317-9A3F-EA5A251603B7}" type="presOf" srcId="{25396D86-074A-48AD-8F1E-113D3778B0D6}" destId="{3543A0B3-5747-4F9F-97F2-E9D5CD184F82}" srcOrd="0" destOrd="0" presId="urn:microsoft.com/office/officeart/2005/8/layout/equation2"/>
    <dgm:cxn modelId="{5C7A96B4-81A5-4703-8669-B44B0FBFB2E5}" type="presOf" srcId="{D25D34EE-840E-4E43-88EE-B4020E48416A}" destId="{D994CBC8-1030-4656-A562-C686DE032E2E}" srcOrd="0" destOrd="0" presId="urn:microsoft.com/office/officeart/2005/8/layout/equation2"/>
    <dgm:cxn modelId="{CF626AA3-FBEF-450D-B0B1-5FCA8E5B37D3}" type="presOf" srcId="{654CF350-A7D1-481A-AA4D-3AC10BC4FAC3}" destId="{BCFAE8C9-5BA4-4ECC-A933-BD6D4C268A78}" srcOrd="0" destOrd="0" presId="urn:microsoft.com/office/officeart/2005/8/layout/equation2"/>
    <dgm:cxn modelId="{1BD6C808-FA93-437B-A56B-B1C260FBCF17}" srcId="{2CE213E2-C0C7-472B-B28B-9CE60F0BEA91}" destId="{26BCD360-55D2-4968-8593-F06D0AF1AA46}" srcOrd="2" destOrd="0" parTransId="{6BBC5B29-544C-4995-89C8-D576918205BE}" sibTransId="{A2A33355-4106-4B14-BA39-CC52B82B0460}"/>
    <dgm:cxn modelId="{0892FC68-A254-45EC-A6EB-3638D7EC5AAB}" type="presOf" srcId="{25396D86-074A-48AD-8F1E-113D3778B0D6}" destId="{BE4406F4-8E98-4AB5-A556-930FCD2BEA21}" srcOrd="1" destOrd="0" presId="urn:microsoft.com/office/officeart/2005/8/layout/equation2"/>
    <dgm:cxn modelId="{A0F884C9-2EB4-4322-9384-F1DB66CBE19A}" srcId="{2CE213E2-C0C7-472B-B28B-9CE60F0BEA91}" destId="{D25D34EE-840E-4E43-88EE-B4020E48416A}" srcOrd="1" destOrd="0" parTransId="{F79E3EAC-BD1B-4875-9FBF-83F83FED4374}" sibTransId="{25396D86-074A-48AD-8F1E-113D3778B0D6}"/>
    <dgm:cxn modelId="{8B414323-2A6D-4967-A98A-9E02A7DD4256}" srcId="{2CE213E2-C0C7-472B-B28B-9CE60F0BEA91}" destId="{654CF350-A7D1-481A-AA4D-3AC10BC4FAC3}" srcOrd="0" destOrd="0" parTransId="{FA25BEEB-67D5-47DD-9CB2-9D3EB9A91864}" sibTransId="{0F4D36EE-7655-4EAB-8746-9F3DBE1C1DE4}"/>
    <dgm:cxn modelId="{3675F1BB-580D-4F52-8621-1F91AAC239FD}" type="presOf" srcId="{26BCD360-55D2-4968-8593-F06D0AF1AA46}" destId="{F32DC18D-E173-49A9-A0BE-8073ED7CCA28}" srcOrd="0" destOrd="0" presId="urn:microsoft.com/office/officeart/2005/8/layout/equation2"/>
    <dgm:cxn modelId="{CBB95E05-7C67-40FB-A7A8-296E20C4EDD2}" type="presParOf" srcId="{F155EFE0-3978-4F02-A66F-1DB93B1F54AB}" destId="{E979C849-DAF0-4878-88F9-6C6F38D390C1}" srcOrd="0" destOrd="0" presId="urn:microsoft.com/office/officeart/2005/8/layout/equation2"/>
    <dgm:cxn modelId="{3BDF32B1-90E6-4C4C-B767-72A46DFE4B64}" type="presParOf" srcId="{E979C849-DAF0-4878-88F9-6C6F38D390C1}" destId="{BCFAE8C9-5BA4-4ECC-A933-BD6D4C268A78}" srcOrd="0" destOrd="0" presId="urn:microsoft.com/office/officeart/2005/8/layout/equation2"/>
    <dgm:cxn modelId="{88C72EAA-844A-44A8-A8CD-49AC7215D702}" type="presParOf" srcId="{E979C849-DAF0-4878-88F9-6C6F38D390C1}" destId="{80B524D4-D87F-4FE8-BB9D-E4FBF36DE175}" srcOrd="1" destOrd="0" presId="urn:microsoft.com/office/officeart/2005/8/layout/equation2"/>
    <dgm:cxn modelId="{B206A24F-112F-44D3-95B6-73A81D3D8622}" type="presParOf" srcId="{E979C849-DAF0-4878-88F9-6C6F38D390C1}" destId="{30EF31A3-B56A-41C4-8D81-FE9CC6B6D50A}" srcOrd="2" destOrd="0" presId="urn:microsoft.com/office/officeart/2005/8/layout/equation2"/>
    <dgm:cxn modelId="{E803680B-A173-48C9-8736-53F1D132BF93}" type="presParOf" srcId="{E979C849-DAF0-4878-88F9-6C6F38D390C1}" destId="{E5455374-5539-4491-AEE0-2EC5A35D1568}" srcOrd="3" destOrd="0" presId="urn:microsoft.com/office/officeart/2005/8/layout/equation2"/>
    <dgm:cxn modelId="{E90B434A-90DC-4C7B-AA12-4762FDC5D07D}" type="presParOf" srcId="{E979C849-DAF0-4878-88F9-6C6F38D390C1}" destId="{D994CBC8-1030-4656-A562-C686DE032E2E}" srcOrd="4" destOrd="0" presId="urn:microsoft.com/office/officeart/2005/8/layout/equation2"/>
    <dgm:cxn modelId="{547F1DD4-E7BA-4499-926F-182DBA12646E}" type="presParOf" srcId="{F155EFE0-3978-4F02-A66F-1DB93B1F54AB}" destId="{3543A0B3-5747-4F9F-97F2-E9D5CD184F82}" srcOrd="1" destOrd="0" presId="urn:microsoft.com/office/officeart/2005/8/layout/equation2"/>
    <dgm:cxn modelId="{9757F2A1-53FA-4669-A461-C3DA9F86040A}" type="presParOf" srcId="{3543A0B3-5747-4F9F-97F2-E9D5CD184F82}" destId="{BE4406F4-8E98-4AB5-A556-930FCD2BEA21}" srcOrd="0" destOrd="0" presId="urn:microsoft.com/office/officeart/2005/8/layout/equation2"/>
    <dgm:cxn modelId="{37DD9ABD-5838-4B18-8D3B-1668C2D68B90}" type="presParOf" srcId="{F155EFE0-3978-4F02-A66F-1DB93B1F54AB}" destId="{F32DC18D-E173-49A9-A0BE-8073ED7CCA2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56096D-C3A0-43A7-B5E3-33FFD0542F4E}" type="doc">
      <dgm:prSet loTypeId="urn:microsoft.com/office/officeart/2005/8/layout/arrow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97AE67C-240D-405A-A542-EA61C1EDA44C}">
      <dgm:prSet phldrT="[Текст]"/>
      <dgm:spPr/>
      <dgm:t>
        <a:bodyPr/>
        <a:lstStyle/>
        <a:p>
          <a:r>
            <a:rPr lang="uk-UA" dirty="0" smtClean="0"/>
            <a:t>Логос</a:t>
          </a:r>
          <a:endParaRPr lang="ru-RU" dirty="0"/>
        </a:p>
      </dgm:t>
    </dgm:pt>
    <dgm:pt modelId="{5A0E79BF-B510-4A26-B451-662CD9C734F8}" type="parTrans" cxnId="{C1776F98-4C91-4CC2-AF81-55EDD8E823DB}">
      <dgm:prSet/>
      <dgm:spPr/>
      <dgm:t>
        <a:bodyPr/>
        <a:lstStyle/>
        <a:p>
          <a:endParaRPr lang="ru-RU"/>
        </a:p>
      </dgm:t>
    </dgm:pt>
    <dgm:pt modelId="{802C31E0-8EF9-40AD-ADE6-5CA7AFFD28DD}" type="sibTrans" cxnId="{C1776F98-4C91-4CC2-AF81-55EDD8E823DB}">
      <dgm:prSet/>
      <dgm:spPr/>
      <dgm:t>
        <a:bodyPr/>
        <a:lstStyle/>
        <a:p>
          <a:endParaRPr lang="ru-RU"/>
        </a:p>
      </dgm:t>
    </dgm:pt>
    <dgm:pt modelId="{8B2EA17F-9B52-46A0-AC54-8F8A1741B306}">
      <dgm:prSet phldrT="[Текст]"/>
      <dgm:spPr/>
      <dgm:t>
        <a:bodyPr/>
        <a:lstStyle/>
        <a:p>
          <a:r>
            <a:rPr lang="uk-UA" dirty="0" smtClean="0"/>
            <a:t>Хаос </a:t>
          </a:r>
          <a:endParaRPr lang="ru-RU" dirty="0"/>
        </a:p>
      </dgm:t>
    </dgm:pt>
    <dgm:pt modelId="{377E70F9-89EF-4BE0-9547-D42510079560}" type="parTrans" cxnId="{04BA6B45-4763-4474-B86D-F10547C66E3B}">
      <dgm:prSet/>
      <dgm:spPr/>
      <dgm:t>
        <a:bodyPr/>
        <a:lstStyle/>
        <a:p>
          <a:endParaRPr lang="ru-RU"/>
        </a:p>
      </dgm:t>
    </dgm:pt>
    <dgm:pt modelId="{964526F6-4D49-4ECE-A549-5A7420AE2589}" type="sibTrans" cxnId="{04BA6B45-4763-4474-B86D-F10547C66E3B}">
      <dgm:prSet/>
      <dgm:spPr/>
      <dgm:t>
        <a:bodyPr/>
        <a:lstStyle/>
        <a:p>
          <a:endParaRPr lang="ru-RU"/>
        </a:p>
      </dgm:t>
    </dgm:pt>
    <dgm:pt modelId="{80DF7A0A-3176-49DF-A901-D5D83DFB4602}" type="pres">
      <dgm:prSet presAssocID="{B556096D-C3A0-43A7-B5E3-33FFD0542F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61567-8F22-44FE-94EF-7EFBF755C2FF}" type="pres">
      <dgm:prSet presAssocID="{597AE67C-240D-405A-A542-EA61C1EDA44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23DAD-93A4-4D98-AF7A-1421C931760C}" type="pres">
      <dgm:prSet presAssocID="{8B2EA17F-9B52-46A0-AC54-8F8A1741B30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35771-8F89-4252-8A7D-DD54A1E3F2DF}" type="presOf" srcId="{B556096D-C3A0-43A7-B5E3-33FFD0542F4E}" destId="{80DF7A0A-3176-49DF-A901-D5D83DFB4602}" srcOrd="0" destOrd="0" presId="urn:microsoft.com/office/officeart/2005/8/layout/arrow5"/>
    <dgm:cxn modelId="{B284568C-BF09-443D-B3CB-B4C6F036C955}" type="presOf" srcId="{597AE67C-240D-405A-A542-EA61C1EDA44C}" destId="{E7B61567-8F22-44FE-94EF-7EFBF755C2FF}" srcOrd="0" destOrd="0" presId="urn:microsoft.com/office/officeart/2005/8/layout/arrow5"/>
    <dgm:cxn modelId="{FB474163-A707-40A2-9442-17FA00F40457}" type="presOf" srcId="{8B2EA17F-9B52-46A0-AC54-8F8A1741B306}" destId="{40C23DAD-93A4-4D98-AF7A-1421C931760C}" srcOrd="0" destOrd="0" presId="urn:microsoft.com/office/officeart/2005/8/layout/arrow5"/>
    <dgm:cxn modelId="{C1776F98-4C91-4CC2-AF81-55EDD8E823DB}" srcId="{B556096D-C3A0-43A7-B5E3-33FFD0542F4E}" destId="{597AE67C-240D-405A-A542-EA61C1EDA44C}" srcOrd="0" destOrd="0" parTransId="{5A0E79BF-B510-4A26-B451-662CD9C734F8}" sibTransId="{802C31E0-8EF9-40AD-ADE6-5CA7AFFD28DD}"/>
    <dgm:cxn modelId="{04BA6B45-4763-4474-B86D-F10547C66E3B}" srcId="{B556096D-C3A0-43A7-B5E3-33FFD0542F4E}" destId="{8B2EA17F-9B52-46A0-AC54-8F8A1741B306}" srcOrd="1" destOrd="0" parTransId="{377E70F9-89EF-4BE0-9547-D42510079560}" sibTransId="{964526F6-4D49-4ECE-A549-5A7420AE2589}"/>
    <dgm:cxn modelId="{E7C6F423-3A6E-43B2-BFEC-C204D336B9F8}" type="presParOf" srcId="{80DF7A0A-3176-49DF-A901-D5D83DFB4602}" destId="{E7B61567-8F22-44FE-94EF-7EFBF755C2FF}" srcOrd="0" destOrd="0" presId="urn:microsoft.com/office/officeart/2005/8/layout/arrow5"/>
    <dgm:cxn modelId="{889B34FA-1905-4A8B-BA77-B09610EB3E18}" type="presParOf" srcId="{80DF7A0A-3176-49DF-A901-D5D83DFB4602}" destId="{40C23DAD-93A4-4D98-AF7A-1421C931760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89247A-D2B6-4813-AD31-101C76E88F1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6A6D01-A291-467E-8D54-E6DC04F9E092}">
      <dgm:prSet phldrT="[Текст]"/>
      <dgm:spPr/>
      <dgm:t>
        <a:bodyPr/>
        <a:lstStyle/>
        <a:p>
          <a:r>
            <a:rPr lang="ru-RU" dirty="0" smtClean="0"/>
            <a:t>Во</a:t>
          </a:r>
          <a:r>
            <a:rPr lang="uk-UA" dirty="0" err="1" smtClean="0"/>
            <a:t>їн</a:t>
          </a:r>
          <a:endParaRPr lang="ru-RU" dirty="0"/>
        </a:p>
      </dgm:t>
    </dgm:pt>
    <dgm:pt modelId="{4795FE77-7919-4EE5-9884-A2C117CD2E26}" type="parTrans" cxnId="{2A66F812-68C3-483B-9886-55D257E0C81F}">
      <dgm:prSet/>
      <dgm:spPr/>
      <dgm:t>
        <a:bodyPr/>
        <a:lstStyle/>
        <a:p>
          <a:endParaRPr lang="ru-RU"/>
        </a:p>
      </dgm:t>
    </dgm:pt>
    <dgm:pt modelId="{ABD8A608-B77D-4A99-97EE-0E002C73FC21}" type="sibTrans" cxnId="{2A66F812-68C3-483B-9886-55D257E0C81F}">
      <dgm:prSet/>
      <dgm:spPr/>
      <dgm:t>
        <a:bodyPr/>
        <a:lstStyle/>
        <a:p>
          <a:endParaRPr lang="ru-RU"/>
        </a:p>
      </dgm:t>
    </dgm:pt>
    <dgm:pt modelId="{C5EB5713-54FE-439D-9EEF-8DDC54A79386}">
      <dgm:prSet phldrT="[Текст]"/>
      <dgm:spPr/>
      <dgm:t>
        <a:bodyPr/>
        <a:lstStyle/>
        <a:p>
          <a:r>
            <a:rPr lang="uk-UA" dirty="0" smtClean="0"/>
            <a:t>Розумник</a:t>
          </a:r>
          <a:endParaRPr lang="ru-RU" dirty="0"/>
        </a:p>
      </dgm:t>
    </dgm:pt>
    <dgm:pt modelId="{7CD576B7-C105-414C-928B-297723E4CC3F}" type="parTrans" cxnId="{47150850-BFFB-44B6-B759-BA3712DF2F5E}">
      <dgm:prSet/>
      <dgm:spPr/>
      <dgm:t>
        <a:bodyPr/>
        <a:lstStyle/>
        <a:p>
          <a:endParaRPr lang="ru-RU"/>
        </a:p>
      </dgm:t>
    </dgm:pt>
    <dgm:pt modelId="{A9F6554F-4C40-41D6-99DE-88555C5E62B4}" type="sibTrans" cxnId="{47150850-BFFB-44B6-B759-BA3712DF2F5E}">
      <dgm:prSet/>
      <dgm:spPr/>
      <dgm:t>
        <a:bodyPr/>
        <a:lstStyle/>
        <a:p>
          <a:endParaRPr lang="ru-RU"/>
        </a:p>
      </dgm:t>
    </dgm:pt>
    <dgm:pt modelId="{D5B91BF8-787C-40B3-9E24-C1B8BFA24445}">
      <dgm:prSet phldrT="[Текст]"/>
      <dgm:spPr/>
      <dgm:t>
        <a:bodyPr/>
        <a:lstStyle/>
        <a:p>
          <a:r>
            <a:rPr lang="uk-UA" dirty="0" smtClean="0"/>
            <a:t>Геній</a:t>
          </a:r>
          <a:endParaRPr lang="ru-RU" dirty="0"/>
        </a:p>
      </dgm:t>
    </dgm:pt>
    <dgm:pt modelId="{4FAF77D6-5552-465C-8C79-5BBD792FA05E}" type="parTrans" cxnId="{FF538A0E-6670-4FB9-992E-295BBA238370}">
      <dgm:prSet/>
      <dgm:spPr/>
      <dgm:t>
        <a:bodyPr/>
        <a:lstStyle/>
        <a:p>
          <a:endParaRPr lang="ru-RU"/>
        </a:p>
      </dgm:t>
    </dgm:pt>
    <dgm:pt modelId="{6206DB7D-B02E-416D-AA20-CBC6FC0A80BE}" type="sibTrans" cxnId="{FF538A0E-6670-4FB9-992E-295BBA238370}">
      <dgm:prSet/>
      <dgm:spPr/>
      <dgm:t>
        <a:bodyPr/>
        <a:lstStyle/>
        <a:p>
          <a:endParaRPr lang="ru-RU"/>
        </a:p>
      </dgm:t>
    </dgm:pt>
    <dgm:pt modelId="{2AD6D0AC-6419-434F-B21F-D843F96E6A19}">
      <dgm:prSet/>
      <dgm:spPr/>
      <dgm:t>
        <a:bodyPr/>
        <a:lstStyle/>
        <a:p>
          <a:r>
            <a:rPr lang="uk-UA" dirty="0" smtClean="0"/>
            <a:t>Успішний комунікатор</a:t>
          </a:r>
          <a:endParaRPr lang="ru-RU" dirty="0"/>
        </a:p>
      </dgm:t>
    </dgm:pt>
    <dgm:pt modelId="{53771830-7948-4F2A-B98E-FC231CCDE804}" type="parTrans" cxnId="{B483731D-99BE-4788-9D5C-267F66794979}">
      <dgm:prSet/>
      <dgm:spPr/>
      <dgm:t>
        <a:bodyPr/>
        <a:lstStyle/>
        <a:p>
          <a:endParaRPr lang="ru-RU"/>
        </a:p>
      </dgm:t>
    </dgm:pt>
    <dgm:pt modelId="{D1E4B873-E186-4DFB-BEA2-19C67A791700}" type="sibTrans" cxnId="{B483731D-99BE-4788-9D5C-267F66794979}">
      <dgm:prSet/>
      <dgm:spPr/>
      <dgm:t>
        <a:bodyPr/>
        <a:lstStyle/>
        <a:p>
          <a:endParaRPr lang="ru-RU"/>
        </a:p>
      </dgm:t>
    </dgm:pt>
    <dgm:pt modelId="{FF6EBC68-4C40-4F29-BFD6-740A0428E06C}">
      <dgm:prSet/>
      <dgm:spPr/>
      <dgm:t>
        <a:bodyPr/>
        <a:lstStyle/>
        <a:p>
          <a:r>
            <a:rPr lang="uk-UA" dirty="0" smtClean="0"/>
            <a:t>Володар супер-речей</a:t>
          </a:r>
          <a:endParaRPr lang="ru-RU" dirty="0"/>
        </a:p>
      </dgm:t>
    </dgm:pt>
    <dgm:pt modelId="{0DD85E3B-FB7D-49D6-8489-B0FF7A78EB5F}" type="parTrans" cxnId="{AC566A8D-8850-4B28-8E60-5E5023C0A827}">
      <dgm:prSet/>
      <dgm:spPr/>
      <dgm:t>
        <a:bodyPr/>
        <a:lstStyle/>
        <a:p>
          <a:endParaRPr lang="ru-RU"/>
        </a:p>
      </dgm:t>
    </dgm:pt>
    <dgm:pt modelId="{E8B6533B-2F71-4918-B4AC-9C25EFBECC11}" type="sibTrans" cxnId="{AC566A8D-8850-4B28-8E60-5E5023C0A827}">
      <dgm:prSet/>
      <dgm:spPr/>
      <dgm:t>
        <a:bodyPr/>
        <a:lstStyle/>
        <a:p>
          <a:endParaRPr lang="ru-RU"/>
        </a:p>
      </dgm:t>
    </dgm:pt>
    <dgm:pt modelId="{FF863723-E1DE-46C6-8B28-1106A4087ED0}">
      <dgm:prSet/>
      <dgm:spPr/>
      <dgm:t>
        <a:bodyPr/>
        <a:lstStyle/>
        <a:p>
          <a:r>
            <a:rPr lang="uk-UA" dirty="0" err="1" smtClean="0"/>
            <a:t>Трікстер</a:t>
          </a:r>
          <a:endParaRPr lang="ru-RU" dirty="0"/>
        </a:p>
      </dgm:t>
    </dgm:pt>
    <dgm:pt modelId="{6FBF3D19-7E44-4024-896E-E7E226951982}" type="parTrans" cxnId="{81DCCC8A-8D00-4FF2-A49B-4CB38877C74D}">
      <dgm:prSet/>
      <dgm:spPr/>
      <dgm:t>
        <a:bodyPr/>
        <a:lstStyle/>
        <a:p>
          <a:endParaRPr lang="ru-RU"/>
        </a:p>
      </dgm:t>
    </dgm:pt>
    <dgm:pt modelId="{6211EF79-2A49-4DFA-AEEA-A820AE7F9E94}" type="sibTrans" cxnId="{81DCCC8A-8D00-4FF2-A49B-4CB38877C74D}">
      <dgm:prSet/>
      <dgm:spPr/>
      <dgm:t>
        <a:bodyPr/>
        <a:lstStyle/>
        <a:p>
          <a:endParaRPr lang="ru-RU"/>
        </a:p>
      </dgm:t>
    </dgm:pt>
    <dgm:pt modelId="{A5F92A2A-E3C3-46C3-A052-1C6201F0B614}" type="pres">
      <dgm:prSet presAssocID="{3489247A-D2B6-4813-AD31-101C76E88F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410DD-1A5D-4C85-8D51-228ADA62A2A0}" type="pres">
      <dgm:prSet presAssocID="{836A6D01-A291-467E-8D54-E6DC04F9E092}" presName="comp" presStyleCnt="0"/>
      <dgm:spPr/>
    </dgm:pt>
    <dgm:pt modelId="{263600C2-B661-45D7-ADA3-9EAB645FD200}" type="pres">
      <dgm:prSet presAssocID="{836A6D01-A291-467E-8D54-E6DC04F9E092}" presName="box" presStyleLbl="node1" presStyleIdx="0" presStyleCnt="6"/>
      <dgm:spPr/>
      <dgm:t>
        <a:bodyPr/>
        <a:lstStyle/>
        <a:p>
          <a:endParaRPr lang="ru-RU"/>
        </a:p>
      </dgm:t>
    </dgm:pt>
    <dgm:pt modelId="{6EABFF54-596C-477B-B26E-EAF11CC4D3EC}" type="pres">
      <dgm:prSet presAssocID="{836A6D01-A291-467E-8D54-E6DC04F9E092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21C560-76DF-4034-B847-F15A8A8ED740}" type="pres">
      <dgm:prSet presAssocID="{836A6D01-A291-467E-8D54-E6DC04F9E09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2FE31-7A03-4109-AC0B-6D90BBB24D15}" type="pres">
      <dgm:prSet presAssocID="{ABD8A608-B77D-4A99-97EE-0E002C73FC21}" presName="spacer" presStyleCnt="0"/>
      <dgm:spPr/>
    </dgm:pt>
    <dgm:pt modelId="{80C89B80-8319-4EEA-A9A0-8EC809A79DA1}" type="pres">
      <dgm:prSet presAssocID="{C5EB5713-54FE-439D-9EEF-8DDC54A79386}" presName="comp" presStyleCnt="0"/>
      <dgm:spPr/>
    </dgm:pt>
    <dgm:pt modelId="{7277A045-6BAF-4CCA-B113-713F8AE69B25}" type="pres">
      <dgm:prSet presAssocID="{C5EB5713-54FE-439D-9EEF-8DDC54A79386}" presName="box" presStyleLbl="node1" presStyleIdx="1" presStyleCnt="6"/>
      <dgm:spPr/>
      <dgm:t>
        <a:bodyPr/>
        <a:lstStyle/>
        <a:p>
          <a:endParaRPr lang="ru-RU"/>
        </a:p>
      </dgm:t>
    </dgm:pt>
    <dgm:pt modelId="{1F405A1F-3F9D-4CAC-9448-AFD54A21F3CC}" type="pres">
      <dgm:prSet presAssocID="{C5EB5713-54FE-439D-9EEF-8DDC54A79386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D6FD36-959A-4B70-AE9A-1BCCC5138AF1}" type="pres">
      <dgm:prSet presAssocID="{C5EB5713-54FE-439D-9EEF-8DDC54A7938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1E718-EABA-4625-A724-E1E7D59BACE9}" type="pres">
      <dgm:prSet presAssocID="{A9F6554F-4C40-41D6-99DE-88555C5E62B4}" presName="spacer" presStyleCnt="0"/>
      <dgm:spPr/>
    </dgm:pt>
    <dgm:pt modelId="{AB680237-AAB4-4DB4-974B-34E3BFA92F24}" type="pres">
      <dgm:prSet presAssocID="{D5B91BF8-787C-40B3-9E24-C1B8BFA24445}" presName="comp" presStyleCnt="0"/>
      <dgm:spPr/>
    </dgm:pt>
    <dgm:pt modelId="{40D51A2E-6FDD-4FE4-87F7-C9EEAAC7717C}" type="pres">
      <dgm:prSet presAssocID="{D5B91BF8-787C-40B3-9E24-C1B8BFA24445}" presName="box" presStyleLbl="node1" presStyleIdx="2" presStyleCnt="6"/>
      <dgm:spPr/>
      <dgm:t>
        <a:bodyPr/>
        <a:lstStyle/>
        <a:p>
          <a:endParaRPr lang="ru-RU"/>
        </a:p>
      </dgm:t>
    </dgm:pt>
    <dgm:pt modelId="{27F0053A-FE30-4B33-A8D4-877EF73EA2BF}" type="pres">
      <dgm:prSet presAssocID="{D5B91BF8-787C-40B3-9E24-C1B8BFA24445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4484E90-DFDB-465E-8F28-E5F3B7EB4A76}" type="pres">
      <dgm:prSet presAssocID="{D5B91BF8-787C-40B3-9E24-C1B8BFA2444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13B2-E489-49E9-BD5D-9D264A7674D6}" type="pres">
      <dgm:prSet presAssocID="{6206DB7D-B02E-416D-AA20-CBC6FC0A80BE}" presName="spacer" presStyleCnt="0"/>
      <dgm:spPr/>
    </dgm:pt>
    <dgm:pt modelId="{8FAD9215-E808-44D2-B2E7-A314DE9CAE14}" type="pres">
      <dgm:prSet presAssocID="{2AD6D0AC-6419-434F-B21F-D843F96E6A19}" presName="comp" presStyleCnt="0"/>
      <dgm:spPr/>
    </dgm:pt>
    <dgm:pt modelId="{D08B94A7-8A5B-4DAE-BD35-D462A725115F}" type="pres">
      <dgm:prSet presAssocID="{2AD6D0AC-6419-434F-B21F-D843F96E6A19}" presName="box" presStyleLbl="node1" presStyleIdx="3" presStyleCnt="6"/>
      <dgm:spPr/>
      <dgm:t>
        <a:bodyPr/>
        <a:lstStyle/>
        <a:p>
          <a:endParaRPr lang="ru-RU"/>
        </a:p>
      </dgm:t>
    </dgm:pt>
    <dgm:pt modelId="{7945DB9D-585C-4C81-B57E-FB38978CC289}" type="pres">
      <dgm:prSet presAssocID="{2AD6D0AC-6419-434F-B21F-D843F96E6A19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093C79-168D-4F56-9AA5-CD8DE567B37B}" type="pres">
      <dgm:prSet presAssocID="{2AD6D0AC-6419-434F-B21F-D843F96E6A1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8EF4-074C-4550-B941-0BE407FD3EF5}" type="pres">
      <dgm:prSet presAssocID="{D1E4B873-E186-4DFB-BEA2-19C67A791700}" presName="spacer" presStyleCnt="0"/>
      <dgm:spPr/>
    </dgm:pt>
    <dgm:pt modelId="{40616F82-B796-4271-A1C1-890B69E4D6C6}" type="pres">
      <dgm:prSet presAssocID="{FF6EBC68-4C40-4F29-BFD6-740A0428E06C}" presName="comp" presStyleCnt="0"/>
      <dgm:spPr/>
    </dgm:pt>
    <dgm:pt modelId="{97D000AB-DDFA-445D-95F4-EE350F6E62A7}" type="pres">
      <dgm:prSet presAssocID="{FF6EBC68-4C40-4F29-BFD6-740A0428E06C}" presName="box" presStyleLbl="node1" presStyleIdx="4" presStyleCnt="6"/>
      <dgm:spPr/>
      <dgm:t>
        <a:bodyPr/>
        <a:lstStyle/>
        <a:p>
          <a:endParaRPr lang="ru-RU"/>
        </a:p>
      </dgm:t>
    </dgm:pt>
    <dgm:pt modelId="{F2E8E7BA-4D93-4166-806B-A929DFDCB2DF}" type="pres">
      <dgm:prSet presAssocID="{FF6EBC68-4C40-4F29-BFD6-740A0428E06C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EFE37AC-1B16-49E6-95B6-D5368DE28F4D}" type="pres">
      <dgm:prSet presAssocID="{FF6EBC68-4C40-4F29-BFD6-740A0428E06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6DBA-3713-49D4-8F8D-22858B5AE103}" type="pres">
      <dgm:prSet presAssocID="{E8B6533B-2F71-4918-B4AC-9C25EFBECC11}" presName="spacer" presStyleCnt="0"/>
      <dgm:spPr/>
    </dgm:pt>
    <dgm:pt modelId="{4C41ABD0-D035-4C28-8436-A14911ADDDED}" type="pres">
      <dgm:prSet presAssocID="{FF863723-E1DE-46C6-8B28-1106A4087ED0}" presName="comp" presStyleCnt="0"/>
      <dgm:spPr/>
    </dgm:pt>
    <dgm:pt modelId="{0642845E-E953-41B8-9D2E-A248B9B52741}" type="pres">
      <dgm:prSet presAssocID="{FF863723-E1DE-46C6-8B28-1106A4087ED0}" presName="box" presStyleLbl="node1" presStyleIdx="5" presStyleCnt="6"/>
      <dgm:spPr/>
      <dgm:t>
        <a:bodyPr/>
        <a:lstStyle/>
        <a:p>
          <a:endParaRPr lang="ru-RU"/>
        </a:p>
      </dgm:t>
    </dgm:pt>
    <dgm:pt modelId="{7864A74C-3B30-43BE-81A8-3A674D112F30}" type="pres">
      <dgm:prSet presAssocID="{FF863723-E1DE-46C6-8B28-1106A4087ED0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A08EB9F-E991-49F3-BD5E-7BD86F0B4B6A}" type="pres">
      <dgm:prSet presAssocID="{FF863723-E1DE-46C6-8B28-1106A4087ED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7DCFC-5C37-4A24-A591-1DD112E5FBDD}" type="presOf" srcId="{836A6D01-A291-467E-8D54-E6DC04F9E092}" destId="{263600C2-B661-45D7-ADA3-9EAB645FD200}" srcOrd="0" destOrd="0" presId="urn:microsoft.com/office/officeart/2005/8/layout/vList4"/>
    <dgm:cxn modelId="{127082CD-A1B0-4B54-9899-FF1FB52A8AF9}" type="presOf" srcId="{FF6EBC68-4C40-4F29-BFD6-740A0428E06C}" destId="{97D000AB-DDFA-445D-95F4-EE350F6E62A7}" srcOrd="0" destOrd="0" presId="urn:microsoft.com/office/officeart/2005/8/layout/vList4"/>
    <dgm:cxn modelId="{2A66F812-68C3-483B-9886-55D257E0C81F}" srcId="{3489247A-D2B6-4813-AD31-101C76E88F19}" destId="{836A6D01-A291-467E-8D54-E6DC04F9E092}" srcOrd="0" destOrd="0" parTransId="{4795FE77-7919-4EE5-9884-A2C117CD2E26}" sibTransId="{ABD8A608-B77D-4A99-97EE-0E002C73FC21}"/>
    <dgm:cxn modelId="{8ABE3A9E-2B99-42DF-ACE4-C28B3647FF1D}" type="presOf" srcId="{D5B91BF8-787C-40B3-9E24-C1B8BFA24445}" destId="{40D51A2E-6FDD-4FE4-87F7-C9EEAAC7717C}" srcOrd="0" destOrd="0" presId="urn:microsoft.com/office/officeart/2005/8/layout/vList4"/>
    <dgm:cxn modelId="{81DCCC8A-8D00-4FF2-A49B-4CB38877C74D}" srcId="{3489247A-D2B6-4813-AD31-101C76E88F19}" destId="{FF863723-E1DE-46C6-8B28-1106A4087ED0}" srcOrd="5" destOrd="0" parTransId="{6FBF3D19-7E44-4024-896E-E7E226951982}" sibTransId="{6211EF79-2A49-4DFA-AEEA-A820AE7F9E94}"/>
    <dgm:cxn modelId="{FE456F26-95EF-4219-AC86-4DAEBB2ECAFF}" type="presOf" srcId="{D5B91BF8-787C-40B3-9E24-C1B8BFA24445}" destId="{24484E90-DFDB-465E-8F28-E5F3B7EB4A76}" srcOrd="1" destOrd="0" presId="urn:microsoft.com/office/officeart/2005/8/layout/vList4"/>
    <dgm:cxn modelId="{CEB03945-CA83-4475-A980-3EC3D67A74A8}" type="presOf" srcId="{836A6D01-A291-467E-8D54-E6DC04F9E092}" destId="{0221C560-76DF-4034-B847-F15A8A8ED740}" srcOrd="1" destOrd="0" presId="urn:microsoft.com/office/officeart/2005/8/layout/vList4"/>
    <dgm:cxn modelId="{9D8473C9-0C68-4D47-A537-CF5D2ECDD22D}" type="presOf" srcId="{C5EB5713-54FE-439D-9EEF-8DDC54A79386}" destId="{7277A045-6BAF-4CCA-B113-713F8AE69B25}" srcOrd="0" destOrd="0" presId="urn:microsoft.com/office/officeart/2005/8/layout/vList4"/>
    <dgm:cxn modelId="{AC566A8D-8850-4B28-8E60-5E5023C0A827}" srcId="{3489247A-D2B6-4813-AD31-101C76E88F19}" destId="{FF6EBC68-4C40-4F29-BFD6-740A0428E06C}" srcOrd="4" destOrd="0" parTransId="{0DD85E3B-FB7D-49D6-8489-B0FF7A78EB5F}" sibTransId="{E8B6533B-2F71-4918-B4AC-9C25EFBECC11}"/>
    <dgm:cxn modelId="{CD7D5869-A50D-468C-8363-51DF51D78F1B}" type="presOf" srcId="{FF863723-E1DE-46C6-8B28-1106A4087ED0}" destId="{0642845E-E953-41B8-9D2E-A248B9B52741}" srcOrd="0" destOrd="0" presId="urn:microsoft.com/office/officeart/2005/8/layout/vList4"/>
    <dgm:cxn modelId="{DDD705CF-E168-4753-A973-7D921C2F5A52}" type="presOf" srcId="{2AD6D0AC-6419-434F-B21F-D843F96E6A19}" destId="{65093C79-168D-4F56-9AA5-CD8DE567B37B}" srcOrd="1" destOrd="0" presId="urn:microsoft.com/office/officeart/2005/8/layout/vList4"/>
    <dgm:cxn modelId="{FF538A0E-6670-4FB9-992E-295BBA238370}" srcId="{3489247A-D2B6-4813-AD31-101C76E88F19}" destId="{D5B91BF8-787C-40B3-9E24-C1B8BFA24445}" srcOrd="2" destOrd="0" parTransId="{4FAF77D6-5552-465C-8C79-5BBD792FA05E}" sibTransId="{6206DB7D-B02E-416D-AA20-CBC6FC0A80BE}"/>
    <dgm:cxn modelId="{B4895AE7-ACEF-480E-8724-600536B23916}" type="presOf" srcId="{C5EB5713-54FE-439D-9EEF-8DDC54A79386}" destId="{8FD6FD36-959A-4B70-AE9A-1BCCC5138AF1}" srcOrd="1" destOrd="0" presId="urn:microsoft.com/office/officeart/2005/8/layout/vList4"/>
    <dgm:cxn modelId="{B483731D-99BE-4788-9D5C-267F66794979}" srcId="{3489247A-D2B6-4813-AD31-101C76E88F19}" destId="{2AD6D0AC-6419-434F-B21F-D843F96E6A19}" srcOrd="3" destOrd="0" parTransId="{53771830-7948-4F2A-B98E-FC231CCDE804}" sibTransId="{D1E4B873-E186-4DFB-BEA2-19C67A791700}"/>
    <dgm:cxn modelId="{843AFC36-7122-4E8B-9B0E-2152B5DFFCD3}" type="presOf" srcId="{2AD6D0AC-6419-434F-B21F-D843F96E6A19}" destId="{D08B94A7-8A5B-4DAE-BD35-D462A725115F}" srcOrd="0" destOrd="0" presId="urn:microsoft.com/office/officeart/2005/8/layout/vList4"/>
    <dgm:cxn modelId="{848BEFE4-32F9-4136-A283-0D35426A3679}" type="presOf" srcId="{FF6EBC68-4C40-4F29-BFD6-740A0428E06C}" destId="{9EFE37AC-1B16-49E6-95B6-D5368DE28F4D}" srcOrd="1" destOrd="0" presId="urn:microsoft.com/office/officeart/2005/8/layout/vList4"/>
    <dgm:cxn modelId="{C9878FE5-2A6B-4BA2-BD40-FF95628044AB}" type="presOf" srcId="{3489247A-D2B6-4813-AD31-101C76E88F19}" destId="{A5F92A2A-E3C3-46C3-A052-1C6201F0B614}" srcOrd="0" destOrd="0" presId="urn:microsoft.com/office/officeart/2005/8/layout/vList4"/>
    <dgm:cxn modelId="{47150850-BFFB-44B6-B759-BA3712DF2F5E}" srcId="{3489247A-D2B6-4813-AD31-101C76E88F19}" destId="{C5EB5713-54FE-439D-9EEF-8DDC54A79386}" srcOrd="1" destOrd="0" parTransId="{7CD576B7-C105-414C-928B-297723E4CC3F}" sibTransId="{A9F6554F-4C40-41D6-99DE-88555C5E62B4}"/>
    <dgm:cxn modelId="{7FB4D764-DBAC-4B46-B2EC-386A5AA52DBE}" type="presOf" srcId="{FF863723-E1DE-46C6-8B28-1106A4087ED0}" destId="{FA08EB9F-E991-49F3-BD5E-7BD86F0B4B6A}" srcOrd="1" destOrd="0" presId="urn:microsoft.com/office/officeart/2005/8/layout/vList4"/>
    <dgm:cxn modelId="{F1A2F63D-927B-4832-AAE7-33469287734E}" type="presParOf" srcId="{A5F92A2A-E3C3-46C3-A052-1C6201F0B614}" destId="{8B2410DD-1A5D-4C85-8D51-228ADA62A2A0}" srcOrd="0" destOrd="0" presId="urn:microsoft.com/office/officeart/2005/8/layout/vList4"/>
    <dgm:cxn modelId="{97A346D7-1613-4348-A48A-EACF943C728E}" type="presParOf" srcId="{8B2410DD-1A5D-4C85-8D51-228ADA62A2A0}" destId="{263600C2-B661-45D7-ADA3-9EAB645FD200}" srcOrd="0" destOrd="0" presId="urn:microsoft.com/office/officeart/2005/8/layout/vList4"/>
    <dgm:cxn modelId="{ADE0B471-CCF6-41EC-A61B-DEE1A800E63D}" type="presParOf" srcId="{8B2410DD-1A5D-4C85-8D51-228ADA62A2A0}" destId="{6EABFF54-596C-477B-B26E-EAF11CC4D3EC}" srcOrd="1" destOrd="0" presId="urn:microsoft.com/office/officeart/2005/8/layout/vList4"/>
    <dgm:cxn modelId="{FA974DF4-8047-463A-B48F-02E6D54BE352}" type="presParOf" srcId="{8B2410DD-1A5D-4C85-8D51-228ADA62A2A0}" destId="{0221C560-76DF-4034-B847-F15A8A8ED740}" srcOrd="2" destOrd="0" presId="urn:microsoft.com/office/officeart/2005/8/layout/vList4"/>
    <dgm:cxn modelId="{80801FA9-0E6B-4D82-A564-921C85E2034E}" type="presParOf" srcId="{A5F92A2A-E3C3-46C3-A052-1C6201F0B614}" destId="{0562FE31-7A03-4109-AC0B-6D90BBB24D15}" srcOrd="1" destOrd="0" presId="urn:microsoft.com/office/officeart/2005/8/layout/vList4"/>
    <dgm:cxn modelId="{975CDD8C-3306-455B-94DD-CB74BF35B85F}" type="presParOf" srcId="{A5F92A2A-E3C3-46C3-A052-1C6201F0B614}" destId="{80C89B80-8319-4EEA-A9A0-8EC809A79DA1}" srcOrd="2" destOrd="0" presId="urn:microsoft.com/office/officeart/2005/8/layout/vList4"/>
    <dgm:cxn modelId="{D2B77B72-2D1D-4841-8598-6A5AB2D82CDD}" type="presParOf" srcId="{80C89B80-8319-4EEA-A9A0-8EC809A79DA1}" destId="{7277A045-6BAF-4CCA-B113-713F8AE69B25}" srcOrd="0" destOrd="0" presId="urn:microsoft.com/office/officeart/2005/8/layout/vList4"/>
    <dgm:cxn modelId="{7D268589-8CFC-4F46-9C65-FB1624BBFB03}" type="presParOf" srcId="{80C89B80-8319-4EEA-A9A0-8EC809A79DA1}" destId="{1F405A1F-3F9D-4CAC-9448-AFD54A21F3CC}" srcOrd="1" destOrd="0" presId="urn:microsoft.com/office/officeart/2005/8/layout/vList4"/>
    <dgm:cxn modelId="{6EE01567-5795-471B-A27B-243692BAC156}" type="presParOf" srcId="{80C89B80-8319-4EEA-A9A0-8EC809A79DA1}" destId="{8FD6FD36-959A-4B70-AE9A-1BCCC5138AF1}" srcOrd="2" destOrd="0" presId="urn:microsoft.com/office/officeart/2005/8/layout/vList4"/>
    <dgm:cxn modelId="{E09C06CB-0A8A-4DD6-BE23-77705AE7FD84}" type="presParOf" srcId="{A5F92A2A-E3C3-46C3-A052-1C6201F0B614}" destId="{A4E1E718-EABA-4625-A724-E1E7D59BACE9}" srcOrd="3" destOrd="0" presId="urn:microsoft.com/office/officeart/2005/8/layout/vList4"/>
    <dgm:cxn modelId="{88550D61-84C9-4D63-957B-0F74A7A1C3D0}" type="presParOf" srcId="{A5F92A2A-E3C3-46C3-A052-1C6201F0B614}" destId="{AB680237-AAB4-4DB4-974B-34E3BFA92F24}" srcOrd="4" destOrd="0" presId="urn:microsoft.com/office/officeart/2005/8/layout/vList4"/>
    <dgm:cxn modelId="{98396D94-EB13-4A70-8110-313B74A18FDA}" type="presParOf" srcId="{AB680237-AAB4-4DB4-974B-34E3BFA92F24}" destId="{40D51A2E-6FDD-4FE4-87F7-C9EEAAC7717C}" srcOrd="0" destOrd="0" presId="urn:microsoft.com/office/officeart/2005/8/layout/vList4"/>
    <dgm:cxn modelId="{72E33C39-F087-47DF-B620-44103F5AF29F}" type="presParOf" srcId="{AB680237-AAB4-4DB4-974B-34E3BFA92F24}" destId="{27F0053A-FE30-4B33-A8D4-877EF73EA2BF}" srcOrd="1" destOrd="0" presId="urn:microsoft.com/office/officeart/2005/8/layout/vList4"/>
    <dgm:cxn modelId="{22CBD602-4346-45DE-BDCB-A2E06BD950BC}" type="presParOf" srcId="{AB680237-AAB4-4DB4-974B-34E3BFA92F24}" destId="{24484E90-DFDB-465E-8F28-E5F3B7EB4A76}" srcOrd="2" destOrd="0" presId="urn:microsoft.com/office/officeart/2005/8/layout/vList4"/>
    <dgm:cxn modelId="{A8CAE09D-83CE-482A-81C9-7E5245D5D41E}" type="presParOf" srcId="{A5F92A2A-E3C3-46C3-A052-1C6201F0B614}" destId="{F35313B2-E489-49E9-BD5D-9D264A7674D6}" srcOrd="5" destOrd="0" presId="urn:microsoft.com/office/officeart/2005/8/layout/vList4"/>
    <dgm:cxn modelId="{E7B49850-14CE-440B-ABEC-55F3A5BC48E5}" type="presParOf" srcId="{A5F92A2A-E3C3-46C3-A052-1C6201F0B614}" destId="{8FAD9215-E808-44D2-B2E7-A314DE9CAE14}" srcOrd="6" destOrd="0" presId="urn:microsoft.com/office/officeart/2005/8/layout/vList4"/>
    <dgm:cxn modelId="{D5A975EF-06FF-4046-855D-C490CF0A9015}" type="presParOf" srcId="{8FAD9215-E808-44D2-B2E7-A314DE9CAE14}" destId="{D08B94A7-8A5B-4DAE-BD35-D462A725115F}" srcOrd="0" destOrd="0" presId="urn:microsoft.com/office/officeart/2005/8/layout/vList4"/>
    <dgm:cxn modelId="{EAECF063-BF0F-4E8A-96B7-90BA48B2DB29}" type="presParOf" srcId="{8FAD9215-E808-44D2-B2E7-A314DE9CAE14}" destId="{7945DB9D-585C-4C81-B57E-FB38978CC289}" srcOrd="1" destOrd="0" presId="urn:microsoft.com/office/officeart/2005/8/layout/vList4"/>
    <dgm:cxn modelId="{B5B4FC41-475C-4A7F-A28F-FCD3CA31F544}" type="presParOf" srcId="{8FAD9215-E808-44D2-B2E7-A314DE9CAE14}" destId="{65093C79-168D-4F56-9AA5-CD8DE567B37B}" srcOrd="2" destOrd="0" presId="urn:microsoft.com/office/officeart/2005/8/layout/vList4"/>
    <dgm:cxn modelId="{2CAFDD59-49A2-4505-8809-717C0851B84D}" type="presParOf" srcId="{A5F92A2A-E3C3-46C3-A052-1C6201F0B614}" destId="{9B6C8EF4-074C-4550-B941-0BE407FD3EF5}" srcOrd="7" destOrd="0" presId="urn:microsoft.com/office/officeart/2005/8/layout/vList4"/>
    <dgm:cxn modelId="{DB57764A-5084-4271-9E5D-98F1349D46BF}" type="presParOf" srcId="{A5F92A2A-E3C3-46C3-A052-1C6201F0B614}" destId="{40616F82-B796-4271-A1C1-890B69E4D6C6}" srcOrd="8" destOrd="0" presId="urn:microsoft.com/office/officeart/2005/8/layout/vList4"/>
    <dgm:cxn modelId="{CACB322B-0B06-49B8-B5B5-09ECA63439F9}" type="presParOf" srcId="{40616F82-B796-4271-A1C1-890B69E4D6C6}" destId="{97D000AB-DDFA-445D-95F4-EE350F6E62A7}" srcOrd="0" destOrd="0" presId="urn:microsoft.com/office/officeart/2005/8/layout/vList4"/>
    <dgm:cxn modelId="{03BA0BA7-95D8-44EC-81C5-8138DD2D29C5}" type="presParOf" srcId="{40616F82-B796-4271-A1C1-890B69E4D6C6}" destId="{F2E8E7BA-4D93-4166-806B-A929DFDCB2DF}" srcOrd="1" destOrd="0" presId="urn:microsoft.com/office/officeart/2005/8/layout/vList4"/>
    <dgm:cxn modelId="{0D55FBBF-4990-42B6-BF75-244F0822DC46}" type="presParOf" srcId="{40616F82-B796-4271-A1C1-890B69E4D6C6}" destId="{9EFE37AC-1B16-49E6-95B6-D5368DE28F4D}" srcOrd="2" destOrd="0" presId="urn:microsoft.com/office/officeart/2005/8/layout/vList4"/>
    <dgm:cxn modelId="{2EE0ADE7-EFB4-4EBD-8D4E-E2E11D3C6E78}" type="presParOf" srcId="{A5F92A2A-E3C3-46C3-A052-1C6201F0B614}" destId="{425B6DBA-3713-49D4-8F8D-22858B5AE103}" srcOrd="9" destOrd="0" presId="urn:microsoft.com/office/officeart/2005/8/layout/vList4"/>
    <dgm:cxn modelId="{0B617840-9EA1-44B4-B4F4-78464B7CE0B1}" type="presParOf" srcId="{A5F92A2A-E3C3-46C3-A052-1C6201F0B614}" destId="{4C41ABD0-D035-4C28-8436-A14911ADDDED}" srcOrd="10" destOrd="0" presId="urn:microsoft.com/office/officeart/2005/8/layout/vList4"/>
    <dgm:cxn modelId="{13DC8EB3-9A19-4A2A-AAE5-A821524751B8}" type="presParOf" srcId="{4C41ABD0-D035-4C28-8436-A14911ADDDED}" destId="{0642845E-E953-41B8-9D2E-A248B9B52741}" srcOrd="0" destOrd="0" presId="urn:microsoft.com/office/officeart/2005/8/layout/vList4"/>
    <dgm:cxn modelId="{6736CB2B-79DF-4AEA-A2B5-7B4F866A8E59}" type="presParOf" srcId="{4C41ABD0-D035-4C28-8436-A14911ADDDED}" destId="{7864A74C-3B30-43BE-81A8-3A674D112F30}" srcOrd="1" destOrd="0" presId="urn:microsoft.com/office/officeart/2005/8/layout/vList4"/>
    <dgm:cxn modelId="{B74AAF09-5F2E-427F-AA3F-7BA0EB5FAE6D}" type="presParOf" srcId="{4C41ABD0-D035-4C28-8436-A14911ADDDED}" destId="{FA08EB9F-E991-49F3-BD5E-7BD86F0B4B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FAEB65-0484-4B34-9429-A5C24B2C0D0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B3BEBC0-ED23-444D-AD84-84D9143132BF}">
      <dgm:prSet phldrT="[Текст]"/>
      <dgm:spPr/>
      <dgm:t>
        <a:bodyPr/>
        <a:lstStyle/>
        <a:p>
          <a:r>
            <a:rPr lang="uk-UA" dirty="0" smtClean="0"/>
            <a:t>Битва богів</a:t>
          </a:r>
          <a:endParaRPr lang="ru-RU" dirty="0"/>
        </a:p>
      </dgm:t>
    </dgm:pt>
    <dgm:pt modelId="{D20E3644-F64D-41A7-8AA1-4FBD6F832C4F}" type="parTrans" cxnId="{004EB1D9-8ECF-4CA7-8656-00D84B1B1E68}">
      <dgm:prSet/>
      <dgm:spPr/>
      <dgm:t>
        <a:bodyPr/>
        <a:lstStyle/>
        <a:p>
          <a:endParaRPr lang="ru-RU"/>
        </a:p>
      </dgm:t>
    </dgm:pt>
    <dgm:pt modelId="{EA5653E0-5D00-4A1E-96E7-B9EC1FF3DF39}" type="sibTrans" cxnId="{004EB1D9-8ECF-4CA7-8656-00D84B1B1E68}">
      <dgm:prSet/>
      <dgm:spPr/>
      <dgm:t>
        <a:bodyPr/>
        <a:lstStyle/>
        <a:p>
          <a:endParaRPr lang="ru-RU"/>
        </a:p>
      </dgm:t>
    </dgm:pt>
    <dgm:pt modelId="{9E1A3C19-BE05-4185-8638-23BE80974EFA}">
      <dgm:prSet phldrT="[Текст]"/>
      <dgm:spPr/>
      <dgm:t>
        <a:bodyPr/>
        <a:lstStyle/>
        <a:p>
          <a:r>
            <a:rPr lang="uk-UA" dirty="0" smtClean="0"/>
            <a:t>Міфічний герой в сучасному світі</a:t>
          </a:r>
          <a:endParaRPr lang="ru-RU" dirty="0"/>
        </a:p>
      </dgm:t>
    </dgm:pt>
    <dgm:pt modelId="{37E3A88E-CBC9-4070-849B-398D8198DA56}" type="parTrans" cxnId="{039DFF16-B803-4398-A686-A27DA6FB3AA0}">
      <dgm:prSet/>
      <dgm:spPr/>
      <dgm:t>
        <a:bodyPr/>
        <a:lstStyle/>
        <a:p>
          <a:endParaRPr lang="ru-RU"/>
        </a:p>
      </dgm:t>
    </dgm:pt>
    <dgm:pt modelId="{E4B44575-C909-4732-A6E9-6C5D608785C3}" type="sibTrans" cxnId="{039DFF16-B803-4398-A686-A27DA6FB3AA0}">
      <dgm:prSet/>
      <dgm:spPr/>
      <dgm:t>
        <a:bodyPr/>
        <a:lstStyle/>
        <a:p>
          <a:endParaRPr lang="ru-RU"/>
        </a:p>
      </dgm:t>
    </dgm:pt>
    <dgm:pt modelId="{648147CE-2CE9-409D-A05A-862992394B5D}">
      <dgm:prSet phldrT="[Текст]"/>
      <dgm:spPr/>
      <dgm:t>
        <a:bodyPr/>
        <a:lstStyle/>
        <a:p>
          <a:r>
            <a:rPr lang="uk-UA" dirty="0" smtClean="0"/>
            <a:t>Світ античних міфів = сучасність</a:t>
          </a:r>
          <a:endParaRPr lang="ru-RU" dirty="0"/>
        </a:p>
      </dgm:t>
    </dgm:pt>
    <dgm:pt modelId="{97092D23-6EF1-4650-8A3D-372343B4078D}" type="parTrans" cxnId="{B0D4D9DC-A548-474E-842A-D7A1F2077CEE}">
      <dgm:prSet/>
      <dgm:spPr/>
      <dgm:t>
        <a:bodyPr/>
        <a:lstStyle/>
        <a:p>
          <a:endParaRPr lang="ru-RU"/>
        </a:p>
      </dgm:t>
    </dgm:pt>
    <dgm:pt modelId="{E9BE2D49-3CED-4DFF-A85B-0EDD1E95D4CC}" type="sibTrans" cxnId="{B0D4D9DC-A548-474E-842A-D7A1F2077CEE}">
      <dgm:prSet/>
      <dgm:spPr/>
      <dgm:t>
        <a:bodyPr/>
        <a:lstStyle/>
        <a:p>
          <a:endParaRPr lang="ru-RU"/>
        </a:p>
      </dgm:t>
    </dgm:pt>
    <dgm:pt modelId="{E873CD68-FD90-45EA-9247-B26206336D3D}" type="pres">
      <dgm:prSet presAssocID="{0BFAEB65-0484-4B34-9429-A5C24B2C0D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D805D-BD32-4A79-BE06-CFC99F606A18}" type="pres">
      <dgm:prSet presAssocID="{FB3BEBC0-ED23-444D-AD84-84D9143132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61276-06C4-44CE-973E-C1F357A125C6}" type="pres">
      <dgm:prSet presAssocID="{EA5653E0-5D00-4A1E-96E7-B9EC1FF3DF39}" presName="sibTrans" presStyleCnt="0"/>
      <dgm:spPr/>
    </dgm:pt>
    <dgm:pt modelId="{8804659A-7149-4858-B134-6039B85D12C6}" type="pres">
      <dgm:prSet presAssocID="{9E1A3C19-BE05-4185-8638-23BE80974E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66939-058E-4B34-8FB1-63337BA50E2E}" type="pres">
      <dgm:prSet presAssocID="{E4B44575-C909-4732-A6E9-6C5D608785C3}" presName="sibTrans" presStyleCnt="0"/>
      <dgm:spPr/>
    </dgm:pt>
    <dgm:pt modelId="{8D47CC57-3F77-42B5-8DFA-904943564AF1}" type="pres">
      <dgm:prSet presAssocID="{648147CE-2CE9-409D-A05A-862992394B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A5CD2-B5E9-4DAA-9291-34DF0897E6B2}" type="presOf" srcId="{0BFAEB65-0484-4B34-9429-A5C24B2C0D08}" destId="{E873CD68-FD90-45EA-9247-B26206336D3D}" srcOrd="0" destOrd="0" presId="urn:microsoft.com/office/officeart/2005/8/layout/default"/>
    <dgm:cxn modelId="{039DFF16-B803-4398-A686-A27DA6FB3AA0}" srcId="{0BFAEB65-0484-4B34-9429-A5C24B2C0D08}" destId="{9E1A3C19-BE05-4185-8638-23BE80974EFA}" srcOrd="1" destOrd="0" parTransId="{37E3A88E-CBC9-4070-849B-398D8198DA56}" sibTransId="{E4B44575-C909-4732-A6E9-6C5D608785C3}"/>
    <dgm:cxn modelId="{B0D4D9DC-A548-474E-842A-D7A1F2077CEE}" srcId="{0BFAEB65-0484-4B34-9429-A5C24B2C0D08}" destId="{648147CE-2CE9-409D-A05A-862992394B5D}" srcOrd="2" destOrd="0" parTransId="{97092D23-6EF1-4650-8A3D-372343B4078D}" sibTransId="{E9BE2D49-3CED-4DFF-A85B-0EDD1E95D4CC}"/>
    <dgm:cxn modelId="{232713C5-2448-4789-B88B-3852520FC0C9}" type="presOf" srcId="{FB3BEBC0-ED23-444D-AD84-84D9143132BF}" destId="{F26D805D-BD32-4A79-BE06-CFC99F606A18}" srcOrd="0" destOrd="0" presId="urn:microsoft.com/office/officeart/2005/8/layout/default"/>
    <dgm:cxn modelId="{EBD518A9-6361-4CD3-85D9-B37E9B1F8F4F}" type="presOf" srcId="{9E1A3C19-BE05-4185-8638-23BE80974EFA}" destId="{8804659A-7149-4858-B134-6039B85D12C6}" srcOrd="0" destOrd="0" presId="urn:microsoft.com/office/officeart/2005/8/layout/default"/>
    <dgm:cxn modelId="{004EB1D9-8ECF-4CA7-8656-00D84B1B1E68}" srcId="{0BFAEB65-0484-4B34-9429-A5C24B2C0D08}" destId="{FB3BEBC0-ED23-444D-AD84-84D9143132BF}" srcOrd="0" destOrd="0" parTransId="{D20E3644-F64D-41A7-8AA1-4FBD6F832C4F}" sibTransId="{EA5653E0-5D00-4A1E-96E7-B9EC1FF3DF39}"/>
    <dgm:cxn modelId="{53075786-12D3-49D1-BEE0-E226D11489FB}" type="presOf" srcId="{648147CE-2CE9-409D-A05A-862992394B5D}" destId="{8D47CC57-3F77-42B5-8DFA-904943564AF1}" srcOrd="0" destOrd="0" presId="urn:microsoft.com/office/officeart/2005/8/layout/default"/>
    <dgm:cxn modelId="{48407CE8-E8A0-408D-A8C9-DC3E57C37841}" type="presParOf" srcId="{E873CD68-FD90-45EA-9247-B26206336D3D}" destId="{F26D805D-BD32-4A79-BE06-CFC99F606A18}" srcOrd="0" destOrd="0" presId="urn:microsoft.com/office/officeart/2005/8/layout/default"/>
    <dgm:cxn modelId="{28D2D718-2D73-4CC2-B3A2-69E141B05426}" type="presParOf" srcId="{E873CD68-FD90-45EA-9247-B26206336D3D}" destId="{58061276-06C4-44CE-973E-C1F357A125C6}" srcOrd="1" destOrd="0" presId="urn:microsoft.com/office/officeart/2005/8/layout/default"/>
    <dgm:cxn modelId="{88A8BCCF-95BE-42D4-A188-887619558F37}" type="presParOf" srcId="{E873CD68-FD90-45EA-9247-B26206336D3D}" destId="{8804659A-7149-4858-B134-6039B85D12C6}" srcOrd="2" destOrd="0" presId="urn:microsoft.com/office/officeart/2005/8/layout/default"/>
    <dgm:cxn modelId="{6769C605-E60E-44DE-914E-47EDFE739BD5}" type="presParOf" srcId="{E873CD68-FD90-45EA-9247-B26206336D3D}" destId="{5F866939-058E-4B34-8FB1-63337BA50E2E}" srcOrd="3" destOrd="0" presId="urn:microsoft.com/office/officeart/2005/8/layout/default"/>
    <dgm:cxn modelId="{4594D642-23D0-4D1D-9F2E-F009A41808AC}" type="presParOf" srcId="{E873CD68-FD90-45EA-9247-B26206336D3D}" destId="{8D47CC57-3F77-42B5-8DFA-904943564A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181316-4232-4F5D-9F94-CBF7E1A4934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811FC19-8C3D-4BB7-9FD1-ACD01DCD45B1}">
      <dgm:prSet/>
      <dgm:spPr/>
      <dgm:t>
        <a:bodyPr/>
        <a:lstStyle/>
        <a:p>
          <a:r>
            <a:rPr lang="ru-RU" smtClean="0"/>
            <a:t>«Герой + прихильники кельтського культу людських жертвопринесень»</a:t>
          </a:r>
          <a:endParaRPr lang="ru-RU"/>
        </a:p>
      </dgm:t>
    </dgm:pt>
    <dgm:pt modelId="{5FD485CD-3D74-490A-AB72-A890422C4F8B}" type="parTrans" cxnId="{3E466D19-93AB-4F0F-86E5-5E13BD9EA47E}">
      <dgm:prSet/>
      <dgm:spPr/>
      <dgm:t>
        <a:bodyPr/>
        <a:lstStyle/>
        <a:p>
          <a:endParaRPr lang="ru-RU"/>
        </a:p>
      </dgm:t>
    </dgm:pt>
    <dgm:pt modelId="{C0501788-113F-4651-BA6F-8D2DEF4FE007}" type="sibTrans" cxnId="{3E466D19-93AB-4F0F-86E5-5E13BD9EA47E}">
      <dgm:prSet/>
      <dgm:spPr/>
      <dgm:t>
        <a:bodyPr/>
        <a:lstStyle/>
        <a:p>
          <a:endParaRPr lang="ru-RU"/>
        </a:p>
      </dgm:t>
    </dgm:pt>
    <dgm:pt modelId="{5761FA5E-79D0-4864-B995-7103E527EDF1}">
      <dgm:prSet/>
      <dgm:spPr/>
      <dgm:t>
        <a:bodyPr/>
        <a:lstStyle/>
        <a:p>
          <a:r>
            <a:rPr lang="ru-RU" smtClean="0"/>
            <a:t>«Люди + духи кельтської міфології»</a:t>
          </a:r>
          <a:endParaRPr lang="ru-RU"/>
        </a:p>
      </dgm:t>
    </dgm:pt>
    <dgm:pt modelId="{99429552-4FB8-44B4-9161-45ACA24C65FE}" type="parTrans" cxnId="{40457B4D-CF5B-4110-A89E-5C3AD3EDABC6}">
      <dgm:prSet/>
      <dgm:spPr/>
      <dgm:t>
        <a:bodyPr/>
        <a:lstStyle/>
        <a:p>
          <a:endParaRPr lang="ru-RU"/>
        </a:p>
      </dgm:t>
    </dgm:pt>
    <dgm:pt modelId="{CE766F3E-7BE3-41EB-8B10-2AA8D4560606}" type="sibTrans" cxnId="{40457B4D-CF5B-4110-A89E-5C3AD3EDABC6}">
      <dgm:prSet/>
      <dgm:spPr/>
      <dgm:t>
        <a:bodyPr/>
        <a:lstStyle/>
        <a:p>
          <a:endParaRPr lang="ru-RU"/>
        </a:p>
      </dgm:t>
    </dgm:pt>
    <dgm:pt modelId="{6E6166B6-4D8F-4B74-9AEE-EC068FDEC7ED}">
      <dgm:prSet/>
      <dgm:spPr/>
      <dgm:t>
        <a:bodyPr/>
        <a:lstStyle/>
        <a:p>
          <a:r>
            <a:rPr lang="ru-RU" smtClean="0"/>
            <a:t>«Метаморфоза героя на вовка або ворона». </a:t>
          </a:r>
          <a:endParaRPr lang="ru-RU"/>
        </a:p>
      </dgm:t>
    </dgm:pt>
    <dgm:pt modelId="{CE6F18E0-5277-4B1E-B7B0-BB8B095E0746}" type="parTrans" cxnId="{FDEEF5C6-7A67-4A91-ABBC-D0FB2879269C}">
      <dgm:prSet/>
      <dgm:spPr/>
      <dgm:t>
        <a:bodyPr/>
        <a:lstStyle/>
        <a:p>
          <a:endParaRPr lang="ru-RU"/>
        </a:p>
      </dgm:t>
    </dgm:pt>
    <dgm:pt modelId="{6FDAB49B-6343-4BC5-ADCA-42C2786E7451}" type="sibTrans" cxnId="{FDEEF5C6-7A67-4A91-ABBC-D0FB2879269C}">
      <dgm:prSet/>
      <dgm:spPr/>
      <dgm:t>
        <a:bodyPr/>
        <a:lstStyle/>
        <a:p>
          <a:endParaRPr lang="ru-RU"/>
        </a:p>
      </dgm:t>
    </dgm:pt>
    <dgm:pt modelId="{08F263B9-4CF1-4B44-A41C-A0D971D2F5F2}">
      <dgm:prSet/>
      <dgm:spPr/>
      <dgm:t>
        <a:bodyPr/>
        <a:lstStyle/>
        <a:p>
          <a:r>
            <a:rPr lang="ru-RU" smtClean="0"/>
            <a:t>«Священні дерева/рослини»</a:t>
          </a:r>
          <a:endParaRPr lang="ru-RU"/>
        </a:p>
      </dgm:t>
    </dgm:pt>
    <dgm:pt modelId="{18F42E84-C92B-478A-8C86-58474C3F494E}" type="parTrans" cxnId="{EEECE9AB-E7AC-4EE2-B53B-F6D520C51E42}">
      <dgm:prSet/>
      <dgm:spPr/>
      <dgm:t>
        <a:bodyPr/>
        <a:lstStyle/>
        <a:p>
          <a:endParaRPr lang="ru-RU"/>
        </a:p>
      </dgm:t>
    </dgm:pt>
    <dgm:pt modelId="{D6F42C88-2C69-40CA-8C53-C77FE9B8A305}" type="sibTrans" cxnId="{EEECE9AB-E7AC-4EE2-B53B-F6D520C51E42}">
      <dgm:prSet/>
      <dgm:spPr/>
      <dgm:t>
        <a:bodyPr/>
        <a:lstStyle/>
        <a:p>
          <a:endParaRPr lang="ru-RU"/>
        </a:p>
      </dgm:t>
    </dgm:pt>
    <dgm:pt modelId="{2174B52A-652F-423E-9AAA-9C586642BE28}" type="pres">
      <dgm:prSet presAssocID="{B3181316-4232-4F5D-9F94-CBF7E1A493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554DF-C8EE-4C64-A2E6-0CD8A2FE554A}" type="pres">
      <dgm:prSet presAssocID="{5761FA5E-79D0-4864-B995-7103E527ED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8BA6F-EECD-4055-9500-D34938BE3697}" type="pres">
      <dgm:prSet presAssocID="{CE766F3E-7BE3-41EB-8B10-2AA8D4560606}" presName="sibTrans" presStyleCnt="0"/>
      <dgm:spPr/>
    </dgm:pt>
    <dgm:pt modelId="{0DD60279-64A8-4A49-9191-0B4D4ED359EA}" type="pres">
      <dgm:prSet presAssocID="{F811FC19-8C3D-4BB7-9FD1-ACD01DCD45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EE7E3-0698-4CA0-A97C-FB635B05C859}" type="pres">
      <dgm:prSet presAssocID="{C0501788-113F-4651-BA6F-8D2DEF4FE007}" presName="sibTrans" presStyleCnt="0"/>
      <dgm:spPr/>
    </dgm:pt>
    <dgm:pt modelId="{CA341D9F-3F99-4B2B-8D0F-E393722DD44C}" type="pres">
      <dgm:prSet presAssocID="{6E6166B6-4D8F-4B74-9AEE-EC068FDEC7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97180-DEC0-44B4-8E48-FB1E27456405}" type="pres">
      <dgm:prSet presAssocID="{6FDAB49B-6343-4BC5-ADCA-42C2786E7451}" presName="sibTrans" presStyleCnt="0"/>
      <dgm:spPr/>
    </dgm:pt>
    <dgm:pt modelId="{1E6935B8-2A15-47DD-B161-8D378568A2FC}" type="pres">
      <dgm:prSet presAssocID="{08F263B9-4CF1-4B44-A41C-A0D971D2F5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57B4D-CF5B-4110-A89E-5C3AD3EDABC6}" srcId="{B3181316-4232-4F5D-9F94-CBF7E1A49349}" destId="{5761FA5E-79D0-4864-B995-7103E527EDF1}" srcOrd="0" destOrd="0" parTransId="{99429552-4FB8-44B4-9161-45ACA24C65FE}" sibTransId="{CE766F3E-7BE3-41EB-8B10-2AA8D4560606}"/>
    <dgm:cxn modelId="{D2AA3D40-B844-43B8-93DC-8FF5F86E1DB5}" type="presOf" srcId="{B3181316-4232-4F5D-9F94-CBF7E1A49349}" destId="{2174B52A-652F-423E-9AAA-9C586642BE28}" srcOrd="0" destOrd="0" presId="urn:microsoft.com/office/officeart/2005/8/layout/default"/>
    <dgm:cxn modelId="{376704B2-EE21-4C72-BE74-4D912BD7F2CC}" type="presOf" srcId="{5761FA5E-79D0-4864-B995-7103E527EDF1}" destId="{276554DF-C8EE-4C64-A2E6-0CD8A2FE554A}" srcOrd="0" destOrd="0" presId="urn:microsoft.com/office/officeart/2005/8/layout/default"/>
    <dgm:cxn modelId="{3E466D19-93AB-4F0F-86E5-5E13BD9EA47E}" srcId="{B3181316-4232-4F5D-9F94-CBF7E1A49349}" destId="{F811FC19-8C3D-4BB7-9FD1-ACD01DCD45B1}" srcOrd="1" destOrd="0" parTransId="{5FD485CD-3D74-490A-AB72-A890422C4F8B}" sibTransId="{C0501788-113F-4651-BA6F-8D2DEF4FE007}"/>
    <dgm:cxn modelId="{FDEEF5C6-7A67-4A91-ABBC-D0FB2879269C}" srcId="{B3181316-4232-4F5D-9F94-CBF7E1A49349}" destId="{6E6166B6-4D8F-4B74-9AEE-EC068FDEC7ED}" srcOrd="2" destOrd="0" parTransId="{CE6F18E0-5277-4B1E-B7B0-BB8B095E0746}" sibTransId="{6FDAB49B-6343-4BC5-ADCA-42C2786E7451}"/>
    <dgm:cxn modelId="{EEECE9AB-E7AC-4EE2-B53B-F6D520C51E42}" srcId="{B3181316-4232-4F5D-9F94-CBF7E1A49349}" destId="{08F263B9-4CF1-4B44-A41C-A0D971D2F5F2}" srcOrd="3" destOrd="0" parTransId="{18F42E84-C92B-478A-8C86-58474C3F494E}" sibTransId="{D6F42C88-2C69-40CA-8C53-C77FE9B8A305}"/>
    <dgm:cxn modelId="{FEF7DF76-AD3D-494B-BD8B-68C841F1B4D4}" type="presOf" srcId="{6E6166B6-4D8F-4B74-9AEE-EC068FDEC7ED}" destId="{CA341D9F-3F99-4B2B-8D0F-E393722DD44C}" srcOrd="0" destOrd="0" presId="urn:microsoft.com/office/officeart/2005/8/layout/default"/>
    <dgm:cxn modelId="{9966826B-F3BE-449F-A85B-DA9A077E549A}" type="presOf" srcId="{F811FC19-8C3D-4BB7-9FD1-ACD01DCD45B1}" destId="{0DD60279-64A8-4A49-9191-0B4D4ED359EA}" srcOrd="0" destOrd="0" presId="urn:microsoft.com/office/officeart/2005/8/layout/default"/>
    <dgm:cxn modelId="{1C90B461-E036-4BFF-B95D-DBF21DB30101}" type="presOf" srcId="{08F263B9-4CF1-4B44-A41C-A0D971D2F5F2}" destId="{1E6935B8-2A15-47DD-B161-8D378568A2FC}" srcOrd="0" destOrd="0" presId="urn:microsoft.com/office/officeart/2005/8/layout/default"/>
    <dgm:cxn modelId="{DA4144E1-EA16-402B-A9A3-F92826FC4459}" type="presParOf" srcId="{2174B52A-652F-423E-9AAA-9C586642BE28}" destId="{276554DF-C8EE-4C64-A2E6-0CD8A2FE554A}" srcOrd="0" destOrd="0" presId="urn:microsoft.com/office/officeart/2005/8/layout/default"/>
    <dgm:cxn modelId="{F93BC827-45B6-4625-AE14-731BA623AE0E}" type="presParOf" srcId="{2174B52A-652F-423E-9AAA-9C586642BE28}" destId="{1228BA6F-EECD-4055-9500-D34938BE3697}" srcOrd="1" destOrd="0" presId="urn:microsoft.com/office/officeart/2005/8/layout/default"/>
    <dgm:cxn modelId="{FF3EE1E5-3DF9-4F89-A7BA-55376BD8F882}" type="presParOf" srcId="{2174B52A-652F-423E-9AAA-9C586642BE28}" destId="{0DD60279-64A8-4A49-9191-0B4D4ED359EA}" srcOrd="2" destOrd="0" presId="urn:microsoft.com/office/officeart/2005/8/layout/default"/>
    <dgm:cxn modelId="{03335581-45FC-49D5-A665-E25260E5ADCF}" type="presParOf" srcId="{2174B52A-652F-423E-9AAA-9C586642BE28}" destId="{8A7EE7E3-0698-4CA0-A97C-FB635B05C859}" srcOrd="3" destOrd="0" presId="urn:microsoft.com/office/officeart/2005/8/layout/default"/>
    <dgm:cxn modelId="{46D24F29-D935-4E5D-9C57-F357E6ECCC2A}" type="presParOf" srcId="{2174B52A-652F-423E-9AAA-9C586642BE28}" destId="{CA341D9F-3F99-4B2B-8D0F-E393722DD44C}" srcOrd="4" destOrd="0" presId="urn:microsoft.com/office/officeart/2005/8/layout/default"/>
    <dgm:cxn modelId="{1E7D7959-BA5C-4F54-A8A0-F53CFEA465B9}" type="presParOf" srcId="{2174B52A-652F-423E-9AAA-9C586642BE28}" destId="{A1797180-DEC0-44B4-8E48-FB1E27456405}" srcOrd="5" destOrd="0" presId="urn:microsoft.com/office/officeart/2005/8/layout/default"/>
    <dgm:cxn modelId="{F1DDBF3E-E001-4415-A188-38598E270080}" type="presParOf" srcId="{2174B52A-652F-423E-9AAA-9C586642BE28}" destId="{1E6935B8-2A15-47DD-B161-8D378568A2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49F3-EB56-4797-9C2E-C05A72B3BB6A}">
      <dsp:nvSpPr>
        <dsp:cNvPr id="0" name=""/>
        <dsp:cNvSpPr/>
      </dsp:nvSpPr>
      <dsp:spPr>
        <a:xfrm>
          <a:off x="3854" y="155874"/>
          <a:ext cx="1368236" cy="13682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Детективи</a:t>
          </a:r>
          <a:endParaRPr lang="ru-RU" sz="1500" kern="1200" dirty="0"/>
        </a:p>
      </dsp:txBody>
      <dsp:txXfrm>
        <a:off x="204228" y="356248"/>
        <a:ext cx="967488" cy="967488"/>
      </dsp:txXfrm>
    </dsp:sp>
    <dsp:sp modelId="{9D705A79-21A9-4B58-B238-2FAA5D9AB3C4}">
      <dsp:nvSpPr>
        <dsp:cNvPr id="0" name=""/>
        <dsp:cNvSpPr/>
      </dsp:nvSpPr>
      <dsp:spPr>
        <a:xfrm>
          <a:off x="291183" y="1635211"/>
          <a:ext cx="793577" cy="793577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6372" y="1938675"/>
        <a:ext cx="583199" cy="186649"/>
      </dsp:txXfrm>
    </dsp:sp>
    <dsp:sp modelId="{49E6D7D6-77E4-4052-8029-A49ED011BA52}">
      <dsp:nvSpPr>
        <dsp:cNvPr id="0" name=""/>
        <dsp:cNvSpPr/>
      </dsp:nvSpPr>
      <dsp:spPr>
        <a:xfrm>
          <a:off x="3854" y="2539889"/>
          <a:ext cx="1368236" cy="13682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Фантастика</a:t>
          </a:r>
          <a:endParaRPr lang="ru-RU" sz="1500" kern="1200" dirty="0"/>
        </a:p>
      </dsp:txBody>
      <dsp:txXfrm>
        <a:off x="204228" y="2740263"/>
        <a:ext cx="967488" cy="967488"/>
      </dsp:txXfrm>
    </dsp:sp>
    <dsp:sp modelId="{49514FEA-D636-48B0-9AC9-D2548EBE6DD9}">
      <dsp:nvSpPr>
        <dsp:cNvPr id="0" name=""/>
        <dsp:cNvSpPr/>
      </dsp:nvSpPr>
      <dsp:spPr>
        <a:xfrm>
          <a:off x="1577326" y="1777507"/>
          <a:ext cx="435099" cy="5089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577326" y="1879304"/>
        <a:ext cx="304569" cy="305390"/>
      </dsp:txXfrm>
    </dsp:sp>
    <dsp:sp modelId="{9D547FDB-9926-4F51-B03F-19B9EE1ABE5B}">
      <dsp:nvSpPr>
        <dsp:cNvPr id="0" name=""/>
        <dsp:cNvSpPr/>
      </dsp:nvSpPr>
      <dsp:spPr>
        <a:xfrm>
          <a:off x="2193032" y="663763"/>
          <a:ext cx="2736473" cy="2736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Масова культура</a:t>
          </a:r>
          <a:endParaRPr lang="ru-RU" sz="3900" kern="1200" dirty="0"/>
        </a:p>
      </dsp:txBody>
      <dsp:txXfrm>
        <a:off x="2593779" y="1064510"/>
        <a:ext cx="1934979" cy="19349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66815-6EA1-4251-9EB0-3B4A206E5531}">
      <dsp:nvSpPr>
        <dsp:cNvPr id="0" name=""/>
        <dsp:cNvSpPr/>
      </dsp:nvSpPr>
      <dsp:spPr>
        <a:xfrm>
          <a:off x="544" y="398600"/>
          <a:ext cx="2122756" cy="127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«Люди + боги»</a:t>
          </a:r>
          <a:endParaRPr lang="ru-RU" sz="2400" kern="1200" dirty="0"/>
        </a:p>
      </dsp:txBody>
      <dsp:txXfrm>
        <a:off x="544" y="398600"/>
        <a:ext cx="2122756" cy="1273653"/>
      </dsp:txXfrm>
    </dsp:sp>
    <dsp:sp modelId="{4ED74D8F-3B18-4112-B4E1-12FF0FD6F45A}">
      <dsp:nvSpPr>
        <dsp:cNvPr id="0" name=""/>
        <dsp:cNvSpPr/>
      </dsp:nvSpPr>
      <dsp:spPr>
        <a:xfrm>
          <a:off x="2335576" y="398600"/>
          <a:ext cx="2122756" cy="127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«Люди + ельфи, гноми та тролі»</a:t>
          </a:r>
          <a:endParaRPr lang="ru-RU" sz="2400" kern="1200" dirty="0"/>
        </a:p>
      </dsp:txBody>
      <dsp:txXfrm>
        <a:off x="2335576" y="398600"/>
        <a:ext cx="2122756" cy="1273653"/>
      </dsp:txXfrm>
    </dsp:sp>
    <dsp:sp modelId="{97895271-0099-483B-933B-004E61C3695C}">
      <dsp:nvSpPr>
        <dsp:cNvPr id="0" name=""/>
        <dsp:cNvSpPr/>
      </dsp:nvSpPr>
      <dsp:spPr>
        <a:xfrm>
          <a:off x="544" y="1884530"/>
          <a:ext cx="2122756" cy="127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«Руни»</a:t>
          </a:r>
          <a:endParaRPr lang="ru-RU" sz="2400" kern="1200" dirty="0"/>
        </a:p>
      </dsp:txBody>
      <dsp:txXfrm>
        <a:off x="544" y="1884530"/>
        <a:ext cx="2122756" cy="1273653"/>
      </dsp:txXfrm>
    </dsp:sp>
    <dsp:sp modelId="{49DFF79E-6E82-4ED2-BC9D-5E197DD1A72F}">
      <dsp:nvSpPr>
        <dsp:cNvPr id="0" name=""/>
        <dsp:cNvSpPr/>
      </dsp:nvSpPr>
      <dsp:spPr>
        <a:xfrm>
          <a:off x="2335576" y="1884530"/>
          <a:ext cx="2122756" cy="127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«Кінець світу», «зомбі-</a:t>
          </a:r>
          <a:r>
            <a:rPr lang="uk-UA" sz="2400" kern="1200" dirty="0" err="1" smtClean="0"/>
            <a:t>хорор</a:t>
          </a:r>
          <a:r>
            <a:rPr lang="uk-UA" sz="2400" kern="1200" dirty="0" smtClean="0"/>
            <a:t>»</a:t>
          </a:r>
          <a:endParaRPr lang="ru-RU" sz="2400" kern="1200" dirty="0"/>
        </a:p>
      </dsp:txBody>
      <dsp:txXfrm>
        <a:off x="2335576" y="1884530"/>
        <a:ext cx="2122756" cy="12736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19A7C-F1F9-4B02-99B6-3113962EEF8E}">
      <dsp:nvSpPr>
        <dsp:cNvPr id="0" name=""/>
        <dsp:cNvSpPr/>
      </dsp:nvSpPr>
      <dsp:spPr>
        <a:xfrm>
          <a:off x="725642" y="2409"/>
          <a:ext cx="2746784" cy="1648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Людина + вовкулака</a:t>
          </a:r>
          <a:endParaRPr lang="ru-RU" sz="4400" kern="1200" dirty="0"/>
        </a:p>
      </dsp:txBody>
      <dsp:txXfrm>
        <a:off x="725642" y="2409"/>
        <a:ext cx="2746784" cy="1648070"/>
      </dsp:txXfrm>
    </dsp:sp>
    <dsp:sp modelId="{73BF6F0C-C2A9-4B27-B68A-F96546628786}">
      <dsp:nvSpPr>
        <dsp:cNvPr id="0" name=""/>
        <dsp:cNvSpPr/>
      </dsp:nvSpPr>
      <dsp:spPr>
        <a:xfrm>
          <a:off x="725642" y="1925158"/>
          <a:ext cx="2746784" cy="1648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Людина + вампіри</a:t>
          </a:r>
          <a:endParaRPr lang="ru-RU" sz="4400" kern="1200" dirty="0"/>
        </a:p>
      </dsp:txBody>
      <dsp:txXfrm>
        <a:off x="725642" y="1925158"/>
        <a:ext cx="2746784" cy="164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3CDD1-1467-4A0B-8EA1-8F6E57BE01F1}">
      <dsp:nvSpPr>
        <dsp:cNvPr id="0" name=""/>
        <dsp:cNvSpPr/>
      </dsp:nvSpPr>
      <dsp:spPr>
        <a:xfrm>
          <a:off x="0" y="1926671"/>
          <a:ext cx="8814062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2E0E0-D526-4B3B-B72E-2634B7B0BCE1}">
      <dsp:nvSpPr>
        <dsp:cNvPr id="0" name=""/>
        <dsp:cNvSpPr/>
      </dsp:nvSpPr>
      <dsp:spPr>
        <a:xfrm>
          <a:off x="440703" y="1720031"/>
          <a:ext cx="616984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5" tIns="0" rIns="2332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Джерела формування сучасних фантастичних та детективних </a:t>
          </a:r>
          <a:r>
            <a:rPr lang="uk-UA" sz="1400" kern="1200" dirty="0" err="1" smtClean="0"/>
            <a:t>наративів</a:t>
          </a:r>
          <a:r>
            <a:rPr lang="uk-UA" sz="1400" kern="1200" dirty="0" smtClean="0"/>
            <a:t> </a:t>
          </a:r>
          <a:endParaRPr lang="ru-RU" sz="1400" kern="1200" dirty="0"/>
        </a:p>
      </dsp:txBody>
      <dsp:txXfrm>
        <a:off x="460878" y="1740206"/>
        <a:ext cx="6129493" cy="372930"/>
      </dsp:txXfrm>
    </dsp:sp>
    <dsp:sp modelId="{9A003F25-EA5E-4001-835D-FAB5F0CFE029}">
      <dsp:nvSpPr>
        <dsp:cNvPr id="0" name=""/>
        <dsp:cNvSpPr/>
      </dsp:nvSpPr>
      <dsp:spPr>
        <a:xfrm>
          <a:off x="0" y="2561712"/>
          <a:ext cx="8814062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E7FF0-6A44-4F17-9ADD-2290792C1346}">
      <dsp:nvSpPr>
        <dsp:cNvPr id="0" name=""/>
        <dsp:cNvSpPr/>
      </dsp:nvSpPr>
      <dsp:spPr>
        <a:xfrm>
          <a:off x="440703" y="2355072"/>
          <a:ext cx="616984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5" tIns="0" rIns="2332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Фантастичні </a:t>
          </a:r>
          <a:r>
            <a:rPr lang="uk-UA" sz="1400" kern="1200" dirty="0" err="1" smtClean="0"/>
            <a:t>наративи</a:t>
          </a:r>
          <a:endParaRPr lang="ru-RU" sz="1400" kern="1200" dirty="0"/>
        </a:p>
      </dsp:txBody>
      <dsp:txXfrm>
        <a:off x="460878" y="2375247"/>
        <a:ext cx="6129493" cy="372930"/>
      </dsp:txXfrm>
    </dsp:sp>
    <dsp:sp modelId="{21973561-A130-4503-84D2-C2B341C33D36}">
      <dsp:nvSpPr>
        <dsp:cNvPr id="0" name=""/>
        <dsp:cNvSpPr/>
      </dsp:nvSpPr>
      <dsp:spPr>
        <a:xfrm>
          <a:off x="0" y="3196752"/>
          <a:ext cx="8814062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17816-4DF6-4B28-B780-033F4E2437F8}">
      <dsp:nvSpPr>
        <dsp:cNvPr id="0" name=""/>
        <dsp:cNvSpPr/>
      </dsp:nvSpPr>
      <dsp:spPr>
        <a:xfrm>
          <a:off x="440703" y="2990112"/>
          <a:ext cx="616984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5" tIns="0" rIns="2332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Детективні </a:t>
          </a:r>
          <a:r>
            <a:rPr lang="uk-UA" sz="1400" kern="1200" dirty="0" err="1" smtClean="0"/>
            <a:t>наративи</a:t>
          </a:r>
          <a:endParaRPr lang="ru-RU" sz="1400" kern="1200" dirty="0"/>
        </a:p>
      </dsp:txBody>
      <dsp:txXfrm>
        <a:off x="460878" y="3010287"/>
        <a:ext cx="6129493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8BB2-0797-4BCF-8E2C-23C8531029DA}">
      <dsp:nvSpPr>
        <dsp:cNvPr id="0" name=""/>
        <dsp:cNvSpPr/>
      </dsp:nvSpPr>
      <dsp:spPr>
        <a:xfrm>
          <a:off x="0" y="949897"/>
          <a:ext cx="2766178" cy="165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чому міф це не фантастика?</a:t>
          </a:r>
        </a:p>
      </dsp:txBody>
      <dsp:txXfrm>
        <a:off x="0" y="949897"/>
        <a:ext cx="2766178" cy="1659706"/>
      </dsp:txXfrm>
    </dsp:sp>
    <dsp:sp modelId="{CA481095-8E37-49B9-9F41-7D5325C55F47}">
      <dsp:nvSpPr>
        <dsp:cNvPr id="0" name=""/>
        <dsp:cNvSpPr/>
      </dsp:nvSpPr>
      <dsp:spPr>
        <a:xfrm>
          <a:off x="3042795" y="949897"/>
          <a:ext cx="2766178" cy="165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хто насправді є головним чудовиськом, з яким б’ються усі без винятку герої </a:t>
          </a:r>
          <a:r>
            <a:rPr lang="ru-RU" sz="2000" kern="1200" dirty="0" err="1"/>
            <a:t>світової</a:t>
          </a:r>
          <a:r>
            <a:rPr lang="ru-RU" sz="2000" kern="1200" dirty="0"/>
            <a:t> </a:t>
          </a:r>
          <a:r>
            <a:rPr lang="ru-RU" sz="2000" kern="1200" dirty="0" err="1" smtClean="0"/>
            <a:t>культури</a:t>
          </a:r>
          <a:r>
            <a:rPr lang="ru-RU" sz="2000" kern="1200" dirty="0" smtClean="0"/>
            <a:t>?</a:t>
          </a:r>
          <a:endParaRPr lang="ru-RU" sz="2000" kern="1200" dirty="0"/>
        </a:p>
      </dsp:txBody>
      <dsp:txXfrm>
        <a:off x="3042795" y="949897"/>
        <a:ext cx="2766178" cy="1659706"/>
      </dsp:txXfrm>
    </dsp:sp>
    <dsp:sp modelId="{8E8EC4C9-9FE3-458D-95BC-81F1B0A50BD5}">
      <dsp:nvSpPr>
        <dsp:cNvPr id="0" name=""/>
        <dsp:cNvSpPr/>
      </dsp:nvSpPr>
      <dsp:spPr>
        <a:xfrm>
          <a:off x="6085591" y="949897"/>
          <a:ext cx="2766178" cy="165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чи існували дракони, русалки та </a:t>
          </a:r>
          <a:r>
            <a:rPr lang="ru-RU" sz="2000" kern="1200" dirty="0" err="1" smtClean="0"/>
            <a:t>грифони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насправді</a:t>
          </a:r>
          <a:r>
            <a:rPr lang="ru-RU" sz="2000" kern="1200" dirty="0" smtClean="0"/>
            <a:t>?</a:t>
          </a:r>
        </a:p>
      </dsp:txBody>
      <dsp:txXfrm>
        <a:off x="6085591" y="949897"/>
        <a:ext cx="2766178" cy="1659706"/>
      </dsp:txXfrm>
    </dsp:sp>
    <dsp:sp modelId="{35AC8542-DAA8-4943-B3D9-5DF7E7608FDD}">
      <dsp:nvSpPr>
        <dsp:cNvPr id="0" name=""/>
        <dsp:cNvSpPr/>
      </dsp:nvSpPr>
      <dsp:spPr>
        <a:xfrm>
          <a:off x="1521397" y="2886222"/>
          <a:ext cx="2766178" cy="165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чому ельфи та гноми є </a:t>
          </a:r>
          <a:r>
            <a:rPr lang="ru-RU" sz="2000" kern="1200" dirty="0" smtClean="0"/>
            <a:t>родичами?</a:t>
          </a:r>
          <a:endParaRPr lang="ru-RU" sz="2000" kern="1200" dirty="0"/>
        </a:p>
      </dsp:txBody>
      <dsp:txXfrm>
        <a:off x="1521397" y="2886222"/>
        <a:ext cx="2766178" cy="1659706"/>
      </dsp:txXfrm>
    </dsp:sp>
    <dsp:sp modelId="{72097917-2C69-4AAB-908E-26EBD6FCD935}">
      <dsp:nvSpPr>
        <dsp:cNvPr id="0" name=""/>
        <dsp:cNvSpPr/>
      </dsp:nvSpPr>
      <dsp:spPr>
        <a:xfrm>
          <a:off x="4564193" y="2886222"/>
          <a:ext cx="2766178" cy="165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хто такі огри й </a:t>
          </a:r>
          <a:r>
            <a:rPr lang="ru-RU" sz="2000" kern="1200" dirty="0" err="1" smtClean="0"/>
            <a:t>банші</a:t>
          </a:r>
          <a:r>
            <a:rPr lang="ru-RU" sz="2000" kern="1200" dirty="0" smtClean="0"/>
            <a:t>?</a:t>
          </a:r>
          <a:endParaRPr lang="ru-RU" sz="2000" kern="1200" dirty="0"/>
        </a:p>
      </dsp:txBody>
      <dsp:txXfrm>
        <a:off x="4564193" y="2886222"/>
        <a:ext cx="2766178" cy="1659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6EABE-67B6-47D2-987D-5930ADAA8EE6}">
      <dsp:nvSpPr>
        <dsp:cNvPr id="0" name=""/>
        <dsp:cNvSpPr/>
      </dsp:nvSpPr>
      <dsp:spPr>
        <a:xfrm>
          <a:off x="5529" y="314017"/>
          <a:ext cx="1652569" cy="9915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Міф </a:t>
          </a:r>
          <a:endParaRPr lang="ru-RU" sz="2000" kern="1200" dirty="0"/>
        </a:p>
      </dsp:txBody>
      <dsp:txXfrm>
        <a:off x="34570" y="343058"/>
        <a:ext cx="1594487" cy="933459"/>
      </dsp:txXfrm>
    </dsp:sp>
    <dsp:sp modelId="{645246CA-CB87-418A-AC33-C90F2AC6385A}">
      <dsp:nvSpPr>
        <dsp:cNvPr id="0" name=""/>
        <dsp:cNvSpPr/>
      </dsp:nvSpPr>
      <dsp:spPr>
        <a:xfrm>
          <a:off x="1823355" y="604869"/>
          <a:ext cx="350344" cy="4098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823355" y="686836"/>
        <a:ext cx="245241" cy="245903"/>
      </dsp:txXfrm>
    </dsp:sp>
    <dsp:sp modelId="{10F56773-1095-4EE4-A426-092709B39F82}">
      <dsp:nvSpPr>
        <dsp:cNvPr id="0" name=""/>
        <dsp:cNvSpPr/>
      </dsp:nvSpPr>
      <dsp:spPr>
        <a:xfrm>
          <a:off x="2319125" y="314017"/>
          <a:ext cx="1652569" cy="9915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Авантюрний </a:t>
          </a:r>
          <a:r>
            <a:rPr lang="uk-UA" sz="2000" kern="1200" dirty="0" err="1" smtClean="0"/>
            <a:t>наратив</a:t>
          </a:r>
          <a:endParaRPr lang="ru-RU" sz="2000" kern="1200" dirty="0"/>
        </a:p>
      </dsp:txBody>
      <dsp:txXfrm>
        <a:off x="2348166" y="343058"/>
        <a:ext cx="1594487" cy="933459"/>
      </dsp:txXfrm>
    </dsp:sp>
    <dsp:sp modelId="{1C80DF38-3F19-4900-B70E-E621350E1A89}">
      <dsp:nvSpPr>
        <dsp:cNvPr id="0" name=""/>
        <dsp:cNvSpPr/>
      </dsp:nvSpPr>
      <dsp:spPr>
        <a:xfrm>
          <a:off x="4136952" y="604869"/>
          <a:ext cx="350344" cy="4098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36952" y="686836"/>
        <a:ext cx="245241" cy="245903"/>
      </dsp:txXfrm>
    </dsp:sp>
    <dsp:sp modelId="{045DA29D-AE18-43F9-844F-838F7682D34A}">
      <dsp:nvSpPr>
        <dsp:cNvPr id="0" name=""/>
        <dsp:cNvSpPr/>
      </dsp:nvSpPr>
      <dsp:spPr>
        <a:xfrm>
          <a:off x="4632722" y="314017"/>
          <a:ext cx="1652569" cy="9915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Фантастика та детективи</a:t>
          </a:r>
          <a:endParaRPr lang="ru-RU" sz="2000" kern="1200" dirty="0"/>
        </a:p>
      </dsp:txBody>
      <dsp:txXfrm>
        <a:off x="4661763" y="343058"/>
        <a:ext cx="1594487" cy="933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AE8C9-5BA4-4ECC-A933-BD6D4C268A78}">
      <dsp:nvSpPr>
        <dsp:cNvPr id="0" name=""/>
        <dsp:cNvSpPr/>
      </dsp:nvSpPr>
      <dsp:spPr>
        <a:xfrm>
          <a:off x="407" y="586452"/>
          <a:ext cx="934579" cy="934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Архетип Тіні</a:t>
          </a:r>
          <a:endParaRPr lang="ru-RU" sz="1400" kern="1200" dirty="0"/>
        </a:p>
      </dsp:txBody>
      <dsp:txXfrm>
        <a:off x="137273" y="723318"/>
        <a:ext cx="660847" cy="660847"/>
      </dsp:txXfrm>
    </dsp:sp>
    <dsp:sp modelId="{30EF31A3-B56A-41C4-8D81-FE9CC6B6D50A}">
      <dsp:nvSpPr>
        <dsp:cNvPr id="0" name=""/>
        <dsp:cNvSpPr/>
      </dsp:nvSpPr>
      <dsp:spPr>
        <a:xfrm>
          <a:off x="196669" y="1596919"/>
          <a:ext cx="542055" cy="542055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68518" y="1804201"/>
        <a:ext cx="398357" cy="127491"/>
      </dsp:txXfrm>
    </dsp:sp>
    <dsp:sp modelId="{D994CBC8-1030-4656-A562-C686DE032E2E}">
      <dsp:nvSpPr>
        <dsp:cNvPr id="0" name=""/>
        <dsp:cNvSpPr/>
      </dsp:nvSpPr>
      <dsp:spPr>
        <a:xfrm>
          <a:off x="407" y="2214863"/>
          <a:ext cx="934579" cy="934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Герой</a:t>
          </a:r>
          <a:endParaRPr lang="ru-RU" sz="1400" kern="1200" dirty="0"/>
        </a:p>
      </dsp:txBody>
      <dsp:txXfrm>
        <a:off x="137273" y="2351729"/>
        <a:ext cx="660847" cy="660847"/>
      </dsp:txXfrm>
    </dsp:sp>
    <dsp:sp modelId="{3543A0B3-5747-4F9F-97F2-E9D5CD184F82}">
      <dsp:nvSpPr>
        <dsp:cNvPr id="0" name=""/>
        <dsp:cNvSpPr/>
      </dsp:nvSpPr>
      <dsp:spPr>
        <a:xfrm>
          <a:off x="1075173" y="1694115"/>
          <a:ext cx="297196" cy="3476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075173" y="1763648"/>
        <a:ext cx="208037" cy="208597"/>
      </dsp:txXfrm>
    </dsp:sp>
    <dsp:sp modelId="{F32DC18D-E173-49A9-A0BE-8073ED7CCA28}">
      <dsp:nvSpPr>
        <dsp:cNvPr id="0" name=""/>
        <dsp:cNvSpPr/>
      </dsp:nvSpPr>
      <dsp:spPr>
        <a:xfrm>
          <a:off x="1495734" y="933368"/>
          <a:ext cx="2048335" cy="1869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err="1" smtClean="0"/>
            <a:t>К.Г.Юнг</a:t>
          </a:r>
          <a:endParaRPr lang="ru-RU" sz="3300" kern="1200" dirty="0"/>
        </a:p>
      </dsp:txBody>
      <dsp:txXfrm>
        <a:off x="1795706" y="1207100"/>
        <a:ext cx="1448391" cy="1321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61567-8F22-44FE-94EF-7EFBF755C2FF}">
      <dsp:nvSpPr>
        <dsp:cNvPr id="0" name=""/>
        <dsp:cNvSpPr/>
      </dsp:nvSpPr>
      <dsp:spPr>
        <a:xfrm rot="16200000">
          <a:off x="335" y="797853"/>
          <a:ext cx="1697128" cy="1697128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Логос</a:t>
          </a:r>
          <a:endParaRPr lang="ru-RU" sz="3000" kern="1200" dirty="0"/>
        </a:p>
      </dsp:txBody>
      <dsp:txXfrm rot="5400000">
        <a:off x="336" y="1222135"/>
        <a:ext cx="1400131" cy="848564"/>
      </dsp:txXfrm>
    </dsp:sp>
    <dsp:sp modelId="{40C23DAD-93A4-4D98-AF7A-1421C931760C}">
      <dsp:nvSpPr>
        <dsp:cNvPr id="0" name=""/>
        <dsp:cNvSpPr/>
      </dsp:nvSpPr>
      <dsp:spPr>
        <a:xfrm rot="5400000">
          <a:off x="1856441" y="797853"/>
          <a:ext cx="1697128" cy="1697128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Хаос </a:t>
          </a:r>
          <a:endParaRPr lang="ru-RU" sz="3000" kern="1200" dirty="0"/>
        </a:p>
      </dsp:txBody>
      <dsp:txXfrm rot="-5400000">
        <a:off x="2153439" y="1222135"/>
        <a:ext cx="1400131" cy="848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600C2-B661-45D7-ADA3-9EAB645FD200}">
      <dsp:nvSpPr>
        <dsp:cNvPr id="0" name=""/>
        <dsp:cNvSpPr/>
      </dsp:nvSpPr>
      <dsp:spPr>
        <a:xfrm>
          <a:off x="0" y="0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Во</a:t>
          </a:r>
          <a:r>
            <a:rPr lang="uk-UA" sz="3700" kern="1200" dirty="0" err="1" smtClean="0"/>
            <a:t>їн</a:t>
          </a:r>
          <a:endParaRPr lang="ru-RU" sz="3700" kern="1200" dirty="0"/>
        </a:p>
      </dsp:txBody>
      <dsp:txXfrm>
        <a:off x="1301817" y="0"/>
        <a:ext cx="4794182" cy="826174"/>
      </dsp:txXfrm>
    </dsp:sp>
    <dsp:sp modelId="{6EABFF54-596C-477B-B26E-EAF11CC4D3EC}">
      <dsp:nvSpPr>
        <dsp:cNvPr id="0" name=""/>
        <dsp:cNvSpPr/>
      </dsp:nvSpPr>
      <dsp:spPr>
        <a:xfrm>
          <a:off x="82617" y="82617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7A045-6BAF-4CCA-B113-713F8AE69B25}">
      <dsp:nvSpPr>
        <dsp:cNvPr id="0" name=""/>
        <dsp:cNvSpPr/>
      </dsp:nvSpPr>
      <dsp:spPr>
        <a:xfrm>
          <a:off x="0" y="908792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Розумник</a:t>
          </a:r>
          <a:endParaRPr lang="ru-RU" sz="3700" kern="1200" dirty="0"/>
        </a:p>
      </dsp:txBody>
      <dsp:txXfrm>
        <a:off x="1301817" y="908792"/>
        <a:ext cx="4794182" cy="826174"/>
      </dsp:txXfrm>
    </dsp:sp>
    <dsp:sp modelId="{1F405A1F-3F9D-4CAC-9448-AFD54A21F3CC}">
      <dsp:nvSpPr>
        <dsp:cNvPr id="0" name=""/>
        <dsp:cNvSpPr/>
      </dsp:nvSpPr>
      <dsp:spPr>
        <a:xfrm>
          <a:off x="82617" y="991409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51A2E-6FDD-4FE4-87F7-C9EEAAC7717C}">
      <dsp:nvSpPr>
        <dsp:cNvPr id="0" name=""/>
        <dsp:cNvSpPr/>
      </dsp:nvSpPr>
      <dsp:spPr>
        <a:xfrm>
          <a:off x="0" y="1817584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Геній</a:t>
          </a:r>
          <a:endParaRPr lang="ru-RU" sz="3700" kern="1200" dirty="0"/>
        </a:p>
      </dsp:txBody>
      <dsp:txXfrm>
        <a:off x="1301817" y="1817584"/>
        <a:ext cx="4794182" cy="826174"/>
      </dsp:txXfrm>
    </dsp:sp>
    <dsp:sp modelId="{27F0053A-FE30-4B33-A8D4-877EF73EA2BF}">
      <dsp:nvSpPr>
        <dsp:cNvPr id="0" name=""/>
        <dsp:cNvSpPr/>
      </dsp:nvSpPr>
      <dsp:spPr>
        <a:xfrm>
          <a:off x="82617" y="1900201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B94A7-8A5B-4DAE-BD35-D462A725115F}">
      <dsp:nvSpPr>
        <dsp:cNvPr id="0" name=""/>
        <dsp:cNvSpPr/>
      </dsp:nvSpPr>
      <dsp:spPr>
        <a:xfrm>
          <a:off x="0" y="2726376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Успішний комунікатор</a:t>
          </a:r>
          <a:endParaRPr lang="ru-RU" sz="3700" kern="1200" dirty="0"/>
        </a:p>
      </dsp:txBody>
      <dsp:txXfrm>
        <a:off x="1301817" y="2726376"/>
        <a:ext cx="4794182" cy="826174"/>
      </dsp:txXfrm>
    </dsp:sp>
    <dsp:sp modelId="{7945DB9D-585C-4C81-B57E-FB38978CC289}">
      <dsp:nvSpPr>
        <dsp:cNvPr id="0" name=""/>
        <dsp:cNvSpPr/>
      </dsp:nvSpPr>
      <dsp:spPr>
        <a:xfrm>
          <a:off x="82617" y="2808993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000AB-DDFA-445D-95F4-EE350F6E62A7}">
      <dsp:nvSpPr>
        <dsp:cNvPr id="0" name=""/>
        <dsp:cNvSpPr/>
      </dsp:nvSpPr>
      <dsp:spPr>
        <a:xfrm>
          <a:off x="0" y="3635168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Володар супер-речей</a:t>
          </a:r>
          <a:endParaRPr lang="ru-RU" sz="3700" kern="1200" dirty="0"/>
        </a:p>
      </dsp:txBody>
      <dsp:txXfrm>
        <a:off x="1301817" y="3635168"/>
        <a:ext cx="4794182" cy="826174"/>
      </dsp:txXfrm>
    </dsp:sp>
    <dsp:sp modelId="{F2E8E7BA-4D93-4166-806B-A929DFDCB2DF}">
      <dsp:nvSpPr>
        <dsp:cNvPr id="0" name=""/>
        <dsp:cNvSpPr/>
      </dsp:nvSpPr>
      <dsp:spPr>
        <a:xfrm>
          <a:off x="82617" y="3717785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2845E-E953-41B8-9D2E-A248B9B52741}">
      <dsp:nvSpPr>
        <dsp:cNvPr id="0" name=""/>
        <dsp:cNvSpPr/>
      </dsp:nvSpPr>
      <dsp:spPr>
        <a:xfrm>
          <a:off x="0" y="4543960"/>
          <a:ext cx="6096000" cy="826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err="1" smtClean="0"/>
            <a:t>Трікстер</a:t>
          </a:r>
          <a:endParaRPr lang="ru-RU" sz="3700" kern="1200" dirty="0"/>
        </a:p>
      </dsp:txBody>
      <dsp:txXfrm>
        <a:off x="1301817" y="4543960"/>
        <a:ext cx="4794182" cy="826174"/>
      </dsp:txXfrm>
    </dsp:sp>
    <dsp:sp modelId="{7864A74C-3B30-43BE-81A8-3A674D112F30}">
      <dsp:nvSpPr>
        <dsp:cNvPr id="0" name=""/>
        <dsp:cNvSpPr/>
      </dsp:nvSpPr>
      <dsp:spPr>
        <a:xfrm>
          <a:off x="82617" y="4626577"/>
          <a:ext cx="1219200" cy="660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805D-BD32-4A79-BE06-CFC99F606A18}">
      <dsp:nvSpPr>
        <dsp:cNvPr id="0" name=""/>
        <dsp:cNvSpPr/>
      </dsp:nvSpPr>
      <dsp:spPr>
        <a:xfrm>
          <a:off x="558" y="485171"/>
          <a:ext cx="2178107" cy="1306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Битва богів</a:t>
          </a:r>
          <a:endParaRPr lang="ru-RU" sz="2400" kern="1200" dirty="0"/>
        </a:p>
      </dsp:txBody>
      <dsp:txXfrm>
        <a:off x="558" y="485171"/>
        <a:ext cx="2178107" cy="1306864"/>
      </dsp:txXfrm>
    </dsp:sp>
    <dsp:sp modelId="{8804659A-7149-4858-B134-6039B85D12C6}">
      <dsp:nvSpPr>
        <dsp:cNvPr id="0" name=""/>
        <dsp:cNvSpPr/>
      </dsp:nvSpPr>
      <dsp:spPr>
        <a:xfrm>
          <a:off x="2396476" y="485171"/>
          <a:ext cx="2178107" cy="1306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Міфічний герой в сучасному світі</a:t>
          </a:r>
          <a:endParaRPr lang="ru-RU" sz="2400" kern="1200" dirty="0"/>
        </a:p>
      </dsp:txBody>
      <dsp:txXfrm>
        <a:off x="2396476" y="485171"/>
        <a:ext cx="2178107" cy="1306864"/>
      </dsp:txXfrm>
    </dsp:sp>
    <dsp:sp modelId="{8D47CC57-3F77-42B5-8DFA-904943564AF1}">
      <dsp:nvSpPr>
        <dsp:cNvPr id="0" name=""/>
        <dsp:cNvSpPr/>
      </dsp:nvSpPr>
      <dsp:spPr>
        <a:xfrm>
          <a:off x="1198517" y="2009846"/>
          <a:ext cx="2178107" cy="1306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Світ античних міфів = сучасність</a:t>
          </a:r>
          <a:endParaRPr lang="ru-RU" sz="2400" kern="1200" dirty="0"/>
        </a:p>
      </dsp:txBody>
      <dsp:txXfrm>
        <a:off x="1198517" y="2009846"/>
        <a:ext cx="2178107" cy="13068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554DF-C8EE-4C64-A2E6-0CD8A2FE554A}">
      <dsp:nvSpPr>
        <dsp:cNvPr id="0" name=""/>
        <dsp:cNvSpPr/>
      </dsp:nvSpPr>
      <dsp:spPr>
        <a:xfrm>
          <a:off x="552" y="997937"/>
          <a:ext cx="2155667" cy="1293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«Люди + духи кельтської міфології»</a:t>
          </a:r>
          <a:endParaRPr lang="ru-RU" sz="1600" kern="1200"/>
        </a:p>
      </dsp:txBody>
      <dsp:txXfrm>
        <a:off x="552" y="997937"/>
        <a:ext cx="2155667" cy="1293400"/>
      </dsp:txXfrm>
    </dsp:sp>
    <dsp:sp modelId="{0DD60279-64A8-4A49-9191-0B4D4ED359EA}">
      <dsp:nvSpPr>
        <dsp:cNvPr id="0" name=""/>
        <dsp:cNvSpPr/>
      </dsp:nvSpPr>
      <dsp:spPr>
        <a:xfrm>
          <a:off x="2371787" y="997937"/>
          <a:ext cx="2155667" cy="1293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«Герой + прихильники кельтського культу людських жертвопринесень»</a:t>
          </a:r>
          <a:endParaRPr lang="ru-RU" sz="1600" kern="1200"/>
        </a:p>
      </dsp:txBody>
      <dsp:txXfrm>
        <a:off x="2371787" y="997937"/>
        <a:ext cx="2155667" cy="1293400"/>
      </dsp:txXfrm>
    </dsp:sp>
    <dsp:sp modelId="{CA341D9F-3F99-4B2B-8D0F-E393722DD44C}">
      <dsp:nvSpPr>
        <dsp:cNvPr id="0" name=""/>
        <dsp:cNvSpPr/>
      </dsp:nvSpPr>
      <dsp:spPr>
        <a:xfrm>
          <a:off x="552" y="2506904"/>
          <a:ext cx="2155667" cy="1293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«Метаморфоза героя на вовка або ворона». </a:t>
          </a:r>
          <a:endParaRPr lang="ru-RU" sz="1600" kern="1200"/>
        </a:p>
      </dsp:txBody>
      <dsp:txXfrm>
        <a:off x="552" y="2506904"/>
        <a:ext cx="2155667" cy="1293400"/>
      </dsp:txXfrm>
    </dsp:sp>
    <dsp:sp modelId="{1E6935B8-2A15-47DD-B161-8D378568A2FC}">
      <dsp:nvSpPr>
        <dsp:cNvPr id="0" name=""/>
        <dsp:cNvSpPr/>
      </dsp:nvSpPr>
      <dsp:spPr>
        <a:xfrm>
          <a:off x="2371787" y="2506904"/>
          <a:ext cx="2155667" cy="1293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«Священні дерева/рослини»</a:t>
          </a:r>
          <a:endParaRPr lang="ru-RU" sz="1600" kern="1200"/>
        </a:p>
      </dsp:txBody>
      <dsp:txXfrm>
        <a:off x="2371787" y="2506904"/>
        <a:ext cx="2155667" cy="129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ДЕТЕКТИВНИЙ ТА ФАНТАСТИЧНИЙ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НАРАТИВИ</a:t>
            </a: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0050780"/>
              </p:ext>
            </p:extLst>
          </p:nvPr>
        </p:nvGraphicFramePr>
        <p:xfrm>
          <a:off x="4125798" y="2005027"/>
          <a:ext cx="49333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607"/>
            <a:ext cx="3506771" cy="551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Германо-скандинавська міфологія в сучасній масовій культурі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3586116"/>
              </p:ext>
            </p:extLst>
          </p:nvPr>
        </p:nvGraphicFramePr>
        <p:xfrm>
          <a:off x="245098" y="1517715"/>
          <a:ext cx="4458877" cy="355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5" y="1814430"/>
            <a:ext cx="3313031" cy="25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6" y="4548106"/>
            <a:ext cx="331303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279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Нижча міфологія в сучасній масовій культурі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8744327"/>
              </p:ext>
            </p:extLst>
          </p:nvPr>
        </p:nvGraphicFramePr>
        <p:xfrm>
          <a:off x="392784" y="1583703"/>
          <a:ext cx="4198070" cy="357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46" y="1733665"/>
            <a:ext cx="3439359" cy="22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4" y="4331780"/>
            <a:ext cx="3439359" cy="18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8001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Складові курсу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8679727"/>
              </p:ext>
            </p:extLst>
          </p:nvPr>
        </p:nvGraphicFramePr>
        <p:xfrm>
          <a:off x="179109" y="1338606"/>
          <a:ext cx="8814062" cy="526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3835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371972" cy="133773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/>
                <a:ea typeface="Calibri"/>
              </a:rPr>
              <a:t>Міфологічні першоджерела фантастичних та детективних </a:t>
            </a:r>
            <a:r>
              <a:rPr lang="uk-UA" sz="3200" b="1" dirty="0" err="1">
                <a:latin typeface="Times New Roman"/>
                <a:ea typeface="Calibri"/>
              </a:rPr>
              <a:t>наративів</a:t>
            </a:r>
            <a:r>
              <a:rPr lang="uk-UA" sz="3200" b="1" dirty="0">
                <a:latin typeface="Times New Roman"/>
                <a:ea typeface="Calibri"/>
              </a:rPr>
              <a:t> сучасної культури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390" y="1743959"/>
            <a:ext cx="8823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1.	Схема авантюрного </a:t>
            </a:r>
            <a:r>
              <a:rPr lang="ru-RU" sz="3600" b="1" i="1" dirty="0" err="1"/>
              <a:t>наративу</a:t>
            </a:r>
            <a:r>
              <a:rPr lang="ru-RU" sz="3600" b="1" i="1" dirty="0"/>
              <a:t> та </a:t>
            </a:r>
            <a:r>
              <a:rPr lang="ru-RU" sz="3600" b="1" i="1" dirty="0" err="1"/>
              <a:t>його</a:t>
            </a:r>
            <a:r>
              <a:rPr lang="ru-RU" sz="3600" b="1" i="1" dirty="0"/>
              <a:t> </a:t>
            </a:r>
            <a:r>
              <a:rPr lang="ru-RU" sz="3600" b="1" i="1" dirty="0" err="1"/>
              <a:t>зв'язок</a:t>
            </a:r>
            <a:r>
              <a:rPr lang="ru-RU" sz="3600" b="1" i="1" dirty="0"/>
              <a:t> </a:t>
            </a:r>
            <a:r>
              <a:rPr lang="ru-RU" sz="3600" b="1" i="1" dirty="0" err="1"/>
              <a:t>із</a:t>
            </a:r>
            <a:r>
              <a:rPr lang="ru-RU" sz="3600" b="1" i="1" dirty="0"/>
              <a:t> фантастикою та детективом.</a:t>
            </a:r>
          </a:p>
          <a:p>
            <a:pPr algn="ctr"/>
            <a:r>
              <a:rPr lang="ru-RU" sz="3600" b="1" i="1" dirty="0"/>
              <a:t>2.	Роль </a:t>
            </a:r>
            <a:r>
              <a:rPr lang="ru-RU" sz="3600" b="1" i="1" dirty="0" err="1"/>
              <a:t>міфу</a:t>
            </a:r>
            <a:r>
              <a:rPr lang="ru-RU" sz="3600" b="1" i="1" dirty="0"/>
              <a:t> у </a:t>
            </a:r>
            <a:r>
              <a:rPr lang="ru-RU" sz="3600" b="1" i="1" dirty="0" err="1"/>
              <a:t>формуванні</a:t>
            </a:r>
            <a:r>
              <a:rPr lang="ru-RU" sz="3600" b="1" i="1" dirty="0"/>
              <a:t> фантастичного та детективного </a:t>
            </a:r>
            <a:r>
              <a:rPr lang="ru-RU" sz="3600" b="1" i="1" dirty="0" err="1"/>
              <a:t>наративів</a:t>
            </a:r>
            <a:r>
              <a:rPr lang="ru-RU" sz="3600" b="1" i="1" dirty="0"/>
              <a:t>.</a:t>
            </a:r>
          </a:p>
          <a:p>
            <a:pPr algn="ctr"/>
            <a:r>
              <a:rPr lang="ru-RU" sz="3600" b="1" i="1" dirty="0"/>
              <a:t>3.	«</a:t>
            </a:r>
            <a:r>
              <a:rPr lang="ru-RU" sz="3600" b="1" i="1" dirty="0" err="1"/>
              <a:t>Міфологічна</a:t>
            </a:r>
            <a:r>
              <a:rPr lang="ru-RU" sz="3600" b="1" i="1" dirty="0"/>
              <a:t> фантастика» у </a:t>
            </a:r>
            <a:r>
              <a:rPr lang="ru-RU" sz="3600" b="1" i="1" dirty="0" err="1"/>
              <a:t>сучасній</a:t>
            </a:r>
            <a:r>
              <a:rPr lang="ru-RU" sz="3600" b="1" i="1" dirty="0"/>
              <a:t> </a:t>
            </a:r>
            <a:r>
              <a:rPr lang="ru-RU" sz="3600" b="1" i="1" dirty="0" err="1"/>
              <a:t>масовій</a:t>
            </a:r>
            <a:r>
              <a:rPr lang="ru-RU" sz="3600" b="1" i="1" dirty="0"/>
              <a:t> </a:t>
            </a:r>
            <a:r>
              <a:rPr lang="ru-RU" sz="3600" b="1" i="1" dirty="0" err="1"/>
              <a:t>культурі</a:t>
            </a:r>
            <a:r>
              <a:rPr lang="ru-RU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25161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0877720"/>
              </p:ext>
            </p:extLst>
          </p:nvPr>
        </p:nvGraphicFramePr>
        <p:xfrm>
          <a:off x="216816" y="1253765"/>
          <a:ext cx="8851770" cy="549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723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Джерело фантастики та детективів – авантюрний </a:t>
            </a:r>
            <a:r>
              <a:rPr lang="uk-UA" b="1" i="1" dirty="0" err="1" smtClean="0"/>
              <a:t>наратив</a:t>
            </a:r>
            <a:r>
              <a:rPr lang="uk-UA" b="1" i="1" dirty="0" smtClean="0"/>
              <a:t>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7410044"/>
              </p:ext>
            </p:extLst>
          </p:nvPr>
        </p:nvGraphicFramePr>
        <p:xfrm>
          <a:off x="160256" y="1538402"/>
          <a:ext cx="6290821" cy="161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786" y="30819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/>
              <a:t>П</a:t>
            </a:r>
            <a:r>
              <a:rPr lang="vi-VN" sz="2800" dirty="0" smtClean="0"/>
              <a:t>ерша </a:t>
            </a:r>
            <a:r>
              <a:rPr lang="vi-VN" sz="2800" dirty="0"/>
              <a:t>формула, перша схема найдавнішого авантюрного наративу міфічного </a:t>
            </a:r>
            <a:r>
              <a:rPr lang="vi-VN" sz="2800" dirty="0" smtClean="0"/>
              <a:t>генезису: </a:t>
            </a:r>
            <a:r>
              <a:rPr lang="vi-VN" sz="2800" b="1" i="1" dirty="0"/>
              <a:t>герой + монстр </a:t>
            </a:r>
            <a:r>
              <a:rPr lang="vi-VN" sz="2800" b="1" i="1" dirty="0" smtClean="0"/>
              <a:t>(</a:t>
            </a:r>
            <a:r>
              <a:rPr lang="uk-UA" sz="2800" b="1" i="1" dirty="0" smtClean="0"/>
              <a:t>антагоніст</a:t>
            </a:r>
            <a:r>
              <a:rPr lang="uk-UA" sz="2800" dirty="0" smtClean="0"/>
              <a:t>)</a:t>
            </a:r>
            <a:r>
              <a:rPr lang="vi-VN" sz="2800" dirty="0" smtClean="0"/>
              <a:t>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83" y="1857959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59" y="399761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860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9117634"/>
              </p:ext>
            </p:extLst>
          </p:nvPr>
        </p:nvGraphicFramePr>
        <p:xfrm>
          <a:off x="556182" y="1725105"/>
          <a:ext cx="3544478" cy="373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5749184"/>
              </p:ext>
            </p:extLst>
          </p:nvPr>
        </p:nvGraphicFramePr>
        <p:xfrm>
          <a:off x="4873657" y="2168164"/>
          <a:ext cx="3553905" cy="329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01" y="4502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261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ТИП ГЕРОЯ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7701793"/>
              </p:ext>
            </p:extLst>
          </p:nvPr>
        </p:nvGraphicFramePr>
        <p:xfrm>
          <a:off x="1524000" y="1396999"/>
          <a:ext cx="6096000" cy="537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32224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Античний міф у сучасній масовій культурі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4044379"/>
              </p:ext>
            </p:extLst>
          </p:nvPr>
        </p:nvGraphicFramePr>
        <p:xfrm>
          <a:off x="402211" y="1904213"/>
          <a:ext cx="4575142" cy="380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1" y="1508289"/>
            <a:ext cx="3536967" cy="236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0" y="4273549"/>
            <a:ext cx="3536967" cy="17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875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Кельтська міфологія в сучасній масовій культурі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5312482"/>
              </p:ext>
            </p:extLst>
          </p:nvPr>
        </p:nvGraphicFramePr>
        <p:xfrm>
          <a:off x="251382" y="1084081"/>
          <a:ext cx="4528008" cy="479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2" y="1794890"/>
            <a:ext cx="3591612" cy="249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2" y="4397375"/>
            <a:ext cx="3591611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5706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220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</vt:lpstr>
      <vt:lpstr>Складові курсу</vt:lpstr>
      <vt:lpstr>Міфологічні першоджерела фантастичних та детективних наративів сучасної культури</vt:lpstr>
      <vt:lpstr>АНОНС</vt:lpstr>
      <vt:lpstr>Джерело фантастики та детективів – авантюрний наратив </vt:lpstr>
      <vt:lpstr>Презентация PowerPoint</vt:lpstr>
      <vt:lpstr>ТИП ГЕРОЯ</vt:lpstr>
      <vt:lpstr>Античний міф у сучасній масовій культурі</vt:lpstr>
      <vt:lpstr>Кельтська міфологія в сучасній масовій культурі</vt:lpstr>
      <vt:lpstr>Германо-скандинавська міфологія в сучасній масовій культурі </vt:lpstr>
      <vt:lpstr>Нижча міфологія в сучасній масовій культурі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156</cp:revision>
  <dcterms:created xsi:type="dcterms:W3CDTF">2016-11-18T14:12:19Z</dcterms:created>
  <dcterms:modified xsi:type="dcterms:W3CDTF">2025-07-12T14:28:46Z</dcterms:modified>
</cp:coreProperties>
</file>