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3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3242B6-AD98-47CD-9634-B8E6286261E1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/>
      <dgm:spPr/>
      <dgm:t>
        <a:bodyPr/>
        <a:lstStyle/>
        <a:p>
          <a:endParaRPr lang="ru-RU"/>
        </a:p>
      </dgm:t>
    </dgm:pt>
    <dgm:pt modelId="{44D1ECAF-F93F-4AF1-A18A-A477341561D1}">
      <dgm:prSet/>
      <dgm:spPr/>
      <dgm:t>
        <a:bodyPr/>
        <a:lstStyle/>
        <a:p>
          <a:pPr algn="ctr" rtl="0"/>
          <a:r>
            <a:rPr lang="uk-UA" baseline="0" dirty="0" err="1" smtClean="0"/>
            <a:t>Титриметричний</a:t>
          </a:r>
          <a:r>
            <a:rPr lang="uk-UA" baseline="0" dirty="0" smtClean="0"/>
            <a:t> аналіз </a:t>
          </a:r>
          <a:endParaRPr lang="ru-RU" baseline="0" dirty="0"/>
        </a:p>
      </dgm:t>
    </dgm:pt>
    <dgm:pt modelId="{705E483D-66BC-4016-BDA2-70AA3F5F6422}" type="parTrans" cxnId="{29F2E631-1F24-468E-B460-B6A8774125C4}">
      <dgm:prSet/>
      <dgm:spPr/>
      <dgm:t>
        <a:bodyPr/>
        <a:lstStyle/>
        <a:p>
          <a:endParaRPr lang="ru-RU"/>
        </a:p>
      </dgm:t>
    </dgm:pt>
    <dgm:pt modelId="{19697E5E-A37F-4844-A72A-214175D67657}" type="sibTrans" cxnId="{29F2E631-1F24-468E-B460-B6A8774125C4}">
      <dgm:prSet/>
      <dgm:spPr/>
      <dgm:t>
        <a:bodyPr/>
        <a:lstStyle/>
        <a:p>
          <a:endParaRPr lang="ru-RU"/>
        </a:p>
      </dgm:t>
    </dgm:pt>
    <dgm:pt modelId="{587E6CD0-683A-4279-B247-ACBC5BDB0C83}" type="pres">
      <dgm:prSet presAssocID="{A03242B6-AD98-47CD-9634-B8E6286261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3A5164-8BC9-4368-95C3-7414EC92A1A6}" type="pres">
      <dgm:prSet presAssocID="{44D1ECAF-F93F-4AF1-A18A-A477341561D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F2E631-1F24-468E-B460-B6A8774125C4}" srcId="{A03242B6-AD98-47CD-9634-B8E6286261E1}" destId="{44D1ECAF-F93F-4AF1-A18A-A477341561D1}" srcOrd="0" destOrd="0" parTransId="{705E483D-66BC-4016-BDA2-70AA3F5F6422}" sibTransId="{19697E5E-A37F-4844-A72A-214175D67657}"/>
    <dgm:cxn modelId="{534B01BA-44D4-4633-8FCA-1EAB716C324E}" type="presOf" srcId="{A03242B6-AD98-47CD-9634-B8E6286261E1}" destId="{587E6CD0-683A-4279-B247-ACBC5BDB0C83}" srcOrd="0" destOrd="0" presId="urn:microsoft.com/office/officeart/2005/8/layout/vList2"/>
    <dgm:cxn modelId="{2A13FFB4-58EF-41A2-B5CD-D955C45FEBFF}" type="presOf" srcId="{44D1ECAF-F93F-4AF1-A18A-A477341561D1}" destId="{A53A5164-8BC9-4368-95C3-7414EC92A1A6}" srcOrd="0" destOrd="0" presId="urn:microsoft.com/office/officeart/2005/8/layout/vList2"/>
    <dgm:cxn modelId="{C44B12F0-F069-46DC-B95B-2DE6E93010FA}" type="presParOf" srcId="{587E6CD0-683A-4279-B247-ACBC5BDB0C83}" destId="{A53A5164-8BC9-4368-95C3-7414EC92A1A6}" srcOrd="0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6EE77-191C-4E2B-BAEE-0BB319CE8F9D}" type="doc">
      <dgm:prSet loTypeId="urn:microsoft.com/office/officeart/2005/8/layout/vList2" loCatId="list" qsTypeId="urn:microsoft.com/office/officeart/2005/8/quickstyle/simple1#2" qsCatId="simple" csTypeId="urn:microsoft.com/office/officeart/2005/8/colors/accent1_2#2" csCatId="accent1"/>
      <dgm:spPr/>
      <dgm:t>
        <a:bodyPr/>
        <a:lstStyle/>
        <a:p>
          <a:endParaRPr lang="ru-RU"/>
        </a:p>
      </dgm:t>
    </dgm:pt>
    <dgm:pt modelId="{847AD49A-018A-40A3-B326-49794036C0A3}">
      <dgm:prSet custT="1"/>
      <dgm:spPr/>
      <dgm:t>
        <a:bodyPr/>
        <a:lstStyle/>
        <a:p>
          <a:pPr rtl="0"/>
          <a:r>
            <a:rPr lang="uk-UA" sz="3000" dirty="0" smtClean="0">
              <a:latin typeface="Times New Roman" pitchFamily="18" charset="0"/>
              <a:cs typeface="Times New Roman" pitchFamily="18" charset="0"/>
            </a:rPr>
            <a:t>за допомогою хімічних індикаторів;</a:t>
          </a:r>
          <a:endParaRPr lang="ru-RU" sz="3000" dirty="0">
            <a:latin typeface="Times New Roman" pitchFamily="18" charset="0"/>
            <a:cs typeface="Times New Roman" pitchFamily="18" charset="0"/>
          </a:endParaRPr>
        </a:p>
      </dgm:t>
    </dgm:pt>
    <dgm:pt modelId="{0465927F-F685-493D-A189-7A4B4618BC08}" type="parTrans" cxnId="{1AFBD637-43D5-4C5D-AEE6-C3B8464DE961}">
      <dgm:prSet/>
      <dgm:spPr/>
      <dgm:t>
        <a:bodyPr/>
        <a:lstStyle/>
        <a:p>
          <a:endParaRPr lang="ru-RU"/>
        </a:p>
      </dgm:t>
    </dgm:pt>
    <dgm:pt modelId="{8948F2EE-06C2-40B8-A339-31A089FF90CE}" type="sibTrans" cxnId="{1AFBD637-43D5-4C5D-AEE6-C3B8464DE961}">
      <dgm:prSet/>
      <dgm:spPr/>
      <dgm:t>
        <a:bodyPr/>
        <a:lstStyle/>
        <a:p>
          <a:endParaRPr lang="ru-RU"/>
        </a:p>
      </dgm:t>
    </dgm:pt>
    <dgm:pt modelId="{6C0635FF-FAA2-403C-88E0-9EC2C642358C}">
      <dgm:prSet custT="1"/>
      <dgm:spPr/>
      <dgm:t>
        <a:bodyPr/>
        <a:lstStyle/>
        <a:p>
          <a:pPr rtl="0"/>
          <a:r>
            <a:rPr lang="uk-UA" sz="3000" dirty="0" smtClean="0">
              <a:latin typeface="Times New Roman" pitchFamily="18" charset="0"/>
              <a:cs typeface="Times New Roman" pitchFamily="18" charset="0"/>
            </a:rPr>
            <a:t>за зміною забарвлення розчину;</a:t>
          </a:r>
          <a:endParaRPr lang="ru-RU" sz="3000" dirty="0">
            <a:latin typeface="Times New Roman" pitchFamily="18" charset="0"/>
            <a:cs typeface="Times New Roman" pitchFamily="18" charset="0"/>
          </a:endParaRPr>
        </a:p>
      </dgm:t>
    </dgm:pt>
    <dgm:pt modelId="{2920FBC8-2E04-40D6-9EB1-AF95B585CBA7}" type="parTrans" cxnId="{2EBA96D7-0C6E-40F7-AA02-E679558CD98D}">
      <dgm:prSet/>
      <dgm:spPr/>
      <dgm:t>
        <a:bodyPr/>
        <a:lstStyle/>
        <a:p>
          <a:endParaRPr lang="ru-RU"/>
        </a:p>
      </dgm:t>
    </dgm:pt>
    <dgm:pt modelId="{E609C358-FFE6-4610-AFDF-3F7B9D555EC5}" type="sibTrans" cxnId="{2EBA96D7-0C6E-40F7-AA02-E679558CD98D}">
      <dgm:prSet/>
      <dgm:spPr/>
      <dgm:t>
        <a:bodyPr/>
        <a:lstStyle/>
        <a:p>
          <a:endParaRPr lang="ru-RU"/>
        </a:p>
      </dgm:t>
    </dgm:pt>
    <dgm:pt modelId="{9A9F5984-0E7E-428B-A919-C6671E19E797}">
      <dgm:prSet custT="1"/>
      <dgm:spPr/>
      <dgm:t>
        <a:bodyPr/>
        <a:lstStyle/>
        <a:p>
          <a:pPr rtl="0"/>
          <a:r>
            <a:rPr lang="uk-UA" sz="3000" dirty="0" smtClean="0">
              <a:latin typeface="Times New Roman" pitchFamily="18" charset="0"/>
              <a:cs typeface="Times New Roman" pitchFamily="18" charset="0"/>
            </a:rPr>
            <a:t>за зміною помутніння розчину;</a:t>
          </a:r>
          <a:endParaRPr lang="ru-RU" sz="3000" dirty="0">
            <a:latin typeface="Times New Roman" pitchFamily="18" charset="0"/>
            <a:cs typeface="Times New Roman" pitchFamily="18" charset="0"/>
          </a:endParaRPr>
        </a:p>
      </dgm:t>
    </dgm:pt>
    <dgm:pt modelId="{2C895A87-9F59-4DC7-92E1-7CC7283BFDE8}" type="parTrans" cxnId="{B1EF5490-4AD8-4144-A0F6-4A42AD5BB5E2}">
      <dgm:prSet/>
      <dgm:spPr/>
      <dgm:t>
        <a:bodyPr/>
        <a:lstStyle/>
        <a:p>
          <a:endParaRPr lang="ru-RU"/>
        </a:p>
      </dgm:t>
    </dgm:pt>
    <dgm:pt modelId="{B9EB9749-C3C7-4667-B98F-8EF9DEAAAF87}" type="sibTrans" cxnId="{B1EF5490-4AD8-4144-A0F6-4A42AD5BB5E2}">
      <dgm:prSet/>
      <dgm:spPr/>
      <dgm:t>
        <a:bodyPr/>
        <a:lstStyle/>
        <a:p>
          <a:endParaRPr lang="ru-RU"/>
        </a:p>
      </dgm:t>
    </dgm:pt>
    <dgm:pt modelId="{E5B86D95-CDA6-4951-8801-FB87AB4A8C84}">
      <dgm:prSet custT="1"/>
      <dgm:spPr/>
      <dgm:t>
        <a:bodyPr/>
        <a:lstStyle/>
        <a:p>
          <a:pPr rtl="0"/>
          <a:r>
            <a:rPr lang="uk-UA" sz="3000" dirty="0" smtClean="0">
              <a:latin typeface="Times New Roman" pitchFamily="18" charset="0"/>
              <a:cs typeface="Times New Roman" pitchFamily="18" charset="0"/>
            </a:rPr>
            <a:t>за зміною випаданням осаду;</a:t>
          </a:r>
          <a:endParaRPr lang="ru-RU" sz="3000" dirty="0">
            <a:latin typeface="Times New Roman" pitchFamily="18" charset="0"/>
            <a:cs typeface="Times New Roman" pitchFamily="18" charset="0"/>
          </a:endParaRPr>
        </a:p>
      </dgm:t>
    </dgm:pt>
    <dgm:pt modelId="{B9C06A71-43CB-4987-B02A-2A3E74739092}" type="parTrans" cxnId="{F64FDFC9-40BE-4372-8E5B-89CD78285F08}">
      <dgm:prSet/>
      <dgm:spPr/>
      <dgm:t>
        <a:bodyPr/>
        <a:lstStyle/>
        <a:p>
          <a:endParaRPr lang="ru-RU"/>
        </a:p>
      </dgm:t>
    </dgm:pt>
    <dgm:pt modelId="{547F5428-FDE2-4F2A-B4D1-116BEE1A4949}" type="sibTrans" cxnId="{F64FDFC9-40BE-4372-8E5B-89CD78285F08}">
      <dgm:prSet/>
      <dgm:spPr/>
      <dgm:t>
        <a:bodyPr/>
        <a:lstStyle/>
        <a:p>
          <a:endParaRPr lang="ru-RU"/>
        </a:p>
      </dgm:t>
    </dgm:pt>
    <dgm:pt modelId="{A74975BD-CFB2-486E-8454-B93797AF3459}">
      <dgm:prSet custT="1"/>
      <dgm:spPr/>
      <dgm:t>
        <a:bodyPr/>
        <a:lstStyle/>
        <a:p>
          <a:pPr rtl="0"/>
          <a:r>
            <a:rPr lang="uk-UA" sz="3000" dirty="0" smtClean="0">
              <a:latin typeface="Times New Roman" pitchFamily="18" charset="0"/>
              <a:cs typeface="Times New Roman" pitchFamily="18" charset="0"/>
            </a:rPr>
            <a:t>за зміною фізико-хімічних властивостей розчину (зміна </a:t>
          </a:r>
          <a:r>
            <a:rPr lang="uk-UA" sz="3000" dirty="0" err="1" smtClean="0">
              <a:latin typeface="Times New Roman" pitchFamily="18" charset="0"/>
              <a:cs typeface="Times New Roman" pitchFamily="18" charset="0"/>
            </a:rPr>
            <a:t>рН</a:t>
          </a:r>
          <a:r>
            <a:rPr lang="uk-UA" sz="3000" dirty="0" smtClean="0">
              <a:latin typeface="Times New Roman" pitchFamily="18" charset="0"/>
              <a:cs typeface="Times New Roman" pitchFamily="18" charset="0"/>
            </a:rPr>
            <a:t>, електропровідності)</a:t>
          </a:r>
          <a:endParaRPr lang="ru-RU" sz="3000" dirty="0">
            <a:latin typeface="Times New Roman" pitchFamily="18" charset="0"/>
            <a:cs typeface="Times New Roman" pitchFamily="18" charset="0"/>
          </a:endParaRPr>
        </a:p>
      </dgm:t>
    </dgm:pt>
    <dgm:pt modelId="{FB88EE33-36D9-4511-8E4E-C788C59E5B18}" type="parTrans" cxnId="{A985E479-C6D1-447E-A33E-3F6D6C46177B}">
      <dgm:prSet/>
      <dgm:spPr/>
      <dgm:t>
        <a:bodyPr/>
        <a:lstStyle/>
        <a:p>
          <a:endParaRPr lang="ru-RU"/>
        </a:p>
      </dgm:t>
    </dgm:pt>
    <dgm:pt modelId="{0BA946BA-1597-417E-AB7E-592842947F9E}" type="sibTrans" cxnId="{A985E479-C6D1-447E-A33E-3F6D6C46177B}">
      <dgm:prSet/>
      <dgm:spPr/>
      <dgm:t>
        <a:bodyPr/>
        <a:lstStyle/>
        <a:p>
          <a:endParaRPr lang="ru-RU"/>
        </a:p>
      </dgm:t>
    </dgm:pt>
    <dgm:pt modelId="{BC275171-37B2-4E32-83D4-F75F7272DC9F}" type="pres">
      <dgm:prSet presAssocID="{0E26EE77-191C-4E2B-BAEE-0BB319CE8F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CE29C8-3FFC-43F5-829F-921849C2A5DC}" type="pres">
      <dgm:prSet presAssocID="{847AD49A-018A-40A3-B326-49794036C0A3}" presName="parentText" presStyleLbl="node1" presStyleIdx="0" presStyleCnt="5" custLinFactNeighborX="-220" custLinFactNeighborY="-308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A5BD39-51DE-47EE-94ED-8E5135B16C0A}" type="pres">
      <dgm:prSet presAssocID="{8948F2EE-06C2-40B8-A339-31A089FF90CE}" presName="spacer" presStyleCnt="0"/>
      <dgm:spPr/>
    </dgm:pt>
    <dgm:pt modelId="{06F4F668-E8AF-4991-9491-056ECAFB32E1}" type="pres">
      <dgm:prSet presAssocID="{6C0635FF-FAA2-403C-88E0-9EC2C642358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4C628-4802-4F82-BF5B-C000EBC972F1}" type="pres">
      <dgm:prSet presAssocID="{E609C358-FFE6-4610-AFDF-3F7B9D555EC5}" presName="spacer" presStyleCnt="0"/>
      <dgm:spPr/>
    </dgm:pt>
    <dgm:pt modelId="{B93D64DC-7357-4431-BD6E-56B23E9D65EB}" type="pres">
      <dgm:prSet presAssocID="{9A9F5984-0E7E-428B-A919-C6671E19E79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D81E3-0F90-4F48-AF90-40A0973474E9}" type="pres">
      <dgm:prSet presAssocID="{B9EB9749-C3C7-4667-B98F-8EF9DEAAAF87}" presName="spacer" presStyleCnt="0"/>
      <dgm:spPr/>
    </dgm:pt>
    <dgm:pt modelId="{ABC3B19D-C298-4825-BDD6-B6D2A6321EA9}" type="pres">
      <dgm:prSet presAssocID="{E5B86D95-CDA6-4951-8801-FB87AB4A8C8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2AE2A3-FD98-4ECC-99A0-139FE30A3C95}" type="pres">
      <dgm:prSet presAssocID="{547F5428-FDE2-4F2A-B4D1-116BEE1A4949}" presName="spacer" presStyleCnt="0"/>
      <dgm:spPr/>
    </dgm:pt>
    <dgm:pt modelId="{BB12437C-7B92-4820-A9EE-FF9286294201}" type="pres">
      <dgm:prSet presAssocID="{A74975BD-CFB2-486E-8454-B93797AF345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FBD637-43D5-4C5D-AEE6-C3B8464DE961}" srcId="{0E26EE77-191C-4E2B-BAEE-0BB319CE8F9D}" destId="{847AD49A-018A-40A3-B326-49794036C0A3}" srcOrd="0" destOrd="0" parTransId="{0465927F-F685-493D-A189-7A4B4618BC08}" sibTransId="{8948F2EE-06C2-40B8-A339-31A089FF90CE}"/>
    <dgm:cxn modelId="{2E46452A-18C8-4F86-8CBB-73163279B818}" type="presOf" srcId="{847AD49A-018A-40A3-B326-49794036C0A3}" destId="{7DCE29C8-3FFC-43F5-829F-921849C2A5DC}" srcOrd="0" destOrd="0" presId="urn:microsoft.com/office/officeart/2005/8/layout/vList2"/>
    <dgm:cxn modelId="{E5EA82FB-7E06-4395-BD69-7C04B4B3A844}" type="presOf" srcId="{E5B86D95-CDA6-4951-8801-FB87AB4A8C84}" destId="{ABC3B19D-C298-4825-BDD6-B6D2A6321EA9}" srcOrd="0" destOrd="0" presId="urn:microsoft.com/office/officeart/2005/8/layout/vList2"/>
    <dgm:cxn modelId="{1BE8CD1B-066E-4E50-A901-6F126E70DD27}" type="presOf" srcId="{9A9F5984-0E7E-428B-A919-C6671E19E797}" destId="{B93D64DC-7357-4431-BD6E-56B23E9D65EB}" srcOrd="0" destOrd="0" presId="urn:microsoft.com/office/officeart/2005/8/layout/vList2"/>
    <dgm:cxn modelId="{A985E479-C6D1-447E-A33E-3F6D6C46177B}" srcId="{0E26EE77-191C-4E2B-BAEE-0BB319CE8F9D}" destId="{A74975BD-CFB2-486E-8454-B93797AF3459}" srcOrd="4" destOrd="0" parTransId="{FB88EE33-36D9-4511-8E4E-C788C59E5B18}" sibTransId="{0BA946BA-1597-417E-AB7E-592842947F9E}"/>
    <dgm:cxn modelId="{B1EF5490-4AD8-4144-A0F6-4A42AD5BB5E2}" srcId="{0E26EE77-191C-4E2B-BAEE-0BB319CE8F9D}" destId="{9A9F5984-0E7E-428B-A919-C6671E19E797}" srcOrd="2" destOrd="0" parTransId="{2C895A87-9F59-4DC7-92E1-7CC7283BFDE8}" sibTransId="{B9EB9749-C3C7-4667-B98F-8EF9DEAAAF87}"/>
    <dgm:cxn modelId="{F64FDFC9-40BE-4372-8E5B-89CD78285F08}" srcId="{0E26EE77-191C-4E2B-BAEE-0BB319CE8F9D}" destId="{E5B86D95-CDA6-4951-8801-FB87AB4A8C84}" srcOrd="3" destOrd="0" parTransId="{B9C06A71-43CB-4987-B02A-2A3E74739092}" sibTransId="{547F5428-FDE2-4F2A-B4D1-116BEE1A4949}"/>
    <dgm:cxn modelId="{2EBA96D7-0C6E-40F7-AA02-E679558CD98D}" srcId="{0E26EE77-191C-4E2B-BAEE-0BB319CE8F9D}" destId="{6C0635FF-FAA2-403C-88E0-9EC2C642358C}" srcOrd="1" destOrd="0" parTransId="{2920FBC8-2E04-40D6-9EB1-AF95B585CBA7}" sibTransId="{E609C358-FFE6-4610-AFDF-3F7B9D555EC5}"/>
    <dgm:cxn modelId="{7F793C7D-3E73-4225-9C86-992C0E994C2B}" type="presOf" srcId="{0E26EE77-191C-4E2B-BAEE-0BB319CE8F9D}" destId="{BC275171-37B2-4E32-83D4-F75F7272DC9F}" srcOrd="0" destOrd="0" presId="urn:microsoft.com/office/officeart/2005/8/layout/vList2"/>
    <dgm:cxn modelId="{F5E5034B-58F3-4905-9C20-776B8FB5BA90}" type="presOf" srcId="{6C0635FF-FAA2-403C-88E0-9EC2C642358C}" destId="{06F4F668-E8AF-4991-9491-056ECAFB32E1}" srcOrd="0" destOrd="0" presId="urn:microsoft.com/office/officeart/2005/8/layout/vList2"/>
    <dgm:cxn modelId="{491A5475-9FBD-4F9E-9CE9-73F58164E019}" type="presOf" srcId="{A74975BD-CFB2-486E-8454-B93797AF3459}" destId="{BB12437C-7B92-4820-A9EE-FF9286294201}" srcOrd="0" destOrd="0" presId="urn:microsoft.com/office/officeart/2005/8/layout/vList2"/>
    <dgm:cxn modelId="{07F6E311-4359-47CB-8335-537E5B3D2FFC}" type="presParOf" srcId="{BC275171-37B2-4E32-83D4-F75F7272DC9F}" destId="{7DCE29C8-3FFC-43F5-829F-921849C2A5DC}" srcOrd="0" destOrd="0" presId="urn:microsoft.com/office/officeart/2005/8/layout/vList2"/>
    <dgm:cxn modelId="{10F4E548-89B3-4B1B-BE2B-8AD0261E5AD9}" type="presParOf" srcId="{BC275171-37B2-4E32-83D4-F75F7272DC9F}" destId="{90A5BD39-51DE-47EE-94ED-8E5135B16C0A}" srcOrd="1" destOrd="0" presId="urn:microsoft.com/office/officeart/2005/8/layout/vList2"/>
    <dgm:cxn modelId="{A1F8EB7D-6DE6-4F0C-BD64-F699442D544B}" type="presParOf" srcId="{BC275171-37B2-4E32-83D4-F75F7272DC9F}" destId="{06F4F668-E8AF-4991-9491-056ECAFB32E1}" srcOrd="2" destOrd="0" presId="urn:microsoft.com/office/officeart/2005/8/layout/vList2"/>
    <dgm:cxn modelId="{678F8D69-7872-49BD-AD19-FAC9E5F59E1F}" type="presParOf" srcId="{BC275171-37B2-4E32-83D4-F75F7272DC9F}" destId="{6A94C628-4802-4F82-BF5B-C000EBC972F1}" srcOrd="3" destOrd="0" presId="urn:microsoft.com/office/officeart/2005/8/layout/vList2"/>
    <dgm:cxn modelId="{F8A055C5-E27C-4716-AEED-D717BFB9615B}" type="presParOf" srcId="{BC275171-37B2-4E32-83D4-F75F7272DC9F}" destId="{B93D64DC-7357-4431-BD6E-56B23E9D65EB}" srcOrd="4" destOrd="0" presId="urn:microsoft.com/office/officeart/2005/8/layout/vList2"/>
    <dgm:cxn modelId="{2FD643A4-B1F4-4C61-9BB9-7D07CF25110F}" type="presParOf" srcId="{BC275171-37B2-4E32-83D4-F75F7272DC9F}" destId="{9C3D81E3-0F90-4F48-AF90-40A0973474E9}" srcOrd="5" destOrd="0" presId="urn:microsoft.com/office/officeart/2005/8/layout/vList2"/>
    <dgm:cxn modelId="{8C5A8B4C-D10C-4011-96EE-101951AB8821}" type="presParOf" srcId="{BC275171-37B2-4E32-83D4-F75F7272DC9F}" destId="{ABC3B19D-C298-4825-BDD6-B6D2A6321EA9}" srcOrd="6" destOrd="0" presId="urn:microsoft.com/office/officeart/2005/8/layout/vList2"/>
    <dgm:cxn modelId="{BEB3ED42-BB76-4FF8-92E9-4F4B6DD4F7D4}" type="presParOf" srcId="{BC275171-37B2-4E32-83D4-F75F7272DC9F}" destId="{EB2AE2A3-FD98-4ECC-99A0-139FE30A3C95}" srcOrd="7" destOrd="0" presId="urn:microsoft.com/office/officeart/2005/8/layout/vList2"/>
    <dgm:cxn modelId="{2232CB40-643C-4A97-B31F-8812053FBBBA}" type="presParOf" srcId="{BC275171-37B2-4E32-83D4-F75F7272DC9F}" destId="{BB12437C-7B92-4820-A9EE-FF9286294201}" srcOrd="8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2A7A5B-A6E9-410E-8138-BD4289393E0C}" type="doc">
      <dgm:prSet loTypeId="urn:microsoft.com/office/officeart/2005/8/layout/orgChart1" loCatId="hierarchy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4C4975B1-5C3A-4F57-A3D3-729F986AE4A7}">
      <dgm:prSet custT="1"/>
      <dgm:spPr/>
      <dgm:t>
        <a:bodyPr/>
        <a:lstStyle/>
        <a:p>
          <a:pPr rtl="0"/>
          <a:r>
            <a:rPr lang="uk-UA" sz="3000" dirty="0" smtClean="0">
              <a:latin typeface="Times New Roman" pitchFamily="18" charset="0"/>
              <a:cs typeface="Times New Roman" pitchFamily="18" charset="0"/>
            </a:rPr>
            <a:t>зовнішні (від розчину, що титрують відбирають капіляром краплею розчину до якого на фарфоровій пластинці додають краплю індикатора);</a:t>
          </a:r>
          <a:endParaRPr lang="ru-RU" sz="3000" dirty="0">
            <a:latin typeface="Times New Roman" pitchFamily="18" charset="0"/>
            <a:cs typeface="Times New Roman" pitchFamily="18" charset="0"/>
          </a:endParaRPr>
        </a:p>
      </dgm:t>
    </dgm:pt>
    <dgm:pt modelId="{97606790-B787-43B1-92BA-55C01151C128}" type="parTrans" cxnId="{13822AB7-3FC2-45B0-B5DE-3CB8C84C7B24}">
      <dgm:prSet/>
      <dgm:spPr/>
      <dgm:t>
        <a:bodyPr/>
        <a:lstStyle/>
        <a:p>
          <a:endParaRPr lang="ru-RU"/>
        </a:p>
      </dgm:t>
    </dgm:pt>
    <dgm:pt modelId="{902213F1-0712-4FD8-9625-FEAC2CFA5C6E}" type="sibTrans" cxnId="{13822AB7-3FC2-45B0-B5DE-3CB8C84C7B24}">
      <dgm:prSet/>
      <dgm:spPr/>
      <dgm:t>
        <a:bodyPr/>
        <a:lstStyle/>
        <a:p>
          <a:endParaRPr lang="ru-RU"/>
        </a:p>
      </dgm:t>
    </dgm:pt>
    <dgm:pt modelId="{0D21E551-F994-43FE-A2EC-C6FE3A1992D1}">
      <dgm:prSet custT="1"/>
      <dgm:spPr/>
      <dgm:t>
        <a:bodyPr/>
        <a:lstStyle/>
        <a:p>
          <a:pPr rtl="0"/>
          <a:r>
            <a:rPr lang="uk-UA" sz="3000" dirty="0" smtClean="0">
              <a:latin typeface="Times New Roman" pitchFamily="18" charset="0"/>
              <a:cs typeface="Times New Roman" pitchFamily="18" charset="0"/>
            </a:rPr>
            <a:t>внутрішні (додають до розчину досліджуваної речовини і титрування проводять в присутності індикатора) </a:t>
          </a:r>
          <a:endParaRPr lang="ru-RU" sz="3000" dirty="0">
            <a:latin typeface="Times New Roman" pitchFamily="18" charset="0"/>
            <a:cs typeface="Times New Roman" pitchFamily="18" charset="0"/>
          </a:endParaRPr>
        </a:p>
      </dgm:t>
    </dgm:pt>
    <dgm:pt modelId="{49E22706-647F-4BFB-A2A7-FBD404CF62F2}" type="parTrans" cxnId="{2456B829-055E-4F2A-8CE6-0ADDD100D20A}">
      <dgm:prSet/>
      <dgm:spPr/>
      <dgm:t>
        <a:bodyPr/>
        <a:lstStyle/>
        <a:p>
          <a:endParaRPr lang="ru-RU"/>
        </a:p>
      </dgm:t>
    </dgm:pt>
    <dgm:pt modelId="{1F2CB253-D832-4ADA-97E2-73A9E9E47D14}" type="sibTrans" cxnId="{2456B829-055E-4F2A-8CE6-0ADDD100D20A}">
      <dgm:prSet/>
      <dgm:spPr/>
      <dgm:t>
        <a:bodyPr/>
        <a:lstStyle/>
        <a:p>
          <a:endParaRPr lang="ru-RU"/>
        </a:p>
      </dgm:t>
    </dgm:pt>
    <dgm:pt modelId="{F85E80DA-74FB-40FD-90C5-9F57B8F7EFA2}" type="pres">
      <dgm:prSet presAssocID="{AF2A7A5B-A6E9-410E-8138-BD4289393E0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E1DBEB1-AF94-4013-8EE1-C5B0E354F727}" type="pres">
      <dgm:prSet presAssocID="{4C4975B1-5C3A-4F57-A3D3-729F986AE4A7}" presName="hierRoot1" presStyleCnt="0">
        <dgm:presLayoutVars>
          <dgm:hierBranch val="init"/>
        </dgm:presLayoutVars>
      </dgm:prSet>
      <dgm:spPr/>
    </dgm:pt>
    <dgm:pt modelId="{3262180E-B78E-4024-A21A-F4A66D03ADA3}" type="pres">
      <dgm:prSet presAssocID="{4C4975B1-5C3A-4F57-A3D3-729F986AE4A7}" presName="rootComposite1" presStyleCnt="0"/>
      <dgm:spPr/>
    </dgm:pt>
    <dgm:pt modelId="{9034D186-F902-4F6D-8E95-466A34503F04}" type="pres">
      <dgm:prSet presAssocID="{4C4975B1-5C3A-4F57-A3D3-729F986AE4A7}" presName="rootText1" presStyleLbl="node0" presStyleIdx="0" presStyleCnt="2" custScaleY="1495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DE6B03-C0CA-4C5F-B0D5-FF1FD064E274}" type="pres">
      <dgm:prSet presAssocID="{4C4975B1-5C3A-4F57-A3D3-729F986AE4A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834D071-31DC-4356-8570-06036C1ECD4A}" type="pres">
      <dgm:prSet presAssocID="{4C4975B1-5C3A-4F57-A3D3-729F986AE4A7}" presName="hierChild2" presStyleCnt="0"/>
      <dgm:spPr/>
    </dgm:pt>
    <dgm:pt modelId="{37396A33-BB17-4131-8C05-1A3FC1CB2F71}" type="pres">
      <dgm:prSet presAssocID="{4C4975B1-5C3A-4F57-A3D3-729F986AE4A7}" presName="hierChild3" presStyleCnt="0"/>
      <dgm:spPr/>
    </dgm:pt>
    <dgm:pt modelId="{FB4D7234-0CBA-4683-B7AF-D7E0BE4FDA21}" type="pres">
      <dgm:prSet presAssocID="{0D21E551-F994-43FE-A2EC-C6FE3A1992D1}" presName="hierRoot1" presStyleCnt="0">
        <dgm:presLayoutVars>
          <dgm:hierBranch val="init"/>
        </dgm:presLayoutVars>
      </dgm:prSet>
      <dgm:spPr/>
    </dgm:pt>
    <dgm:pt modelId="{EB54CB6F-0929-4283-8929-DB5FEDCB094C}" type="pres">
      <dgm:prSet presAssocID="{0D21E551-F994-43FE-A2EC-C6FE3A1992D1}" presName="rootComposite1" presStyleCnt="0"/>
      <dgm:spPr/>
    </dgm:pt>
    <dgm:pt modelId="{CAA29006-DDA4-4B1D-8E42-106545680627}" type="pres">
      <dgm:prSet presAssocID="{0D21E551-F994-43FE-A2EC-C6FE3A1992D1}" presName="rootText1" presStyleLbl="node0" presStyleIdx="1" presStyleCnt="2" custScaleY="1495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242278-B6AD-4ECE-AA4B-A8E79BA4027A}" type="pres">
      <dgm:prSet presAssocID="{0D21E551-F994-43FE-A2EC-C6FE3A1992D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FD81CBA-DEB5-4712-BD3F-C713B5E7B3E1}" type="pres">
      <dgm:prSet presAssocID="{0D21E551-F994-43FE-A2EC-C6FE3A1992D1}" presName="hierChild2" presStyleCnt="0"/>
      <dgm:spPr/>
    </dgm:pt>
    <dgm:pt modelId="{0D41A951-3B5D-470F-B116-8212F2010AF5}" type="pres">
      <dgm:prSet presAssocID="{0D21E551-F994-43FE-A2EC-C6FE3A1992D1}" presName="hierChild3" presStyleCnt="0"/>
      <dgm:spPr/>
    </dgm:pt>
  </dgm:ptLst>
  <dgm:cxnLst>
    <dgm:cxn modelId="{A2E275EC-FD6C-4FE1-AEBE-692CA7047AC6}" type="presOf" srcId="{0D21E551-F994-43FE-A2EC-C6FE3A1992D1}" destId="{CAA29006-DDA4-4B1D-8E42-106545680627}" srcOrd="0" destOrd="0" presId="urn:microsoft.com/office/officeart/2005/8/layout/orgChart1"/>
    <dgm:cxn modelId="{DC5F9D78-C062-4732-8EB7-6539ABDA31DC}" type="presOf" srcId="{4C4975B1-5C3A-4F57-A3D3-729F986AE4A7}" destId="{CEDE6B03-C0CA-4C5F-B0D5-FF1FD064E274}" srcOrd="1" destOrd="0" presId="urn:microsoft.com/office/officeart/2005/8/layout/orgChart1"/>
    <dgm:cxn modelId="{CBAF7174-C8FE-4DB7-8337-F78B81039059}" type="presOf" srcId="{4C4975B1-5C3A-4F57-A3D3-729F986AE4A7}" destId="{9034D186-F902-4F6D-8E95-466A34503F04}" srcOrd="0" destOrd="0" presId="urn:microsoft.com/office/officeart/2005/8/layout/orgChart1"/>
    <dgm:cxn modelId="{13822AB7-3FC2-45B0-B5DE-3CB8C84C7B24}" srcId="{AF2A7A5B-A6E9-410E-8138-BD4289393E0C}" destId="{4C4975B1-5C3A-4F57-A3D3-729F986AE4A7}" srcOrd="0" destOrd="0" parTransId="{97606790-B787-43B1-92BA-55C01151C128}" sibTransId="{902213F1-0712-4FD8-9625-FEAC2CFA5C6E}"/>
    <dgm:cxn modelId="{A1143D9D-3176-4536-ADE2-D77CA127AF5E}" type="presOf" srcId="{0D21E551-F994-43FE-A2EC-C6FE3A1992D1}" destId="{A5242278-B6AD-4ECE-AA4B-A8E79BA4027A}" srcOrd="1" destOrd="0" presId="urn:microsoft.com/office/officeart/2005/8/layout/orgChart1"/>
    <dgm:cxn modelId="{2456B829-055E-4F2A-8CE6-0ADDD100D20A}" srcId="{AF2A7A5B-A6E9-410E-8138-BD4289393E0C}" destId="{0D21E551-F994-43FE-A2EC-C6FE3A1992D1}" srcOrd="1" destOrd="0" parTransId="{49E22706-647F-4BFB-A2A7-FBD404CF62F2}" sibTransId="{1F2CB253-D832-4ADA-97E2-73A9E9E47D14}"/>
    <dgm:cxn modelId="{1DACDE6A-5861-4D3D-83BB-8A739715E4BD}" type="presOf" srcId="{AF2A7A5B-A6E9-410E-8138-BD4289393E0C}" destId="{F85E80DA-74FB-40FD-90C5-9F57B8F7EFA2}" srcOrd="0" destOrd="0" presId="urn:microsoft.com/office/officeart/2005/8/layout/orgChart1"/>
    <dgm:cxn modelId="{C44CFD99-7CEF-4CDC-92E2-F65992186446}" type="presParOf" srcId="{F85E80DA-74FB-40FD-90C5-9F57B8F7EFA2}" destId="{DE1DBEB1-AF94-4013-8EE1-C5B0E354F727}" srcOrd="0" destOrd="0" presId="urn:microsoft.com/office/officeart/2005/8/layout/orgChart1"/>
    <dgm:cxn modelId="{C6A11B11-5BC7-4266-B5E3-F3672EA483B7}" type="presParOf" srcId="{DE1DBEB1-AF94-4013-8EE1-C5B0E354F727}" destId="{3262180E-B78E-4024-A21A-F4A66D03ADA3}" srcOrd="0" destOrd="0" presId="urn:microsoft.com/office/officeart/2005/8/layout/orgChart1"/>
    <dgm:cxn modelId="{76FF8477-E6F2-4126-BA28-73C43E7BC409}" type="presParOf" srcId="{3262180E-B78E-4024-A21A-F4A66D03ADA3}" destId="{9034D186-F902-4F6D-8E95-466A34503F04}" srcOrd="0" destOrd="0" presId="urn:microsoft.com/office/officeart/2005/8/layout/orgChart1"/>
    <dgm:cxn modelId="{60C9306F-D31C-45D2-BFF7-57C6222C29B0}" type="presParOf" srcId="{3262180E-B78E-4024-A21A-F4A66D03ADA3}" destId="{CEDE6B03-C0CA-4C5F-B0D5-FF1FD064E274}" srcOrd="1" destOrd="0" presId="urn:microsoft.com/office/officeart/2005/8/layout/orgChart1"/>
    <dgm:cxn modelId="{09AEA927-BFF5-43A6-A1C5-0CE3A3FF6365}" type="presParOf" srcId="{DE1DBEB1-AF94-4013-8EE1-C5B0E354F727}" destId="{8834D071-31DC-4356-8570-06036C1ECD4A}" srcOrd="1" destOrd="0" presId="urn:microsoft.com/office/officeart/2005/8/layout/orgChart1"/>
    <dgm:cxn modelId="{6FC92F2F-02D7-4737-83C9-C6951FE27BEB}" type="presParOf" srcId="{DE1DBEB1-AF94-4013-8EE1-C5B0E354F727}" destId="{37396A33-BB17-4131-8C05-1A3FC1CB2F71}" srcOrd="2" destOrd="0" presId="urn:microsoft.com/office/officeart/2005/8/layout/orgChart1"/>
    <dgm:cxn modelId="{F2BDF9FF-568C-4A06-96D7-1D8FF0B5BA07}" type="presParOf" srcId="{F85E80DA-74FB-40FD-90C5-9F57B8F7EFA2}" destId="{FB4D7234-0CBA-4683-B7AF-D7E0BE4FDA21}" srcOrd="1" destOrd="0" presId="urn:microsoft.com/office/officeart/2005/8/layout/orgChart1"/>
    <dgm:cxn modelId="{F712C5B0-20A1-4000-ACD6-137B53D798C4}" type="presParOf" srcId="{FB4D7234-0CBA-4683-B7AF-D7E0BE4FDA21}" destId="{EB54CB6F-0929-4283-8929-DB5FEDCB094C}" srcOrd="0" destOrd="0" presId="urn:microsoft.com/office/officeart/2005/8/layout/orgChart1"/>
    <dgm:cxn modelId="{67A9F8D6-D7CE-43F1-979A-CCD84A4D630C}" type="presParOf" srcId="{EB54CB6F-0929-4283-8929-DB5FEDCB094C}" destId="{CAA29006-DDA4-4B1D-8E42-106545680627}" srcOrd="0" destOrd="0" presId="urn:microsoft.com/office/officeart/2005/8/layout/orgChart1"/>
    <dgm:cxn modelId="{DE899E1E-7E74-4B72-920D-0956DB3F4C0E}" type="presParOf" srcId="{EB54CB6F-0929-4283-8929-DB5FEDCB094C}" destId="{A5242278-B6AD-4ECE-AA4B-A8E79BA4027A}" srcOrd="1" destOrd="0" presId="urn:microsoft.com/office/officeart/2005/8/layout/orgChart1"/>
    <dgm:cxn modelId="{FE79366F-C178-4E8E-B846-E28E966BD91F}" type="presParOf" srcId="{FB4D7234-0CBA-4683-B7AF-D7E0BE4FDA21}" destId="{EFD81CBA-DEB5-4712-BD3F-C713B5E7B3E1}" srcOrd="1" destOrd="0" presId="urn:microsoft.com/office/officeart/2005/8/layout/orgChart1"/>
    <dgm:cxn modelId="{B3A03BC9-8AA4-4137-915E-6C4D08A39F97}" type="presParOf" srcId="{FB4D7234-0CBA-4683-B7AF-D7E0BE4FDA21}" destId="{0D41A951-3B5D-470F-B116-8212F2010AF5}" srcOrd="2" destOrd="0" presId="urn:microsoft.com/office/officeart/2005/8/layout/orgChar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E92769-19AB-4A86-A564-394F54AD7C29}" type="doc">
      <dgm:prSet loTypeId="urn:microsoft.com/office/officeart/2005/8/layout/vList2" loCatId="list" qsTypeId="urn:microsoft.com/office/officeart/2005/8/quickstyle/simple1#4" qsCatId="simple" csTypeId="urn:microsoft.com/office/officeart/2005/8/colors/accent1_2#4" csCatId="accent1"/>
      <dgm:spPr/>
      <dgm:t>
        <a:bodyPr/>
        <a:lstStyle/>
        <a:p>
          <a:endParaRPr lang="ru-RU"/>
        </a:p>
      </dgm:t>
    </dgm:pt>
    <dgm:pt modelId="{3576CBDD-6FD1-483B-9B2C-88D47C8F5BF3}">
      <dgm:prSet custT="1"/>
      <dgm:spPr/>
      <dgm:t>
        <a:bodyPr/>
        <a:lstStyle/>
        <a:p>
          <a:pPr rtl="0"/>
          <a:r>
            <a:rPr lang="uk-UA" sz="3000" dirty="0" smtClean="0">
              <a:latin typeface="Times New Roman" pitchFamily="18" charset="0"/>
              <a:cs typeface="Times New Roman" pitchFamily="18" charset="0"/>
            </a:rPr>
            <a:t>Первинні стандартні розчини – це стандартні розчини, що приготовлені  з точною наважкою речовини.</a:t>
          </a:r>
          <a:endParaRPr lang="ru-RU" sz="3000" dirty="0">
            <a:latin typeface="Times New Roman" pitchFamily="18" charset="0"/>
            <a:cs typeface="Times New Roman" pitchFamily="18" charset="0"/>
          </a:endParaRPr>
        </a:p>
      </dgm:t>
    </dgm:pt>
    <dgm:pt modelId="{968A28EB-360F-4478-9ED3-18F1FB270ED2}" type="parTrans" cxnId="{BDB8B610-3CCF-4BCF-B609-AA13D7773128}">
      <dgm:prSet/>
      <dgm:spPr/>
      <dgm:t>
        <a:bodyPr/>
        <a:lstStyle/>
        <a:p>
          <a:endParaRPr lang="ru-RU"/>
        </a:p>
      </dgm:t>
    </dgm:pt>
    <dgm:pt modelId="{E3AA3C2C-F356-4E5F-888B-BD0D598E63C3}" type="sibTrans" cxnId="{BDB8B610-3CCF-4BCF-B609-AA13D7773128}">
      <dgm:prSet/>
      <dgm:spPr/>
      <dgm:t>
        <a:bodyPr/>
        <a:lstStyle/>
        <a:p>
          <a:endParaRPr lang="ru-RU"/>
        </a:p>
      </dgm:t>
    </dgm:pt>
    <dgm:pt modelId="{AD70345C-F4D4-4606-84FB-BDF01EB2251D}">
      <dgm:prSet custT="1"/>
      <dgm:spPr/>
      <dgm:t>
        <a:bodyPr/>
        <a:lstStyle/>
        <a:p>
          <a:pPr rtl="0"/>
          <a:r>
            <a:rPr lang="uk-UA" sz="3000" dirty="0" smtClean="0">
              <a:latin typeface="Times New Roman" pitchFamily="18" charset="0"/>
              <a:cs typeface="Times New Roman" pitchFamily="18" charset="0"/>
            </a:rPr>
            <a:t>Вторинні стандартні розчини – це стандартні розчини, що готують приблизною концентрацією, а точна концентрація встановлюється стандартизацію з використанням первинного стандартного розчину.</a:t>
          </a:r>
          <a:endParaRPr lang="ru-RU" sz="3000" dirty="0">
            <a:latin typeface="Times New Roman" pitchFamily="18" charset="0"/>
            <a:cs typeface="Times New Roman" pitchFamily="18" charset="0"/>
          </a:endParaRPr>
        </a:p>
      </dgm:t>
    </dgm:pt>
    <dgm:pt modelId="{E268B046-049A-45BB-B7C3-CFBD984AA013}" type="parTrans" cxnId="{F569112F-2143-4DB3-B84F-A7B5248BAA34}">
      <dgm:prSet/>
      <dgm:spPr/>
      <dgm:t>
        <a:bodyPr/>
        <a:lstStyle/>
        <a:p>
          <a:endParaRPr lang="ru-RU"/>
        </a:p>
      </dgm:t>
    </dgm:pt>
    <dgm:pt modelId="{639D0D97-7995-42FC-BAFB-3F81F38C39A0}" type="sibTrans" cxnId="{F569112F-2143-4DB3-B84F-A7B5248BAA34}">
      <dgm:prSet/>
      <dgm:spPr/>
      <dgm:t>
        <a:bodyPr/>
        <a:lstStyle/>
        <a:p>
          <a:endParaRPr lang="ru-RU"/>
        </a:p>
      </dgm:t>
    </dgm:pt>
    <dgm:pt modelId="{C3AA1788-951C-4E8B-AE00-9E882A96D697}" type="pres">
      <dgm:prSet presAssocID="{DBE92769-19AB-4A86-A564-394F54AD7C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A1526F-6349-4215-BE57-76D08105968F}" type="pres">
      <dgm:prSet presAssocID="{3576CBDD-6FD1-483B-9B2C-88D47C8F5BF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B43F9E-F01A-4496-8770-EFC1E4C5E070}" type="pres">
      <dgm:prSet presAssocID="{E3AA3C2C-F356-4E5F-888B-BD0D598E63C3}" presName="spacer" presStyleCnt="0"/>
      <dgm:spPr/>
    </dgm:pt>
    <dgm:pt modelId="{F896C61A-8178-47E8-B9ED-A9FDF65364C1}" type="pres">
      <dgm:prSet presAssocID="{AD70345C-F4D4-4606-84FB-BDF01EB2251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C70F59-ED17-46E4-AD7C-37F895751D8E}" type="presOf" srcId="{AD70345C-F4D4-4606-84FB-BDF01EB2251D}" destId="{F896C61A-8178-47E8-B9ED-A9FDF65364C1}" srcOrd="0" destOrd="0" presId="urn:microsoft.com/office/officeart/2005/8/layout/vList2"/>
    <dgm:cxn modelId="{F569112F-2143-4DB3-B84F-A7B5248BAA34}" srcId="{DBE92769-19AB-4A86-A564-394F54AD7C29}" destId="{AD70345C-F4D4-4606-84FB-BDF01EB2251D}" srcOrd="1" destOrd="0" parTransId="{E268B046-049A-45BB-B7C3-CFBD984AA013}" sibTransId="{639D0D97-7995-42FC-BAFB-3F81F38C39A0}"/>
    <dgm:cxn modelId="{69E97B29-044B-42C8-93E6-4CF8DA31BC52}" type="presOf" srcId="{DBE92769-19AB-4A86-A564-394F54AD7C29}" destId="{C3AA1788-951C-4E8B-AE00-9E882A96D697}" srcOrd="0" destOrd="0" presId="urn:microsoft.com/office/officeart/2005/8/layout/vList2"/>
    <dgm:cxn modelId="{BDB8B610-3CCF-4BCF-B609-AA13D7773128}" srcId="{DBE92769-19AB-4A86-A564-394F54AD7C29}" destId="{3576CBDD-6FD1-483B-9B2C-88D47C8F5BF3}" srcOrd="0" destOrd="0" parTransId="{968A28EB-360F-4478-9ED3-18F1FB270ED2}" sibTransId="{E3AA3C2C-F356-4E5F-888B-BD0D598E63C3}"/>
    <dgm:cxn modelId="{F4E7DF19-A3B8-4595-AF1B-F193859F3509}" type="presOf" srcId="{3576CBDD-6FD1-483B-9B2C-88D47C8F5BF3}" destId="{86A1526F-6349-4215-BE57-76D08105968F}" srcOrd="0" destOrd="0" presId="urn:microsoft.com/office/officeart/2005/8/layout/vList2"/>
    <dgm:cxn modelId="{1AF8416B-AB7D-4A2A-A38A-23DFA6143B74}" type="presParOf" srcId="{C3AA1788-951C-4E8B-AE00-9E882A96D697}" destId="{86A1526F-6349-4215-BE57-76D08105968F}" srcOrd="0" destOrd="0" presId="urn:microsoft.com/office/officeart/2005/8/layout/vList2"/>
    <dgm:cxn modelId="{21CD78A3-7FFF-4152-B18D-6AF3375FB533}" type="presParOf" srcId="{C3AA1788-951C-4E8B-AE00-9E882A96D697}" destId="{98B43F9E-F01A-4496-8770-EFC1E4C5E070}" srcOrd="1" destOrd="0" presId="urn:microsoft.com/office/officeart/2005/8/layout/vList2"/>
    <dgm:cxn modelId="{DD34293B-DF08-4192-BFEB-7D82F30D7574}" type="presParOf" srcId="{C3AA1788-951C-4E8B-AE00-9E882A96D697}" destId="{F896C61A-8178-47E8-B9ED-A9FDF65364C1}" srcOrd="2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DFA3B8-78EC-4614-B6DE-7736F1B54E9E}" type="doc">
      <dgm:prSet loTypeId="urn:microsoft.com/office/officeart/2005/8/layout/vList2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ru-RU"/>
        </a:p>
      </dgm:t>
    </dgm:pt>
    <dgm:pt modelId="{34E41863-1764-41AB-9B6C-5376305AB3D2}">
      <dgm:prSet custT="1"/>
      <dgm:spPr/>
      <dgm:t>
        <a:bodyPr/>
        <a:lstStyle/>
        <a:p>
          <a:pPr rtl="0"/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Приготування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стандартних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розчинів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за точною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наважкою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зводиться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зважування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аналітичних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вагах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точної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наважки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необхідної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речовини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подальшим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розчиненням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колбі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певного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об’єму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714D72B-D81D-4592-9954-8323523E01C1}" type="parTrans" cxnId="{C858FBF4-4A09-4782-A105-EC5ABD722636}">
      <dgm:prSet/>
      <dgm:spPr/>
      <dgm:t>
        <a:bodyPr/>
        <a:lstStyle/>
        <a:p>
          <a:endParaRPr lang="ru-RU"/>
        </a:p>
      </dgm:t>
    </dgm:pt>
    <dgm:pt modelId="{A8D59081-1F20-469B-824D-11589FC65A01}" type="sibTrans" cxnId="{C858FBF4-4A09-4782-A105-EC5ABD722636}">
      <dgm:prSet/>
      <dgm:spPr/>
      <dgm:t>
        <a:bodyPr/>
        <a:lstStyle/>
        <a:p>
          <a:endParaRPr lang="ru-RU"/>
        </a:p>
      </dgm:t>
    </dgm:pt>
    <dgm:pt modelId="{FCF8950F-7A3E-4D2D-87B1-2E30CBF1B961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Не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речовини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використовуватися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приготування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первинних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стандартних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розчинів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тільки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такі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відповідають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певним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умовам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F3C3562C-3113-425B-BC1A-DB1793B045A6}" type="parTrans" cxnId="{80ADD1C0-DC7C-4C8B-888F-72E3F371599A}">
      <dgm:prSet/>
      <dgm:spPr/>
      <dgm:t>
        <a:bodyPr/>
        <a:lstStyle/>
        <a:p>
          <a:endParaRPr lang="ru-RU"/>
        </a:p>
      </dgm:t>
    </dgm:pt>
    <dgm:pt modelId="{A7920307-1D69-4E56-B817-9F99853171F2}" type="sibTrans" cxnId="{80ADD1C0-DC7C-4C8B-888F-72E3F371599A}">
      <dgm:prSet/>
      <dgm:spPr/>
      <dgm:t>
        <a:bodyPr/>
        <a:lstStyle/>
        <a:p>
          <a:endParaRPr lang="ru-RU"/>
        </a:p>
      </dgm:t>
    </dgm:pt>
    <dgm:pt modelId="{BB606EF1-6924-47C1-8F35-6C44735E3C23}">
      <dgm:prSet custT="1"/>
      <dgm:spPr/>
      <dgm:t>
        <a:bodyPr/>
        <a:lstStyle/>
        <a:p>
          <a:pPr rtl="0"/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Речовини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повинні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мати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вищу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ступінь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очищення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50C0F40-01E4-4F4F-8521-D6BDE8398B3D}" type="parTrans" cxnId="{74F9C188-4BD8-4C38-9971-DEC1C408CDD9}">
      <dgm:prSet/>
      <dgm:spPr/>
      <dgm:t>
        <a:bodyPr/>
        <a:lstStyle/>
        <a:p>
          <a:endParaRPr lang="ru-RU"/>
        </a:p>
      </dgm:t>
    </dgm:pt>
    <dgm:pt modelId="{F6472606-CC71-40D5-A6A1-B6C7258FD905}" type="sibTrans" cxnId="{74F9C188-4BD8-4C38-9971-DEC1C408CDD9}">
      <dgm:prSet/>
      <dgm:spPr/>
      <dgm:t>
        <a:bodyPr/>
        <a:lstStyle/>
        <a:p>
          <a:endParaRPr lang="ru-RU"/>
        </a:p>
      </dgm:t>
    </dgm:pt>
    <dgm:pt modelId="{17356AEE-A435-4515-AE5F-38DDB928B728}">
      <dgm:prSet custT="1"/>
      <dgm:spPr/>
      <dgm:t>
        <a:bodyPr/>
        <a:lstStyle/>
        <a:p>
          <a:pPr rtl="0"/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Речовини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повинні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бути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стійкими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зберіганні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B4AEF517-D401-4846-B9D2-D25A46A07AD8}" type="parTrans" cxnId="{ACDEB941-00E6-4460-8357-2CB12281FC74}">
      <dgm:prSet/>
      <dgm:spPr/>
      <dgm:t>
        <a:bodyPr/>
        <a:lstStyle/>
        <a:p>
          <a:endParaRPr lang="ru-RU"/>
        </a:p>
      </dgm:t>
    </dgm:pt>
    <dgm:pt modelId="{9552CA08-014B-489C-81AD-9A8F62267AA6}" type="sibTrans" cxnId="{ACDEB941-00E6-4460-8357-2CB12281FC74}">
      <dgm:prSet/>
      <dgm:spPr/>
      <dgm:t>
        <a:bodyPr/>
        <a:lstStyle/>
        <a:p>
          <a:endParaRPr lang="ru-RU"/>
        </a:p>
      </dgm:t>
    </dgm:pt>
    <dgm:pt modelId="{C30DC69B-3D53-41C1-8BFE-8BCFA09F688B}">
      <dgm:prSet custT="1"/>
      <dgm:spPr/>
      <dgm:t>
        <a:bodyPr/>
        <a:lstStyle/>
        <a:p>
          <a:pPr rtl="0"/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Бажано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щоб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речовини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мали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високу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еквівалентну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масу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запобігання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значної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похибки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зважуванні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. </a:t>
          </a:r>
          <a:br>
            <a:rPr lang="ru-RU" sz="2400" dirty="0" smtClean="0">
              <a:latin typeface="Times New Roman" pitchFamily="18" charset="0"/>
              <a:cs typeface="Times New Roman" pitchFamily="18" charset="0"/>
            </a:rPr>
          </a:b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1F9BF696-92E5-4B9B-A97F-B99B9ECFDA88}" type="parTrans" cxnId="{5C49554D-24A0-4712-BF4B-24F97AD71AA9}">
      <dgm:prSet/>
      <dgm:spPr/>
      <dgm:t>
        <a:bodyPr/>
        <a:lstStyle/>
        <a:p>
          <a:endParaRPr lang="ru-RU"/>
        </a:p>
      </dgm:t>
    </dgm:pt>
    <dgm:pt modelId="{1B649EA5-DD69-4A2D-8748-A19EEAB79C27}" type="sibTrans" cxnId="{5C49554D-24A0-4712-BF4B-24F97AD71AA9}">
      <dgm:prSet/>
      <dgm:spPr/>
      <dgm:t>
        <a:bodyPr/>
        <a:lstStyle/>
        <a:p>
          <a:endParaRPr lang="ru-RU"/>
        </a:p>
      </dgm:t>
    </dgm:pt>
    <dgm:pt modelId="{0EDBEF64-12F6-46A1-8D60-2AB159CF9C05}" type="pres">
      <dgm:prSet presAssocID="{0FDFA3B8-78EC-4614-B6DE-7736F1B54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F57950-7535-4A06-B276-368ACADF2B92}" type="pres">
      <dgm:prSet presAssocID="{34E41863-1764-41AB-9B6C-5376305AB3D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E6E1AE-CE0F-4E75-9962-FCA4655870F2}" type="pres">
      <dgm:prSet presAssocID="{A8D59081-1F20-469B-824D-11589FC65A01}" presName="spacer" presStyleCnt="0"/>
      <dgm:spPr/>
    </dgm:pt>
    <dgm:pt modelId="{36743077-2804-4812-A3D4-345EDDCAD509}" type="pres">
      <dgm:prSet presAssocID="{FCF8950F-7A3E-4D2D-87B1-2E30CBF1B96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178C2-C047-40B0-84F1-21A429202649}" type="pres">
      <dgm:prSet presAssocID="{A7920307-1D69-4E56-B817-9F99853171F2}" presName="spacer" presStyleCnt="0"/>
      <dgm:spPr/>
    </dgm:pt>
    <dgm:pt modelId="{36AC9CF3-A98E-4360-B1BC-01508768F48C}" type="pres">
      <dgm:prSet presAssocID="{BB606EF1-6924-47C1-8F35-6C44735E3C23}" presName="parentText" presStyleLbl="node1" presStyleIdx="2" presStyleCnt="5" custScaleY="520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2F8A62-5990-4C67-B21E-607C19CE69EA}" type="pres">
      <dgm:prSet presAssocID="{F6472606-CC71-40D5-A6A1-B6C7258FD905}" presName="spacer" presStyleCnt="0"/>
      <dgm:spPr/>
    </dgm:pt>
    <dgm:pt modelId="{CDC56360-6EB2-4683-9DDB-BA3136474F8C}" type="pres">
      <dgm:prSet presAssocID="{17356AEE-A435-4515-AE5F-38DDB928B728}" presName="parentText" presStyleLbl="node1" presStyleIdx="3" presStyleCnt="5" custScaleY="72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BB2E1-F5CF-4B19-AFFD-7CA277CC286B}" type="pres">
      <dgm:prSet presAssocID="{9552CA08-014B-489C-81AD-9A8F62267AA6}" presName="spacer" presStyleCnt="0"/>
      <dgm:spPr/>
    </dgm:pt>
    <dgm:pt modelId="{488018B9-26B6-4C19-8FE3-48C0892CA160}" type="pres">
      <dgm:prSet presAssocID="{C30DC69B-3D53-41C1-8BFE-8BCFA09F688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49554D-24A0-4712-BF4B-24F97AD71AA9}" srcId="{0FDFA3B8-78EC-4614-B6DE-7736F1B54E9E}" destId="{C30DC69B-3D53-41C1-8BFE-8BCFA09F688B}" srcOrd="4" destOrd="0" parTransId="{1F9BF696-92E5-4B9B-A97F-B99B9ECFDA88}" sibTransId="{1B649EA5-DD69-4A2D-8748-A19EEAB79C27}"/>
    <dgm:cxn modelId="{6D2A316C-828E-4731-9916-79EF1310C6B6}" type="presOf" srcId="{C30DC69B-3D53-41C1-8BFE-8BCFA09F688B}" destId="{488018B9-26B6-4C19-8FE3-48C0892CA160}" srcOrd="0" destOrd="0" presId="urn:microsoft.com/office/officeart/2005/8/layout/vList2"/>
    <dgm:cxn modelId="{B57C4568-D1A3-4069-A89C-CA112DF6F280}" type="presOf" srcId="{0FDFA3B8-78EC-4614-B6DE-7736F1B54E9E}" destId="{0EDBEF64-12F6-46A1-8D60-2AB159CF9C05}" srcOrd="0" destOrd="0" presId="urn:microsoft.com/office/officeart/2005/8/layout/vList2"/>
    <dgm:cxn modelId="{C858FBF4-4A09-4782-A105-EC5ABD722636}" srcId="{0FDFA3B8-78EC-4614-B6DE-7736F1B54E9E}" destId="{34E41863-1764-41AB-9B6C-5376305AB3D2}" srcOrd="0" destOrd="0" parTransId="{4714D72B-D81D-4592-9954-8323523E01C1}" sibTransId="{A8D59081-1F20-469B-824D-11589FC65A01}"/>
    <dgm:cxn modelId="{80ADD1C0-DC7C-4C8B-888F-72E3F371599A}" srcId="{0FDFA3B8-78EC-4614-B6DE-7736F1B54E9E}" destId="{FCF8950F-7A3E-4D2D-87B1-2E30CBF1B961}" srcOrd="1" destOrd="0" parTransId="{F3C3562C-3113-425B-BC1A-DB1793B045A6}" sibTransId="{A7920307-1D69-4E56-B817-9F99853171F2}"/>
    <dgm:cxn modelId="{4E6CD4FF-6A14-468F-910A-FA98325075DC}" type="presOf" srcId="{FCF8950F-7A3E-4D2D-87B1-2E30CBF1B961}" destId="{36743077-2804-4812-A3D4-345EDDCAD509}" srcOrd="0" destOrd="0" presId="urn:microsoft.com/office/officeart/2005/8/layout/vList2"/>
    <dgm:cxn modelId="{445A7563-3D1C-49B3-B830-6E5C7E552FD2}" type="presOf" srcId="{BB606EF1-6924-47C1-8F35-6C44735E3C23}" destId="{36AC9CF3-A98E-4360-B1BC-01508768F48C}" srcOrd="0" destOrd="0" presId="urn:microsoft.com/office/officeart/2005/8/layout/vList2"/>
    <dgm:cxn modelId="{74F9C188-4BD8-4C38-9971-DEC1C408CDD9}" srcId="{0FDFA3B8-78EC-4614-B6DE-7736F1B54E9E}" destId="{BB606EF1-6924-47C1-8F35-6C44735E3C23}" srcOrd="2" destOrd="0" parTransId="{450C0F40-01E4-4F4F-8521-D6BDE8398B3D}" sibTransId="{F6472606-CC71-40D5-A6A1-B6C7258FD905}"/>
    <dgm:cxn modelId="{ACDEB941-00E6-4460-8357-2CB12281FC74}" srcId="{0FDFA3B8-78EC-4614-B6DE-7736F1B54E9E}" destId="{17356AEE-A435-4515-AE5F-38DDB928B728}" srcOrd="3" destOrd="0" parTransId="{B4AEF517-D401-4846-B9D2-D25A46A07AD8}" sibTransId="{9552CA08-014B-489C-81AD-9A8F62267AA6}"/>
    <dgm:cxn modelId="{B3A135F9-DEC0-474A-819B-340FB04C998C}" type="presOf" srcId="{17356AEE-A435-4515-AE5F-38DDB928B728}" destId="{CDC56360-6EB2-4683-9DDB-BA3136474F8C}" srcOrd="0" destOrd="0" presId="urn:microsoft.com/office/officeart/2005/8/layout/vList2"/>
    <dgm:cxn modelId="{3B934982-99D4-4711-B06E-949C7AEC7C04}" type="presOf" srcId="{34E41863-1764-41AB-9B6C-5376305AB3D2}" destId="{A3F57950-7535-4A06-B276-368ACADF2B92}" srcOrd="0" destOrd="0" presId="urn:microsoft.com/office/officeart/2005/8/layout/vList2"/>
    <dgm:cxn modelId="{418E13A9-7F98-4C73-8342-5FF85C2590A4}" type="presParOf" srcId="{0EDBEF64-12F6-46A1-8D60-2AB159CF9C05}" destId="{A3F57950-7535-4A06-B276-368ACADF2B92}" srcOrd="0" destOrd="0" presId="urn:microsoft.com/office/officeart/2005/8/layout/vList2"/>
    <dgm:cxn modelId="{EA508F2E-598C-482A-B535-30770CD814AC}" type="presParOf" srcId="{0EDBEF64-12F6-46A1-8D60-2AB159CF9C05}" destId="{74E6E1AE-CE0F-4E75-9962-FCA4655870F2}" srcOrd="1" destOrd="0" presId="urn:microsoft.com/office/officeart/2005/8/layout/vList2"/>
    <dgm:cxn modelId="{9E9AB8A7-9D67-47EC-9FCC-75CD78FB49D5}" type="presParOf" srcId="{0EDBEF64-12F6-46A1-8D60-2AB159CF9C05}" destId="{36743077-2804-4812-A3D4-345EDDCAD509}" srcOrd="2" destOrd="0" presId="urn:microsoft.com/office/officeart/2005/8/layout/vList2"/>
    <dgm:cxn modelId="{659E9F4E-25A3-4454-8EBB-D8A130E207AC}" type="presParOf" srcId="{0EDBEF64-12F6-46A1-8D60-2AB159CF9C05}" destId="{48B178C2-C047-40B0-84F1-21A429202649}" srcOrd="3" destOrd="0" presId="urn:microsoft.com/office/officeart/2005/8/layout/vList2"/>
    <dgm:cxn modelId="{EAE801E0-8DCE-412C-840E-3CDA9C321BF2}" type="presParOf" srcId="{0EDBEF64-12F6-46A1-8D60-2AB159CF9C05}" destId="{36AC9CF3-A98E-4360-B1BC-01508768F48C}" srcOrd="4" destOrd="0" presId="urn:microsoft.com/office/officeart/2005/8/layout/vList2"/>
    <dgm:cxn modelId="{334F5DB0-4A1A-467C-9ABB-413705BAF9A6}" type="presParOf" srcId="{0EDBEF64-12F6-46A1-8D60-2AB159CF9C05}" destId="{3D2F8A62-5990-4C67-B21E-607C19CE69EA}" srcOrd="5" destOrd="0" presId="urn:microsoft.com/office/officeart/2005/8/layout/vList2"/>
    <dgm:cxn modelId="{30538471-3AF5-4755-8B42-ED0EF35E00E3}" type="presParOf" srcId="{0EDBEF64-12F6-46A1-8D60-2AB159CF9C05}" destId="{CDC56360-6EB2-4683-9DDB-BA3136474F8C}" srcOrd="6" destOrd="0" presId="urn:microsoft.com/office/officeart/2005/8/layout/vList2"/>
    <dgm:cxn modelId="{81276F46-2B4C-4EAB-A1B3-13D32EE1A5AC}" type="presParOf" srcId="{0EDBEF64-12F6-46A1-8D60-2AB159CF9C05}" destId="{087BB2E1-F5CF-4B19-AFFD-7CA277CC286B}" srcOrd="7" destOrd="0" presId="urn:microsoft.com/office/officeart/2005/8/layout/vList2"/>
    <dgm:cxn modelId="{59806B3A-405B-4E47-8369-801F9EC77041}" type="presParOf" srcId="{0EDBEF64-12F6-46A1-8D60-2AB159CF9C05}" destId="{488018B9-26B6-4C19-8FE3-48C0892CA160}" srcOrd="8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77263DA-7757-4B83-83C9-0DCCA1E5F0D4}" type="doc">
      <dgm:prSet loTypeId="urn:microsoft.com/office/officeart/2005/8/layout/orgChart1" loCatId="hierarchy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00EE3030-9F4B-4EC4-8D19-C6359897D533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Стандартний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розчин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 (титрований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робочий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) -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розчин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речовини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вступає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реакцію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досліджуваною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речовиною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має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точно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відому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концентрацію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Всі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стандартні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розчини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титриметричного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аналізу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ділять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на 2 типа: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приготовані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встановлені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62BEB78-597B-4DF1-8379-C7DEE615FD6C}" type="parTrans" cxnId="{D3B7AB2D-04BD-4D18-A9A1-B7393CE2BBA7}">
      <dgm:prSet/>
      <dgm:spPr/>
      <dgm:t>
        <a:bodyPr/>
        <a:lstStyle/>
        <a:p>
          <a:endParaRPr lang="ru-RU"/>
        </a:p>
      </dgm:t>
    </dgm:pt>
    <dgm:pt modelId="{9970C126-3FFD-40F0-9469-F56AFF385201}" type="sibTrans" cxnId="{D3B7AB2D-04BD-4D18-A9A1-B7393CE2BBA7}">
      <dgm:prSet/>
      <dgm:spPr/>
      <dgm:t>
        <a:bodyPr/>
        <a:lstStyle/>
        <a:p>
          <a:endParaRPr lang="ru-RU"/>
        </a:p>
      </dgm:t>
    </dgm:pt>
    <dgm:pt modelId="{5996FCE7-6E4C-4C11-A885-2552B12BDC70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Приготованим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стандартним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розчином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називають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такий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розчин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точна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концентрація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досягається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результаті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приготування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точну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наважку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розчиняють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мірній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колбі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Титр такого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розчину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дорівнює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масі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наважки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поділеній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об’єм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колби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в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якій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приготований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розчин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B24449A-914B-49A6-BC10-D4D4563C33EF}" type="parTrans" cxnId="{F270C548-ACDC-4CA6-A579-F603375A7386}">
      <dgm:prSet/>
      <dgm:spPr/>
      <dgm:t>
        <a:bodyPr/>
        <a:lstStyle/>
        <a:p>
          <a:endParaRPr lang="ru-RU"/>
        </a:p>
      </dgm:t>
    </dgm:pt>
    <dgm:pt modelId="{E6E9F6CD-C30C-4128-854B-525BD84C81C0}" type="sibTrans" cxnId="{F270C548-ACDC-4CA6-A579-F603375A7386}">
      <dgm:prSet/>
      <dgm:spPr/>
      <dgm:t>
        <a:bodyPr/>
        <a:lstStyle/>
        <a:p>
          <a:endParaRPr lang="ru-RU"/>
        </a:p>
      </dgm:t>
    </dgm:pt>
    <dgm:pt modelId="{2064E6C2-7BF9-470F-908D-712C7C9D7A13}" type="pres">
      <dgm:prSet presAssocID="{777263DA-7757-4B83-83C9-0DCCA1E5F0D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61AFFFB-B1ED-4EE3-BD91-9F063643A23C}" type="pres">
      <dgm:prSet presAssocID="{00EE3030-9F4B-4EC4-8D19-C6359897D533}" presName="hierRoot1" presStyleCnt="0">
        <dgm:presLayoutVars>
          <dgm:hierBranch val="init"/>
        </dgm:presLayoutVars>
      </dgm:prSet>
      <dgm:spPr/>
    </dgm:pt>
    <dgm:pt modelId="{9682BF7E-B224-4FA6-9E85-658F46E7E187}" type="pres">
      <dgm:prSet presAssocID="{00EE3030-9F4B-4EC4-8D19-C6359897D533}" presName="rootComposite1" presStyleCnt="0"/>
      <dgm:spPr/>
    </dgm:pt>
    <dgm:pt modelId="{4B90A979-36BD-495B-A84E-325CA8571542}" type="pres">
      <dgm:prSet presAssocID="{00EE3030-9F4B-4EC4-8D19-C6359897D533}" presName="rootText1" presStyleLbl="node0" presStyleIdx="0" presStyleCnt="2" custScaleX="98938" custScaleY="2287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D56DB0-E0F0-480A-8815-1B3C87560CE6}" type="pres">
      <dgm:prSet presAssocID="{00EE3030-9F4B-4EC4-8D19-C6359897D53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CEB50EF-6E03-4909-A232-E4AE15090F24}" type="pres">
      <dgm:prSet presAssocID="{00EE3030-9F4B-4EC4-8D19-C6359897D533}" presName="hierChild2" presStyleCnt="0"/>
      <dgm:spPr/>
    </dgm:pt>
    <dgm:pt modelId="{F62BBE1C-983F-4B7F-9BEA-E4F4C5454FFD}" type="pres">
      <dgm:prSet presAssocID="{00EE3030-9F4B-4EC4-8D19-C6359897D533}" presName="hierChild3" presStyleCnt="0"/>
      <dgm:spPr/>
    </dgm:pt>
    <dgm:pt modelId="{B60B0F06-D881-4278-B6F8-DDC4173DBEE6}" type="pres">
      <dgm:prSet presAssocID="{5996FCE7-6E4C-4C11-A885-2552B12BDC70}" presName="hierRoot1" presStyleCnt="0">
        <dgm:presLayoutVars>
          <dgm:hierBranch val="init"/>
        </dgm:presLayoutVars>
      </dgm:prSet>
      <dgm:spPr/>
    </dgm:pt>
    <dgm:pt modelId="{FAD649A2-FBA0-4906-AABB-5AF05C092072}" type="pres">
      <dgm:prSet presAssocID="{5996FCE7-6E4C-4C11-A885-2552B12BDC70}" presName="rootComposite1" presStyleCnt="0"/>
      <dgm:spPr/>
    </dgm:pt>
    <dgm:pt modelId="{0F47F74F-4AF4-4920-82A2-BA2AE4B7EBA3}" type="pres">
      <dgm:prSet presAssocID="{5996FCE7-6E4C-4C11-A885-2552B12BDC70}" presName="rootText1" presStyleLbl="node0" presStyleIdx="1" presStyleCnt="2" custScaleY="2287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AC43FD-71F4-427B-AB21-495FA26C7793}" type="pres">
      <dgm:prSet presAssocID="{5996FCE7-6E4C-4C11-A885-2552B12BDC7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3D885D6-314F-4830-828D-0D41121B4E2B}" type="pres">
      <dgm:prSet presAssocID="{5996FCE7-6E4C-4C11-A885-2552B12BDC70}" presName="hierChild2" presStyleCnt="0"/>
      <dgm:spPr/>
    </dgm:pt>
    <dgm:pt modelId="{FB7B20B2-F5FE-483D-9B0F-4BF41F524CD4}" type="pres">
      <dgm:prSet presAssocID="{5996FCE7-6E4C-4C11-A885-2552B12BDC70}" presName="hierChild3" presStyleCnt="0"/>
      <dgm:spPr/>
    </dgm:pt>
  </dgm:ptLst>
  <dgm:cxnLst>
    <dgm:cxn modelId="{496D61E9-DE73-4DBA-B5DF-96218BB66598}" type="presOf" srcId="{00EE3030-9F4B-4EC4-8D19-C6359897D533}" destId="{4B90A979-36BD-495B-A84E-325CA8571542}" srcOrd="0" destOrd="0" presId="urn:microsoft.com/office/officeart/2005/8/layout/orgChart1"/>
    <dgm:cxn modelId="{DF5801D0-0D39-450B-9938-62849EE29543}" type="presOf" srcId="{777263DA-7757-4B83-83C9-0DCCA1E5F0D4}" destId="{2064E6C2-7BF9-470F-908D-712C7C9D7A13}" srcOrd="0" destOrd="0" presId="urn:microsoft.com/office/officeart/2005/8/layout/orgChart1"/>
    <dgm:cxn modelId="{A70DE760-55D8-4B38-BBD1-DBF91BC53FFE}" type="presOf" srcId="{00EE3030-9F4B-4EC4-8D19-C6359897D533}" destId="{F6D56DB0-E0F0-480A-8815-1B3C87560CE6}" srcOrd="1" destOrd="0" presId="urn:microsoft.com/office/officeart/2005/8/layout/orgChart1"/>
    <dgm:cxn modelId="{40A866D5-3D76-47B7-A8BB-411BA4FDF509}" type="presOf" srcId="{5996FCE7-6E4C-4C11-A885-2552B12BDC70}" destId="{0F47F74F-4AF4-4920-82A2-BA2AE4B7EBA3}" srcOrd="0" destOrd="0" presId="urn:microsoft.com/office/officeart/2005/8/layout/orgChart1"/>
    <dgm:cxn modelId="{D3B7AB2D-04BD-4D18-A9A1-B7393CE2BBA7}" srcId="{777263DA-7757-4B83-83C9-0DCCA1E5F0D4}" destId="{00EE3030-9F4B-4EC4-8D19-C6359897D533}" srcOrd="0" destOrd="0" parTransId="{162BEB78-597B-4DF1-8379-C7DEE615FD6C}" sibTransId="{9970C126-3FFD-40F0-9469-F56AFF385201}"/>
    <dgm:cxn modelId="{F270C548-ACDC-4CA6-A579-F603375A7386}" srcId="{777263DA-7757-4B83-83C9-0DCCA1E5F0D4}" destId="{5996FCE7-6E4C-4C11-A885-2552B12BDC70}" srcOrd="1" destOrd="0" parTransId="{FB24449A-914B-49A6-BC10-D4D4563C33EF}" sibTransId="{E6E9F6CD-C30C-4128-854B-525BD84C81C0}"/>
    <dgm:cxn modelId="{6C61F911-1F6E-4E7E-8C94-1F2EE5F2B413}" type="presOf" srcId="{5996FCE7-6E4C-4C11-A885-2552B12BDC70}" destId="{D6AC43FD-71F4-427B-AB21-495FA26C7793}" srcOrd="1" destOrd="0" presId="urn:microsoft.com/office/officeart/2005/8/layout/orgChart1"/>
    <dgm:cxn modelId="{B33F605F-C10A-4F33-B408-A54790235EC3}" type="presParOf" srcId="{2064E6C2-7BF9-470F-908D-712C7C9D7A13}" destId="{D61AFFFB-B1ED-4EE3-BD91-9F063643A23C}" srcOrd="0" destOrd="0" presId="urn:microsoft.com/office/officeart/2005/8/layout/orgChart1"/>
    <dgm:cxn modelId="{ADAAEC17-B17D-47D2-AC3E-CCD2987E1BDC}" type="presParOf" srcId="{D61AFFFB-B1ED-4EE3-BD91-9F063643A23C}" destId="{9682BF7E-B224-4FA6-9E85-658F46E7E187}" srcOrd="0" destOrd="0" presId="urn:microsoft.com/office/officeart/2005/8/layout/orgChart1"/>
    <dgm:cxn modelId="{B250D590-71A8-400D-8DD7-BFE1C0AB8EA9}" type="presParOf" srcId="{9682BF7E-B224-4FA6-9E85-658F46E7E187}" destId="{4B90A979-36BD-495B-A84E-325CA8571542}" srcOrd="0" destOrd="0" presId="urn:microsoft.com/office/officeart/2005/8/layout/orgChart1"/>
    <dgm:cxn modelId="{05D4D754-5D10-4D73-990E-4190D256D396}" type="presParOf" srcId="{9682BF7E-B224-4FA6-9E85-658F46E7E187}" destId="{F6D56DB0-E0F0-480A-8815-1B3C87560CE6}" srcOrd="1" destOrd="0" presId="urn:microsoft.com/office/officeart/2005/8/layout/orgChart1"/>
    <dgm:cxn modelId="{73726544-F299-4123-B5B2-CA32E04425C6}" type="presParOf" srcId="{D61AFFFB-B1ED-4EE3-BD91-9F063643A23C}" destId="{1CEB50EF-6E03-4909-A232-E4AE15090F24}" srcOrd="1" destOrd="0" presId="urn:microsoft.com/office/officeart/2005/8/layout/orgChart1"/>
    <dgm:cxn modelId="{83169DA7-F4A5-40C6-A03D-D355A5C68128}" type="presParOf" srcId="{D61AFFFB-B1ED-4EE3-BD91-9F063643A23C}" destId="{F62BBE1C-983F-4B7F-9BEA-E4F4C5454FFD}" srcOrd="2" destOrd="0" presId="urn:microsoft.com/office/officeart/2005/8/layout/orgChart1"/>
    <dgm:cxn modelId="{83E2F9C7-D1C7-4C5B-AFB8-05652EABBC45}" type="presParOf" srcId="{2064E6C2-7BF9-470F-908D-712C7C9D7A13}" destId="{B60B0F06-D881-4278-B6F8-DDC4173DBEE6}" srcOrd="1" destOrd="0" presId="urn:microsoft.com/office/officeart/2005/8/layout/orgChart1"/>
    <dgm:cxn modelId="{30D6F0AD-2BAC-4A95-85C4-127339179BD6}" type="presParOf" srcId="{B60B0F06-D881-4278-B6F8-DDC4173DBEE6}" destId="{FAD649A2-FBA0-4906-AABB-5AF05C092072}" srcOrd="0" destOrd="0" presId="urn:microsoft.com/office/officeart/2005/8/layout/orgChart1"/>
    <dgm:cxn modelId="{CD77E138-FBE0-42EF-A5DC-5017BB46460C}" type="presParOf" srcId="{FAD649A2-FBA0-4906-AABB-5AF05C092072}" destId="{0F47F74F-4AF4-4920-82A2-BA2AE4B7EBA3}" srcOrd="0" destOrd="0" presId="urn:microsoft.com/office/officeart/2005/8/layout/orgChart1"/>
    <dgm:cxn modelId="{EFCD5F42-9684-48FA-A5CC-E5E05713F70F}" type="presParOf" srcId="{FAD649A2-FBA0-4906-AABB-5AF05C092072}" destId="{D6AC43FD-71F4-427B-AB21-495FA26C7793}" srcOrd="1" destOrd="0" presId="urn:microsoft.com/office/officeart/2005/8/layout/orgChart1"/>
    <dgm:cxn modelId="{89146FA4-661A-464D-BFBF-7D54537A9663}" type="presParOf" srcId="{B60B0F06-D881-4278-B6F8-DDC4173DBEE6}" destId="{C3D885D6-314F-4830-828D-0D41121B4E2B}" srcOrd="1" destOrd="0" presId="urn:microsoft.com/office/officeart/2005/8/layout/orgChart1"/>
    <dgm:cxn modelId="{1F44A643-56F7-4343-92B8-0956BAC6A184}" type="presParOf" srcId="{B60B0F06-D881-4278-B6F8-DDC4173DBEE6}" destId="{FB7B20B2-F5FE-483D-9B0F-4BF41F524CD4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3872B-9C7B-4636-9A3D-C1989567EB57}" type="datetimeFigureOut">
              <a:rPr lang="ru-RU"/>
              <a:pPr>
                <a:defRPr/>
              </a:pPr>
              <a:t>04.04.2022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E0070-B58B-42E1-9AEA-301BA0740A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8E06C-BB70-4CDC-9816-87F0915106E6}" type="datetimeFigureOut">
              <a:rPr lang="ru-RU"/>
              <a:pPr>
                <a:defRPr/>
              </a:pPr>
              <a:t>04.04.2022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4B5DA-1670-4B80-91D1-C42E07B537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94A18-29E4-4D6B-B8E2-9B9474C8AE01}" type="datetimeFigureOut">
              <a:rPr lang="ru-RU"/>
              <a:pPr>
                <a:defRPr/>
              </a:pPr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9379A-019C-4495-994B-E85440498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76C91-6BC4-480B-B56C-2CBD0F9949B1}" type="datetimeFigureOut">
              <a:rPr lang="ru-RU"/>
              <a:pPr>
                <a:defRPr/>
              </a:pPr>
              <a:t>04.04.2022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AA5C7-CD41-45EB-B2CC-E90142C67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B74DF-AC4F-4BA8-A07C-30FC4653F439}" type="datetimeFigureOut">
              <a:rPr lang="ru-RU"/>
              <a:pPr>
                <a:defRPr/>
              </a:pPr>
              <a:t>04.04.2022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7A5CE-6091-4284-8F42-ADB2BECFC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7849D-1660-412B-B2A2-D10194A75679}" type="datetimeFigureOut">
              <a:rPr lang="ru-RU"/>
              <a:pPr>
                <a:defRPr/>
              </a:pPr>
              <a:t>04.04.2022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F7F90-3433-4F1A-B81C-68DD55507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FA346-8EB9-42F7-A290-E30D3911DA1E}" type="datetimeFigureOut">
              <a:rPr lang="ru-RU"/>
              <a:pPr>
                <a:defRPr/>
              </a:pPr>
              <a:t>04.04.2022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954DA-51E4-495C-A685-DF6C83361A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84703-ED25-4955-AB34-6028392D3266}" type="datetimeFigureOut">
              <a:rPr lang="ru-RU"/>
              <a:pPr>
                <a:defRPr/>
              </a:pPr>
              <a:t>04.04.2022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9CE11-6FE3-4FCC-BD65-F436EF2D59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BC6D7-F5C0-41D5-8D07-7D5FE3286D0B}" type="datetimeFigureOut">
              <a:rPr lang="ru-RU"/>
              <a:pPr>
                <a:defRPr/>
              </a:pPr>
              <a:t>04.04.2022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D67C7-995F-4109-9E79-0F6CB84781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85E5A-B004-44EC-9F73-F6980C5A3557}" type="datetimeFigureOut">
              <a:rPr lang="ru-RU"/>
              <a:pPr>
                <a:defRPr/>
              </a:pPr>
              <a:t>04.04.2022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85661-508F-4DDA-B75B-75085AAAD3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13D05-5EE9-4E6C-A79D-884825426611}" type="datetimeFigureOut">
              <a:rPr lang="ru-RU"/>
              <a:pPr>
                <a:defRPr/>
              </a:pPr>
              <a:t>04.04.2022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20C8-218F-45E6-AD80-76B3F4FD0E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C76D0D-AF1D-48D8-91FD-26BE9FC75968}" type="datetimeFigureOut">
              <a:rPr lang="ru-RU"/>
              <a:pPr>
                <a:defRPr/>
              </a:pPr>
              <a:t>04.04.2022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2EEDBB-A22C-48BD-8E10-830BF87F7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857224" y="1785926"/>
          <a:ext cx="7358082" cy="2071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Класифікація індикаторів: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31775" y="1563688"/>
          <a:ext cx="8686800" cy="3160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2531" name="Picture 2" descr="ÐÐ°ÑÑÐ¸Ð½ÐºÐ¸ Ð¿Ð¾ Ð·Ð°Ð¿ÑÐ¾ÑÑ ÑÐ½Ð´Ð¸ÐºÐ°ÑÐ¾ÑÐ¸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57813" y="4929188"/>
            <a:ext cx="34290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ÐÐ°ÑÑÐ¸Ð½ÐºÐ¸ Ð¿Ð¾ Ð·Ð°Ð¿ÑÐ¾ÑÑ ÑÐ½Ð´Ð¸ÐºÐ°ÑÐ¾ÑÐ¸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4786313"/>
            <a:ext cx="21431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Способи приготування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титрантів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48204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8111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/>
              <a:t>Вимоги до установчих (вихідних) речовин: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285860"/>
          <a:ext cx="86868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Розрахунки в об’ємному аналізі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молярні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еквівалентів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(Е, г/моль).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недотриманні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точності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вимірювання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аналітичні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проводились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великою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точністю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Точність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вимірювання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(в %)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розраховують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формулою: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</a:t>
            </a:r>
            <a:endParaRPr lang="ru-RU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ru-RU" dirty="0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2560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38" y="5170488"/>
            <a:ext cx="4500562" cy="168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Маса речовині, що визначається в грамах при розбавленні: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де </a:t>
            </a:r>
            <a:r>
              <a:rPr lang="en-US" dirty="0" smtClean="0"/>
              <a:t>V</a:t>
            </a:r>
            <a:r>
              <a:rPr lang="uk-UA" dirty="0" smtClean="0"/>
              <a:t>к – об’єм колби, </a:t>
            </a:r>
            <a:r>
              <a:rPr lang="uk-UA" dirty="0" err="1" smtClean="0"/>
              <a:t>мл</a:t>
            </a:r>
            <a:endParaRPr lang="uk-UA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V</a:t>
            </a:r>
            <a:r>
              <a:rPr lang="uk-UA" dirty="0" smtClean="0"/>
              <a:t>п– об’єм піпетки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26630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75" y="2643188"/>
            <a:ext cx="5929313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0010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Для розрахунку наважки: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Franklin Gothic Medium" pitchFamily="34" charset="0"/>
              <a:buAutoNum type="arabicPeriod"/>
            </a:pPr>
            <a:endParaRPr lang="en-US" smtClean="0"/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endParaRPr lang="en-US" smtClean="0"/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endParaRPr lang="en-US" smtClean="0"/>
          </a:p>
          <a:p>
            <a:pPr marL="514350" indent="-514350"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27652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1214438"/>
            <a:ext cx="17748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2765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88" y="1071563"/>
            <a:ext cx="4214812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27656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928938"/>
            <a:ext cx="4786313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27658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924425"/>
            <a:ext cx="60007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Стандартні розчини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946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Реакції, які використовуються в ТА, вимоги до них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 Класифікація методів ТА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 Методи визначення точки еквівалентності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 Індикатори та їх класифікація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5. Способи приготування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титрантів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6. Вимоги до установочних (вихідних) речовин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7. Розрахунки в об’ємному аналізі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8. Стандартні розчини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sz="3400" cap="none" smtClean="0">
                <a:effectLst/>
                <a:latin typeface="Times New Roman" pitchFamily="18" charset="0"/>
                <a:cs typeface="Times New Roman" pitchFamily="18" charset="0"/>
              </a:rPr>
              <a:t>Титриметричний аналіз (ТА)</a:t>
            </a:r>
            <a:endParaRPr lang="ru-RU" sz="3400" cap="none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2149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/>
              <a:t>    </a:t>
            </a: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Титриметричний аналіз (ТА) – це </a:t>
            </a:r>
            <a:r>
              <a:rPr lang="ru-RU" sz="3000" smtClean="0">
                <a:latin typeface="Times New Roman" pitchFamily="18" charset="0"/>
                <a:cs typeface="Times New Roman" pitchFamily="18" charset="0"/>
              </a:rPr>
              <a:t>метод кількісного аналізу, який базується на вимірюванні обєму реагента, що витрачається для завершення реакції з даною кількістю речовини, що визначають. В ТА вимірюють </a:t>
            </a:r>
            <a:r>
              <a:rPr lang="ru-RU" sz="3000" b="1" smtClean="0">
                <a:latin typeface="Times New Roman" pitchFamily="18" charset="0"/>
                <a:cs typeface="Times New Roman" pitchFamily="18" charset="0"/>
              </a:rPr>
              <a:t>об’єм </a:t>
            </a:r>
            <a:r>
              <a:rPr lang="ru-RU" sz="3000" smtClean="0">
                <a:latin typeface="Times New Roman" pitchFamily="18" charset="0"/>
                <a:cs typeface="Times New Roman" pitchFamily="18" charset="0"/>
              </a:rPr>
              <a:t>розчину реактиву </a:t>
            </a:r>
            <a:r>
              <a:rPr lang="ru-RU" sz="3000" b="1" smtClean="0">
                <a:latin typeface="Times New Roman" pitchFamily="18" charset="0"/>
                <a:cs typeface="Times New Roman" pitchFamily="18" charset="0"/>
              </a:rPr>
              <a:t>відомої концентрації</a:t>
            </a:r>
            <a:r>
              <a:rPr lang="ru-RU" sz="3000" smtClean="0">
                <a:latin typeface="Times New Roman" pitchFamily="18" charset="0"/>
                <a:cs typeface="Times New Roman" pitchFamily="18" charset="0"/>
              </a:rPr>
              <a:t>, який витрачено на взаємодію з розчином визначуваної речовини, і за рівнянням хімічної реакції обчислюють кількість речовини.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Реакції, які використовуються в ТА: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357188" y="1571625"/>
            <a:ext cx="8358187" cy="4525963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Char char="−"/>
            </a:pP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реакція нейтралізації;</a:t>
            </a:r>
          </a:p>
          <a:p>
            <a:pPr marL="514350" indent="-514350" eaLnBrk="1" hangingPunct="1">
              <a:buFont typeface="Calibri" pitchFamily="34" charset="0"/>
              <a:buChar char="−"/>
            </a:pP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реакція окиснення-відновлення;</a:t>
            </a:r>
          </a:p>
          <a:p>
            <a:pPr marL="514350" indent="-514350" eaLnBrk="1" hangingPunct="1">
              <a:buFont typeface="Calibri" pitchFamily="34" charset="0"/>
              <a:buChar char="−"/>
            </a:pP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реакція осадження;</a:t>
            </a:r>
          </a:p>
          <a:p>
            <a:pPr marL="514350" indent="-514350" eaLnBrk="1" hangingPunct="1">
              <a:buFont typeface="Calibri" pitchFamily="34" charset="0"/>
              <a:buChar char="−"/>
            </a:pP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реакція комплексоутворення</a:t>
            </a:r>
          </a:p>
          <a:p>
            <a:pPr marL="514350" indent="-514350" eaLnBrk="1" hangingPunct="1">
              <a:buFont typeface="Calibri" pitchFamily="34" charset="0"/>
              <a:buChar char="−"/>
            </a:pPr>
            <a:endParaRPr lang="ru-RU" smtClean="0"/>
          </a:p>
        </p:txBody>
      </p:sp>
      <p:pic>
        <p:nvPicPr>
          <p:cNvPr id="16387" name="Picture 2" descr="ÐÐ°ÑÑÐ¸Ð½ÐºÐ¸ Ð¿Ð¾ Ð·Ð°Ð¿ÑÐ¾ÑÑ ÑÑÐ¼Ñ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4071938"/>
            <a:ext cx="5303838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Вимоги до реакцій: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Calibri" pitchFamily="34" charset="0"/>
              <a:buChar char="−"/>
            </a:pP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реакція повинна протікати кількісно за хімічним рівнянням без побічних реакцій;</a:t>
            </a:r>
          </a:p>
          <a:p>
            <a:pPr eaLnBrk="1" hangingPunct="1">
              <a:buFont typeface="Calibri" pitchFamily="34" charset="0"/>
              <a:buChar char="−"/>
            </a:pP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закінчення реакції повинно чітко фіксуватися: кількість реактиву повинна бути еквівалентна кількості речовини, що визначають;</a:t>
            </a:r>
          </a:p>
          <a:p>
            <a:pPr eaLnBrk="1" hangingPunct="1">
              <a:buFont typeface="Calibri" pitchFamily="34" charset="0"/>
              <a:buChar char="−"/>
            </a:pP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реакція повинна протікати швидко і бути не оборотною;</a:t>
            </a:r>
          </a:p>
          <a:p>
            <a:pPr eaLnBrk="1" hangingPunct="1">
              <a:buFont typeface="Calibri" pitchFamily="34" charset="0"/>
              <a:buChar char="−"/>
            </a:pPr>
            <a:r>
              <a:rPr lang="ru-RU" sz="3000" smtClean="0">
                <a:latin typeface="Times New Roman" pitchFamily="18" charset="0"/>
                <a:cs typeface="Times New Roman" pitchFamily="18" charset="0"/>
              </a:rPr>
              <a:t>реакція повинна проходити по мірі можливості при кімнатній t</a:t>
            </a:r>
            <a:r>
              <a:rPr lang="ru-RU" sz="3000" baseline="3000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Calibri" pitchFamily="34" charset="0"/>
              <a:buChar char="−"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Класифікація методів ТА: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304800" y="1428750"/>
            <a:ext cx="8686800" cy="4651375"/>
          </a:xfrm>
        </p:spPr>
        <p:txBody>
          <a:bodyPr/>
          <a:lstStyle/>
          <a:p>
            <a:pPr eaLnBrk="1" hangingPunct="1">
              <a:buFont typeface="Calibri" pitchFamily="34" charset="0"/>
              <a:buChar char="−"/>
            </a:pP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метод кислотно-основного титрування;</a:t>
            </a:r>
          </a:p>
          <a:p>
            <a:pPr eaLnBrk="1" hangingPunct="1">
              <a:buFont typeface="Calibri" pitchFamily="34" charset="0"/>
              <a:buChar char="−"/>
            </a:pP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метод окисно-відновного титрування;</a:t>
            </a:r>
          </a:p>
          <a:p>
            <a:pPr eaLnBrk="1" hangingPunct="1">
              <a:buFont typeface="Calibri" pitchFamily="34" charset="0"/>
              <a:buChar char="−"/>
            </a:pP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метод осадження;</a:t>
            </a:r>
          </a:p>
          <a:p>
            <a:pPr eaLnBrk="1" hangingPunct="1">
              <a:buFont typeface="Calibri" pitchFamily="34" charset="0"/>
              <a:buChar char="−"/>
            </a:pP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метод комплексонометрії</a:t>
            </a:r>
            <a:endParaRPr lang="ru-RU" sz="30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2" descr="ÐÐ°ÑÑÐ¸Ð½ÐºÐ¸ Ð¿Ð¾ Ð·Ð°Ð¿ÑÐ¾ÑÑ ÑÑÐ¼Ñ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3786188"/>
            <a:ext cx="4202113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2" descr="ÐÐ°ÑÑÐ¸Ð½ÐºÐ¸ Ð¿Ð¾ Ð·Ð°Ð¿ÑÐ¾ÑÑ ÑÑÐºÐ°Ð²Ñ ÑÐµÐ°ÐºÑÑÑ Ð· ÑÑÐ¼ÑÑ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838575"/>
            <a:ext cx="428625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sz="3400" cap="none" smtClean="0">
                <a:effectLst/>
                <a:latin typeface="Times New Roman" pitchFamily="18" charset="0"/>
                <a:cs typeface="Times New Roman" pitchFamily="18" charset="0"/>
              </a:rPr>
              <a:t>Точка еквівалентності</a:t>
            </a:r>
            <a:endParaRPr lang="ru-RU" sz="3400" cap="none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04800" y="1071563"/>
            <a:ext cx="8686800" cy="192881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/>
              <a:t>    </a:t>
            </a: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Точка еквівалентності – це момент титрування при якому кількість доданого титранту еквівалентна кількості речовини, що визначають.</a:t>
            </a:r>
            <a:endParaRPr lang="ru-RU" sz="30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2" descr="ÐÐ°ÑÑÐ¸Ð½ÐºÐ¸ Ð¿Ð¾ Ð·Ð°Ð¿ÑÐ¾ÑÑ ÑÑÐ¼Ñ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88" y="3357563"/>
            <a:ext cx="357187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" descr="ÐÐ°ÑÑÐ¸Ð½ÐºÐ¸ Ð¿Ð¾ Ð·Ð°Ð¿ÑÐ¾ÑÑ ÑÑÐºÐ°Ð²Ñ ÑÐµÐ°ÐºÑÑÑ Ð· ÑÑÐ¼ÑÑ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3286125"/>
            <a:ext cx="3810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Методи визначення точки еквівалентності: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38150" y="1433498"/>
          <a:ext cx="8686800" cy="4651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sz="3400" cap="none" smtClean="0">
                <a:effectLst/>
                <a:latin typeface="Times New Roman" pitchFamily="18" charset="0"/>
                <a:cs typeface="Times New Roman" pitchFamily="18" charset="0"/>
              </a:rPr>
              <a:t>Індикатори</a:t>
            </a:r>
            <a:endParaRPr lang="ru-RU" sz="3400" cap="none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9831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/>
              <a:t>    </a:t>
            </a: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Індикатори – це речовини, які змінюють своє забарвлення в точці еквівалентності або поблизу неї. Різка зміна забарвлення індикатора відповідає кінцевій точці титрування</a:t>
            </a:r>
            <a:endParaRPr lang="ru-RU" sz="30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7" name="Picture 2" descr="ÐÐ°ÑÑÐ¸Ð½ÐºÐ¸ Ð¿Ð¾ Ð·Ð°Ð¿ÑÐ¾ÑÑ ÑÑÐ¼Ñ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1428750"/>
            <a:ext cx="42862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265</TotalTime>
  <Words>241</Words>
  <PresentationFormat>Экран (4:3)</PresentationFormat>
  <Paragraphs>38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16</vt:i4>
      </vt:variant>
    </vt:vector>
  </HeadingPairs>
  <TitlesOfParts>
    <vt:vector size="32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Wingdings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Титриметричний аналіз (ТА)</vt:lpstr>
      <vt:lpstr>Слайд 4</vt:lpstr>
      <vt:lpstr>Слайд 5</vt:lpstr>
      <vt:lpstr>Слайд 6</vt:lpstr>
      <vt:lpstr>Точка еквівалентності</vt:lpstr>
      <vt:lpstr>Слайд 8</vt:lpstr>
      <vt:lpstr>Індикатори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Титриметричний аналіз </dc:title>
  <dc:creator>Алла</dc:creator>
  <cp:lastModifiedBy>Customer</cp:lastModifiedBy>
  <cp:revision>33</cp:revision>
  <dcterms:created xsi:type="dcterms:W3CDTF">2019-04-17T16:34:54Z</dcterms:created>
  <dcterms:modified xsi:type="dcterms:W3CDTF">2022-04-04T16:14:02Z</dcterms:modified>
</cp:coreProperties>
</file>