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handoutMasterIdLst>
    <p:handoutMasterId r:id="rId27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6" r:id="rId21"/>
    <p:sldId id="277" r:id="rId22"/>
    <p:sldId id="278" r:id="rId23"/>
    <p:sldId id="279" r:id="rId24"/>
    <p:sldId id="280" r:id="rId25"/>
    <p:sldId id="281" r:id="rId26"/>
  </p:sldIdLst>
  <p:sldSz cx="9144000" cy="6858000" type="screen4x3"/>
  <p:notesSz cx="9144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33"/>
    <a:srgbClr val="99FFCC"/>
    <a:srgbClr val="38F5FA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542" autoAdjust="0"/>
  </p:normalViewPr>
  <p:slideViewPr>
    <p:cSldViewPr>
      <p:cViewPr varScale="1">
        <p:scale>
          <a:sx n="66" d="100"/>
          <a:sy n="66" d="100"/>
        </p:scale>
        <p:origin x="-1422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0606CE-BF35-413C-8033-0075449B44CA}" type="datetimeFigureOut">
              <a:rPr lang="ru-RU" smtClean="0"/>
              <a:t>28.11.2018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53C58D-D6AF-46CC-8D47-8A9BA1C6EE13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28.11.2018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28.11.2018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 descr="Тема_ Особливості організації та проведення фокусованих групових дискусій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2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939</TotalTime>
  <Words>0</Words>
  <Application>Microsoft Office PowerPoint</Application>
  <PresentationFormat>Экран (4:3)</PresentationFormat>
  <Paragraphs>0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Апекс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Соціологія культури і релігії</dc:title>
  <dc:creator>Таисия</dc:creator>
  <cp:lastModifiedBy> </cp:lastModifiedBy>
  <cp:revision>61</cp:revision>
  <dcterms:created xsi:type="dcterms:W3CDTF">2016-01-21T12:55:28Z</dcterms:created>
  <dcterms:modified xsi:type="dcterms:W3CDTF">2018-11-28T21:03:36Z</dcterms:modified>
</cp:coreProperties>
</file>