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4" r:id="rId5"/>
    <p:sldId id="258" r:id="rId6"/>
    <p:sldId id="259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ІПВ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9331289330735744"/>
          <c:y val="0.66225509036040098"/>
          <c:w val="0.20668710669264251"/>
          <c:h val="0.307315827812272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18612-1CA5-4AEA-ABC1-7E78C9638C6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751C012-D325-4A93-BC0A-3C02B741E363}">
      <dgm:prSet/>
      <dgm:spPr/>
      <dgm:t>
        <a:bodyPr/>
        <a:lstStyle/>
        <a:p>
          <a:pPr rtl="0"/>
          <a:r>
            <a:rPr lang="uk-UA" smtClean="0"/>
            <a:t>Об’єкт - Частина дійсності</a:t>
          </a:r>
          <a:endParaRPr lang="ru-RU"/>
        </a:p>
      </dgm:t>
    </dgm:pt>
    <dgm:pt modelId="{615D18D0-16CB-43A5-85D0-9DC2725D3AAB}" type="parTrans" cxnId="{064C498F-D642-40C8-B038-5DE4C6493BBF}">
      <dgm:prSet/>
      <dgm:spPr/>
      <dgm:t>
        <a:bodyPr/>
        <a:lstStyle/>
        <a:p>
          <a:endParaRPr lang="ru-RU"/>
        </a:p>
      </dgm:t>
    </dgm:pt>
    <dgm:pt modelId="{C5AD3CF3-9E3F-4BDE-BEA5-5B4751483DA4}" type="sibTrans" cxnId="{064C498F-D642-40C8-B038-5DE4C6493BBF}">
      <dgm:prSet/>
      <dgm:spPr/>
      <dgm:t>
        <a:bodyPr/>
        <a:lstStyle/>
        <a:p>
          <a:endParaRPr lang="ru-RU"/>
        </a:p>
      </dgm:t>
    </dgm:pt>
    <dgm:pt modelId="{091C6598-90AA-4670-9494-C51037F4E170}">
      <dgm:prSet/>
      <dgm:spPr/>
      <dgm:t>
        <a:bodyPr/>
        <a:lstStyle/>
        <a:p>
          <a:pPr rtl="0"/>
          <a:r>
            <a:rPr lang="uk-UA" smtClean="0"/>
            <a:t>Політика, політична сфера суспільства</a:t>
          </a:r>
          <a:endParaRPr lang="ru-RU"/>
        </a:p>
      </dgm:t>
    </dgm:pt>
    <dgm:pt modelId="{9CB263DB-E1D2-4DBC-8BC4-6157EAF4F65D}" type="parTrans" cxnId="{3896A8EF-3DB5-4B2C-8D87-4ADDCB0DF78B}">
      <dgm:prSet/>
      <dgm:spPr/>
      <dgm:t>
        <a:bodyPr/>
        <a:lstStyle/>
        <a:p>
          <a:endParaRPr lang="ru-RU"/>
        </a:p>
      </dgm:t>
    </dgm:pt>
    <dgm:pt modelId="{4B6ED7F3-1FD5-4755-A8D6-37870EC10C9D}" type="sibTrans" cxnId="{3896A8EF-3DB5-4B2C-8D87-4ADDCB0DF78B}">
      <dgm:prSet/>
      <dgm:spPr/>
      <dgm:t>
        <a:bodyPr/>
        <a:lstStyle/>
        <a:p>
          <a:endParaRPr lang="ru-RU"/>
        </a:p>
      </dgm:t>
    </dgm:pt>
    <dgm:pt modelId="{232C2854-4089-429E-89C7-E7EBCEC9A1BA}">
      <dgm:prSet/>
      <dgm:spPr/>
      <dgm:t>
        <a:bodyPr/>
        <a:lstStyle/>
        <a:p>
          <a:pPr rtl="0"/>
          <a:r>
            <a:rPr lang="uk-UA" smtClean="0"/>
            <a:t>Предмет – частина об’єкта, яку безпосередньо досліджують представники тієї чи іншої науки</a:t>
          </a:r>
          <a:endParaRPr lang="ru-RU"/>
        </a:p>
      </dgm:t>
    </dgm:pt>
    <dgm:pt modelId="{8663FE28-5893-4A7A-B99F-ED446DC77627}" type="parTrans" cxnId="{3C7180FE-49B7-444A-A12C-0150C3202927}">
      <dgm:prSet/>
      <dgm:spPr/>
      <dgm:t>
        <a:bodyPr/>
        <a:lstStyle/>
        <a:p>
          <a:endParaRPr lang="ru-RU"/>
        </a:p>
      </dgm:t>
    </dgm:pt>
    <dgm:pt modelId="{2B84BBC0-C855-43A3-ACF1-0BB925143E9E}" type="sibTrans" cxnId="{3C7180FE-49B7-444A-A12C-0150C3202927}">
      <dgm:prSet/>
      <dgm:spPr/>
      <dgm:t>
        <a:bodyPr/>
        <a:lstStyle/>
        <a:p>
          <a:endParaRPr lang="ru-RU"/>
        </a:p>
      </dgm:t>
    </dgm:pt>
    <dgm:pt modelId="{0D8F8781-5B5F-486E-AFEC-099DE2017B49}">
      <dgm:prSet/>
      <dgm:spPr/>
      <dgm:t>
        <a:bodyPr/>
        <a:lstStyle/>
        <a:p>
          <a:pPr rtl="0"/>
          <a:r>
            <a:rPr lang="uk-UA" smtClean="0"/>
            <a:t>Предмет – еволюція політичних ідей, втілених у політичних теоріях і концепціях</a:t>
          </a:r>
          <a:endParaRPr lang="ru-RU"/>
        </a:p>
      </dgm:t>
    </dgm:pt>
    <dgm:pt modelId="{DE499D4E-FD80-4A9A-BBA4-73B07290B996}" type="parTrans" cxnId="{AC4CED02-EACC-4704-824F-5AAFD73D8940}">
      <dgm:prSet/>
      <dgm:spPr/>
      <dgm:t>
        <a:bodyPr/>
        <a:lstStyle/>
        <a:p>
          <a:endParaRPr lang="ru-RU"/>
        </a:p>
      </dgm:t>
    </dgm:pt>
    <dgm:pt modelId="{C589B62D-34F1-40D9-8EE4-39139E731F75}" type="sibTrans" cxnId="{AC4CED02-EACC-4704-824F-5AAFD73D8940}">
      <dgm:prSet/>
      <dgm:spPr/>
      <dgm:t>
        <a:bodyPr/>
        <a:lstStyle/>
        <a:p>
          <a:endParaRPr lang="ru-RU"/>
        </a:p>
      </dgm:t>
    </dgm:pt>
    <dgm:pt modelId="{92459BC8-1FD4-401B-BF77-DD9E95FEA658}" type="pres">
      <dgm:prSet presAssocID="{B2C18612-1CA5-4AEA-ABC1-7E78C9638C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19AFA1E-36B1-44AA-B3A8-BE7A3D1C37CE}" type="pres">
      <dgm:prSet presAssocID="{7751C012-D325-4A93-BC0A-3C02B741E363}" presName="circle1" presStyleLbl="node1" presStyleIdx="0" presStyleCnt="4"/>
      <dgm:spPr/>
    </dgm:pt>
    <dgm:pt modelId="{8186BDC7-DDB0-4DA8-9B12-821452E2ED69}" type="pres">
      <dgm:prSet presAssocID="{7751C012-D325-4A93-BC0A-3C02B741E363}" presName="space" presStyleCnt="0"/>
      <dgm:spPr/>
    </dgm:pt>
    <dgm:pt modelId="{6DDF8D2F-1902-40EC-81D7-6A5A997D09DC}" type="pres">
      <dgm:prSet presAssocID="{7751C012-D325-4A93-BC0A-3C02B741E363}" presName="rect1" presStyleLbl="alignAcc1" presStyleIdx="0" presStyleCnt="4"/>
      <dgm:spPr/>
    </dgm:pt>
    <dgm:pt modelId="{F503CB4B-FA39-4A4D-8B43-7B05CEC72A41}" type="pres">
      <dgm:prSet presAssocID="{091C6598-90AA-4670-9494-C51037F4E170}" presName="vertSpace2" presStyleLbl="node1" presStyleIdx="0" presStyleCnt="4"/>
      <dgm:spPr/>
    </dgm:pt>
    <dgm:pt modelId="{7EAF1045-8162-431A-80FA-C2AE652D0D69}" type="pres">
      <dgm:prSet presAssocID="{091C6598-90AA-4670-9494-C51037F4E170}" presName="circle2" presStyleLbl="node1" presStyleIdx="1" presStyleCnt="4"/>
      <dgm:spPr/>
    </dgm:pt>
    <dgm:pt modelId="{FA4CA60E-22BD-41B1-9B45-B7A010D71F65}" type="pres">
      <dgm:prSet presAssocID="{091C6598-90AA-4670-9494-C51037F4E170}" presName="rect2" presStyleLbl="alignAcc1" presStyleIdx="1" presStyleCnt="4"/>
      <dgm:spPr/>
    </dgm:pt>
    <dgm:pt modelId="{7CE87323-846D-44F4-9C83-1BE8C313CFB5}" type="pres">
      <dgm:prSet presAssocID="{232C2854-4089-429E-89C7-E7EBCEC9A1BA}" presName="vertSpace3" presStyleLbl="node1" presStyleIdx="1" presStyleCnt="4"/>
      <dgm:spPr/>
    </dgm:pt>
    <dgm:pt modelId="{F85C8865-27CE-4510-AC69-85116065C699}" type="pres">
      <dgm:prSet presAssocID="{232C2854-4089-429E-89C7-E7EBCEC9A1BA}" presName="circle3" presStyleLbl="node1" presStyleIdx="2" presStyleCnt="4"/>
      <dgm:spPr/>
    </dgm:pt>
    <dgm:pt modelId="{7DCBE92D-5EC3-4540-A835-F14D15BEE50C}" type="pres">
      <dgm:prSet presAssocID="{232C2854-4089-429E-89C7-E7EBCEC9A1BA}" presName="rect3" presStyleLbl="alignAcc1" presStyleIdx="2" presStyleCnt="4"/>
      <dgm:spPr/>
    </dgm:pt>
    <dgm:pt modelId="{303C28C8-DB84-42FA-877B-FED90E55C729}" type="pres">
      <dgm:prSet presAssocID="{0D8F8781-5B5F-486E-AFEC-099DE2017B49}" presName="vertSpace4" presStyleLbl="node1" presStyleIdx="2" presStyleCnt="4"/>
      <dgm:spPr/>
    </dgm:pt>
    <dgm:pt modelId="{400722CC-EA6A-4681-9D0D-00A83B072EE4}" type="pres">
      <dgm:prSet presAssocID="{0D8F8781-5B5F-486E-AFEC-099DE2017B49}" presName="circle4" presStyleLbl="node1" presStyleIdx="3" presStyleCnt="4"/>
      <dgm:spPr/>
    </dgm:pt>
    <dgm:pt modelId="{BBA984F4-07DD-4298-BBD1-06CB89443EE1}" type="pres">
      <dgm:prSet presAssocID="{0D8F8781-5B5F-486E-AFEC-099DE2017B49}" presName="rect4" presStyleLbl="alignAcc1" presStyleIdx="3" presStyleCnt="4"/>
      <dgm:spPr/>
    </dgm:pt>
    <dgm:pt modelId="{EF6485B0-18BA-4910-93BE-F70A87F523C1}" type="pres">
      <dgm:prSet presAssocID="{7751C012-D325-4A93-BC0A-3C02B741E363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FAD5BC03-DB68-4F53-BE45-6DFE34926C84}" type="pres">
      <dgm:prSet presAssocID="{091C6598-90AA-4670-9494-C51037F4E170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1EF7B647-B50F-4452-9152-BB80CF80054D}" type="pres">
      <dgm:prSet presAssocID="{232C2854-4089-429E-89C7-E7EBCEC9A1BA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F03DC59F-A54C-4DC2-A610-6C39026123E6}" type="pres">
      <dgm:prSet presAssocID="{0D8F8781-5B5F-486E-AFEC-099DE2017B49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C4F44B9-AE6D-4992-A4EC-8F93BB427336}" type="presOf" srcId="{232C2854-4089-429E-89C7-E7EBCEC9A1BA}" destId="{7DCBE92D-5EC3-4540-A835-F14D15BEE50C}" srcOrd="0" destOrd="0" presId="urn:microsoft.com/office/officeart/2005/8/layout/target3"/>
    <dgm:cxn modelId="{BE7ED9FE-1989-4D14-AD9D-6820972D69E1}" type="presOf" srcId="{B2C18612-1CA5-4AEA-ABC1-7E78C9638C69}" destId="{92459BC8-1FD4-401B-BF77-DD9E95FEA658}" srcOrd="0" destOrd="0" presId="urn:microsoft.com/office/officeart/2005/8/layout/target3"/>
    <dgm:cxn modelId="{AC4CED02-EACC-4704-824F-5AAFD73D8940}" srcId="{B2C18612-1CA5-4AEA-ABC1-7E78C9638C69}" destId="{0D8F8781-5B5F-486E-AFEC-099DE2017B49}" srcOrd="3" destOrd="0" parTransId="{DE499D4E-FD80-4A9A-BBA4-73B07290B996}" sibTransId="{C589B62D-34F1-40D9-8EE4-39139E731F75}"/>
    <dgm:cxn modelId="{8B220CDB-79EB-4082-905E-DFD57EF69E1C}" type="presOf" srcId="{7751C012-D325-4A93-BC0A-3C02B741E363}" destId="{6DDF8D2F-1902-40EC-81D7-6A5A997D09DC}" srcOrd="0" destOrd="0" presId="urn:microsoft.com/office/officeart/2005/8/layout/target3"/>
    <dgm:cxn modelId="{540894F4-7956-46C6-9569-C1E8AE8CCF38}" type="presOf" srcId="{232C2854-4089-429E-89C7-E7EBCEC9A1BA}" destId="{1EF7B647-B50F-4452-9152-BB80CF80054D}" srcOrd="1" destOrd="0" presId="urn:microsoft.com/office/officeart/2005/8/layout/target3"/>
    <dgm:cxn modelId="{C3941E4A-9DD8-42D2-8298-6A180E536327}" type="presOf" srcId="{091C6598-90AA-4670-9494-C51037F4E170}" destId="{FAD5BC03-DB68-4F53-BE45-6DFE34926C84}" srcOrd="1" destOrd="0" presId="urn:microsoft.com/office/officeart/2005/8/layout/target3"/>
    <dgm:cxn modelId="{3C7180FE-49B7-444A-A12C-0150C3202927}" srcId="{B2C18612-1CA5-4AEA-ABC1-7E78C9638C69}" destId="{232C2854-4089-429E-89C7-E7EBCEC9A1BA}" srcOrd="2" destOrd="0" parTransId="{8663FE28-5893-4A7A-B99F-ED446DC77627}" sibTransId="{2B84BBC0-C855-43A3-ACF1-0BB925143E9E}"/>
    <dgm:cxn modelId="{F246A474-8435-409B-9655-2CA8D81546BC}" type="presOf" srcId="{091C6598-90AA-4670-9494-C51037F4E170}" destId="{FA4CA60E-22BD-41B1-9B45-B7A010D71F65}" srcOrd="0" destOrd="0" presId="urn:microsoft.com/office/officeart/2005/8/layout/target3"/>
    <dgm:cxn modelId="{3822A42F-1773-4E43-8EAE-61046D51CA28}" type="presOf" srcId="{0D8F8781-5B5F-486E-AFEC-099DE2017B49}" destId="{F03DC59F-A54C-4DC2-A610-6C39026123E6}" srcOrd="1" destOrd="0" presId="urn:microsoft.com/office/officeart/2005/8/layout/target3"/>
    <dgm:cxn modelId="{35A3655E-9392-477C-9DC8-EEDDCA0A4CBB}" type="presOf" srcId="{7751C012-D325-4A93-BC0A-3C02B741E363}" destId="{EF6485B0-18BA-4910-93BE-F70A87F523C1}" srcOrd="1" destOrd="0" presId="urn:microsoft.com/office/officeart/2005/8/layout/target3"/>
    <dgm:cxn modelId="{064C498F-D642-40C8-B038-5DE4C6493BBF}" srcId="{B2C18612-1CA5-4AEA-ABC1-7E78C9638C69}" destId="{7751C012-D325-4A93-BC0A-3C02B741E363}" srcOrd="0" destOrd="0" parTransId="{615D18D0-16CB-43A5-85D0-9DC2725D3AAB}" sibTransId="{C5AD3CF3-9E3F-4BDE-BEA5-5B4751483DA4}"/>
    <dgm:cxn modelId="{5EDE6BC7-4F2E-468E-B5E4-DBF46C5A4870}" type="presOf" srcId="{0D8F8781-5B5F-486E-AFEC-099DE2017B49}" destId="{BBA984F4-07DD-4298-BBD1-06CB89443EE1}" srcOrd="0" destOrd="0" presId="urn:microsoft.com/office/officeart/2005/8/layout/target3"/>
    <dgm:cxn modelId="{3896A8EF-3DB5-4B2C-8D87-4ADDCB0DF78B}" srcId="{B2C18612-1CA5-4AEA-ABC1-7E78C9638C69}" destId="{091C6598-90AA-4670-9494-C51037F4E170}" srcOrd="1" destOrd="0" parTransId="{9CB263DB-E1D2-4DBC-8BC4-6157EAF4F65D}" sibTransId="{4B6ED7F3-1FD5-4755-A8D6-37870EC10C9D}"/>
    <dgm:cxn modelId="{D1E001D3-1B86-4209-ABA0-32C12D5B472E}" type="presParOf" srcId="{92459BC8-1FD4-401B-BF77-DD9E95FEA658}" destId="{119AFA1E-36B1-44AA-B3A8-BE7A3D1C37CE}" srcOrd="0" destOrd="0" presId="urn:microsoft.com/office/officeart/2005/8/layout/target3"/>
    <dgm:cxn modelId="{9A3FB7AE-99B8-4040-908D-D44D49C9AE6C}" type="presParOf" srcId="{92459BC8-1FD4-401B-BF77-DD9E95FEA658}" destId="{8186BDC7-DDB0-4DA8-9B12-821452E2ED69}" srcOrd="1" destOrd="0" presId="urn:microsoft.com/office/officeart/2005/8/layout/target3"/>
    <dgm:cxn modelId="{9FD171DD-8069-4766-A8F5-D9AACBB4ADBC}" type="presParOf" srcId="{92459BC8-1FD4-401B-BF77-DD9E95FEA658}" destId="{6DDF8D2F-1902-40EC-81D7-6A5A997D09DC}" srcOrd="2" destOrd="0" presId="urn:microsoft.com/office/officeart/2005/8/layout/target3"/>
    <dgm:cxn modelId="{7D591600-2D3F-4291-8CF7-34D6BFC54CEB}" type="presParOf" srcId="{92459BC8-1FD4-401B-BF77-DD9E95FEA658}" destId="{F503CB4B-FA39-4A4D-8B43-7B05CEC72A41}" srcOrd="3" destOrd="0" presId="urn:microsoft.com/office/officeart/2005/8/layout/target3"/>
    <dgm:cxn modelId="{131C1D55-B39E-49BA-A085-7940492072AF}" type="presParOf" srcId="{92459BC8-1FD4-401B-BF77-DD9E95FEA658}" destId="{7EAF1045-8162-431A-80FA-C2AE652D0D69}" srcOrd="4" destOrd="0" presId="urn:microsoft.com/office/officeart/2005/8/layout/target3"/>
    <dgm:cxn modelId="{8C7F83A7-F1C2-4FE5-9633-61010574EEEA}" type="presParOf" srcId="{92459BC8-1FD4-401B-BF77-DD9E95FEA658}" destId="{FA4CA60E-22BD-41B1-9B45-B7A010D71F65}" srcOrd="5" destOrd="0" presId="urn:microsoft.com/office/officeart/2005/8/layout/target3"/>
    <dgm:cxn modelId="{BAC7391F-132F-4EF5-9879-54688ACEA9F9}" type="presParOf" srcId="{92459BC8-1FD4-401B-BF77-DD9E95FEA658}" destId="{7CE87323-846D-44F4-9C83-1BE8C313CFB5}" srcOrd="6" destOrd="0" presId="urn:microsoft.com/office/officeart/2005/8/layout/target3"/>
    <dgm:cxn modelId="{657FE9FD-E9BE-4653-86D2-656F2EE2FAAE}" type="presParOf" srcId="{92459BC8-1FD4-401B-BF77-DD9E95FEA658}" destId="{F85C8865-27CE-4510-AC69-85116065C699}" srcOrd="7" destOrd="0" presId="urn:microsoft.com/office/officeart/2005/8/layout/target3"/>
    <dgm:cxn modelId="{ACEC39CB-4361-425A-8F47-A1CE217C1DC0}" type="presParOf" srcId="{92459BC8-1FD4-401B-BF77-DD9E95FEA658}" destId="{7DCBE92D-5EC3-4540-A835-F14D15BEE50C}" srcOrd="8" destOrd="0" presId="urn:microsoft.com/office/officeart/2005/8/layout/target3"/>
    <dgm:cxn modelId="{F82CDDC9-4F42-4A4F-BE0E-9D1B50CD8913}" type="presParOf" srcId="{92459BC8-1FD4-401B-BF77-DD9E95FEA658}" destId="{303C28C8-DB84-42FA-877B-FED90E55C729}" srcOrd="9" destOrd="0" presId="urn:microsoft.com/office/officeart/2005/8/layout/target3"/>
    <dgm:cxn modelId="{D60544A3-3061-400D-BF39-0D181EEEF4FC}" type="presParOf" srcId="{92459BC8-1FD4-401B-BF77-DD9E95FEA658}" destId="{400722CC-EA6A-4681-9D0D-00A83B072EE4}" srcOrd="10" destOrd="0" presId="urn:microsoft.com/office/officeart/2005/8/layout/target3"/>
    <dgm:cxn modelId="{43CBC69A-21DB-4781-ADA0-3D37AAFFD7A0}" type="presParOf" srcId="{92459BC8-1FD4-401B-BF77-DD9E95FEA658}" destId="{BBA984F4-07DD-4298-BBD1-06CB89443EE1}" srcOrd="11" destOrd="0" presId="urn:microsoft.com/office/officeart/2005/8/layout/target3"/>
    <dgm:cxn modelId="{7E35A810-764F-4E2E-9EB4-488781631725}" type="presParOf" srcId="{92459BC8-1FD4-401B-BF77-DD9E95FEA658}" destId="{EF6485B0-18BA-4910-93BE-F70A87F523C1}" srcOrd="12" destOrd="0" presId="urn:microsoft.com/office/officeart/2005/8/layout/target3"/>
    <dgm:cxn modelId="{C4236420-7F7C-4D13-9589-1F83E350D232}" type="presParOf" srcId="{92459BC8-1FD4-401B-BF77-DD9E95FEA658}" destId="{FAD5BC03-DB68-4F53-BE45-6DFE34926C84}" srcOrd="13" destOrd="0" presId="urn:microsoft.com/office/officeart/2005/8/layout/target3"/>
    <dgm:cxn modelId="{A6E06FEC-50C5-4BF3-80AF-22427136268B}" type="presParOf" srcId="{92459BC8-1FD4-401B-BF77-DD9E95FEA658}" destId="{1EF7B647-B50F-4452-9152-BB80CF80054D}" srcOrd="14" destOrd="0" presId="urn:microsoft.com/office/officeart/2005/8/layout/target3"/>
    <dgm:cxn modelId="{9C120749-CC09-4FEF-B2C0-90BC34B81D43}" type="presParOf" srcId="{92459BC8-1FD4-401B-BF77-DD9E95FEA658}" destId="{F03DC59F-A54C-4DC2-A610-6C39026123E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3F4ED2-34BF-4886-AE4F-A8FB9D20FC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08AE7A-089E-4B53-929F-E8E3CF5FCEA8}">
      <dgm:prSet/>
      <dgm:spPr/>
      <dgm:t>
        <a:bodyPr/>
        <a:lstStyle/>
        <a:p>
          <a:pPr rtl="0"/>
          <a:r>
            <a:rPr lang="uk-UA" smtClean="0"/>
            <a:t>Християнські</a:t>
          </a:r>
          <a:endParaRPr lang="ru-RU"/>
        </a:p>
      </dgm:t>
    </dgm:pt>
    <dgm:pt modelId="{9D22A0BC-F9FC-4061-AE49-340313BEEA4E}" type="parTrans" cxnId="{EA1A9C52-8D08-453D-A147-064C223A1313}">
      <dgm:prSet/>
      <dgm:spPr/>
      <dgm:t>
        <a:bodyPr/>
        <a:lstStyle/>
        <a:p>
          <a:endParaRPr lang="ru-RU"/>
        </a:p>
      </dgm:t>
    </dgm:pt>
    <dgm:pt modelId="{62D235B0-6E4F-4259-9787-6E2966631EF1}" type="sibTrans" cxnId="{EA1A9C52-8D08-453D-A147-064C223A1313}">
      <dgm:prSet/>
      <dgm:spPr/>
      <dgm:t>
        <a:bodyPr/>
        <a:lstStyle/>
        <a:p>
          <a:endParaRPr lang="ru-RU"/>
        </a:p>
      </dgm:t>
    </dgm:pt>
    <dgm:pt modelId="{811170BA-5B9E-40C5-89C5-A5AA3EF3F4C1}">
      <dgm:prSet/>
      <dgm:spPr/>
      <dgm:t>
        <a:bodyPr/>
        <a:lstStyle/>
        <a:p>
          <a:pPr rtl="0"/>
          <a:r>
            <a:rPr lang="uk-UA" smtClean="0"/>
            <a:t>Ліберальні</a:t>
          </a:r>
          <a:endParaRPr lang="ru-RU"/>
        </a:p>
      </dgm:t>
    </dgm:pt>
    <dgm:pt modelId="{A6E3D90B-F09E-41A4-B434-8911F737B7AA}" type="parTrans" cxnId="{1D4AEC55-4CEF-40B2-BF56-FA052D59F94A}">
      <dgm:prSet/>
      <dgm:spPr/>
      <dgm:t>
        <a:bodyPr/>
        <a:lstStyle/>
        <a:p>
          <a:endParaRPr lang="ru-RU"/>
        </a:p>
      </dgm:t>
    </dgm:pt>
    <dgm:pt modelId="{F9263451-8BCF-49F2-8F14-A15063962FB3}" type="sibTrans" cxnId="{1D4AEC55-4CEF-40B2-BF56-FA052D59F94A}">
      <dgm:prSet/>
      <dgm:spPr/>
      <dgm:t>
        <a:bodyPr/>
        <a:lstStyle/>
        <a:p>
          <a:endParaRPr lang="ru-RU"/>
        </a:p>
      </dgm:t>
    </dgm:pt>
    <dgm:pt modelId="{15C69FB0-50E0-4F2B-BA37-6F97DC88D8DF}">
      <dgm:prSet/>
      <dgm:spPr/>
      <dgm:t>
        <a:bodyPr/>
        <a:lstStyle/>
        <a:p>
          <a:pPr rtl="0"/>
          <a:r>
            <a:rPr lang="uk-UA" smtClean="0"/>
            <a:t>Комуністичні</a:t>
          </a:r>
          <a:endParaRPr lang="ru-RU"/>
        </a:p>
      </dgm:t>
    </dgm:pt>
    <dgm:pt modelId="{9086214A-2227-4B55-943C-7706F980E8A7}" type="parTrans" cxnId="{2EA23988-302A-44EE-A75B-316EA942010D}">
      <dgm:prSet/>
      <dgm:spPr/>
      <dgm:t>
        <a:bodyPr/>
        <a:lstStyle/>
        <a:p>
          <a:endParaRPr lang="ru-RU"/>
        </a:p>
      </dgm:t>
    </dgm:pt>
    <dgm:pt modelId="{8BBB58D2-7265-424C-922A-7CF2CE2F8CAE}" type="sibTrans" cxnId="{2EA23988-302A-44EE-A75B-316EA942010D}">
      <dgm:prSet/>
      <dgm:spPr/>
      <dgm:t>
        <a:bodyPr/>
        <a:lstStyle/>
        <a:p>
          <a:endParaRPr lang="ru-RU"/>
        </a:p>
      </dgm:t>
    </dgm:pt>
    <dgm:pt modelId="{A5013FDA-B02F-45B0-A34C-432F35A33B82}">
      <dgm:prSet/>
      <dgm:spPr/>
      <dgm:t>
        <a:bodyPr/>
        <a:lstStyle/>
        <a:p>
          <a:pPr rtl="0"/>
          <a:r>
            <a:rPr lang="uk-UA" smtClean="0"/>
            <a:t>Анархічні</a:t>
          </a:r>
          <a:endParaRPr lang="ru-RU"/>
        </a:p>
      </dgm:t>
    </dgm:pt>
    <dgm:pt modelId="{A8836A22-37BD-42AA-B7ED-43ACA6693258}" type="parTrans" cxnId="{C23649C2-1A6A-4D13-BE3E-B28F74D1E2E8}">
      <dgm:prSet/>
      <dgm:spPr/>
      <dgm:t>
        <a:bodyPr/>
        <a:lstStyle/>
        <a:p>
          <a:endParaRPr lang="ru-RU"/>
        </a:p>
      </dgm:t>
    </dgm:pt>
    <dgm:pt modelId="{0A1C731C-AFED-483D-BFB1-B32B35DE09CC}" type="sibTrans" cxnId="{C23649C2-1A6A-4D13-BE3E-B28F74D1E2E8}">
      <dgm:prSet/>
      <dgm:spPr/>
      <dgm:t>
        <a:bodyPr/>
        <a:lstStyle/>
        <a:p>
          <a:endParaRPr lang="ru-RU"/>
        </a:p>
      </dgm:t>
    </dgm:pt>
    <dgm:pt modelId="{1714DFEB-0EDB-4958-88C4-65A9A61335D1}">
      <dgm:prSet/>
      <dgm:spPr/>
      <dgm:t>
        <a:bodyPr/>
        <a:lstStyle/>
        <a:p>
          <a:pPr rtl="0"/>
          <a:r>
            <a:rPr lang="uk-UA" smtClean="0"/>
            <a:t>Консервативні</a:t>
          </a:r>
          <a:endParaRPr lang="ru-RU"/>
        </a:p>
      </dgm:t>
    </dgm:pt>
    <dgm:pt modelId="{445D1886-8CBB-4155-91F2-C2D92D925606}" type="parTrans" cxnId="{8D439047-5629-4E01-84F3-3A71BB463C6D}">
      <dgm:prSet/>
      <dgm:spPr/>
      <dgm:t>
        <a:bodyPr/>
        <a:lstStyle/>
        <a:p>
          <a:endParaRPr lang="ru-RU"/>
        </a:p>
      </dgm:t>
    </dgm:pt>
    <dgm:pt modelId="{FA3FB857-989A-46C9-90C1-48C2F0512D0F}" type="sibTrans" cxnId="{8D439047-5629-4E01-84F3-3A71BB463C6D}">
      <dgm:prSet/>
      <dgm:spPr/>
      <dgm:t>
        <a:bodyPr/>
        <a:lstStyle/>
        <a:p>
          <a:endParaRPr lang="ru-RU"/>
        </a:p>
      </dgm:t>
    </dgm:pt>
    <dgm:pt modelId="{53E19FBB-AC13-4093-9199-4C4D8096FC4D}">
      <dgm:prSet/>
      <dgm:spPr/>
      <dgm:t>
        <a:bodyPr/>
        <a:lstStyle/>
        <a:p>
          <a:pPr rtl="0"/>
          <a:r>
            <a:rPr lang="uk-UA" smtClean="0"/>
            <a:t>Утопічні </a:t>
          </a:r>
          <a:endParaRPr lang="ru-RU"/>
        </a:p>
      </dgm:t>
    </dgm:pt>
    <dgm:pt modelId="{701D001C-8B98-41DD-BE52-2739D353DCBE}" type="parTrans" cxnId="{F7705D59-3694-488D-80B4-AF485E7BD2DA}">
      <dgm:prSet/>
      <dgm:spPr/>
      <dgm:t>
        <a:bodyPr/>
        <a:lstStyle/>
        <a:p>
          <a:endParaRPr lang="ru-RU"/>
        </a:p>
      </dgm:t>
    </dgm:pt>
    <dgm:pt modelId="{80EC47F9-C980-436D-A65F-2E5A66B0E724}" type="sibTrans" cxnId="{F7705D59-3694-488D-80B4-AF485E7BD2DA}">
      <dgm:prSet/>
      <dgm:spPr/>
      <dgm:t>
        <a:bodyPr/>
        <a:lstStyle/>
        <a:p>
          <a:endParaRPr lang="ru-RU"/>
        </a:p>
      </dgm:t>
    </dgm:pt>
    <dgm:pt modelId="{CDB779D1-0FB2-49B4-8052-B40FB1E9C9B5}" type="pres">
      <dgm:prSet presAssocID="{5E3F4ED2-34BF-4886-AE4F-A8FB9D20FC23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69FB5A45-6800-463F-B11B-17A8AB5999C1}" type="pres">
      <dgm:prSet presAssocID="{4308AE7A-089E-4B53-929F-E8E3CF5FCEA8}" presName="circ1" presStyleLbl="vennNode1" presStyleIdx="0" presStyleCnt="6"/>
      <dgm:spPr/>
    </dgm:pt>
    <dgm:pt modelId="{92D14FAA-D3A9-4551-9E09-9952FC8F00AE}" type="pres">
      <dgm:prSet presAssocID="{4308AE7A-089E-4B53-929F-E8E3CF5FCE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3979A0-ACAD-4B10-8287-C4F35379273A}" type="pres">
      <dgm:prSet presAssocID="{811170BA-5B9E-40C5-89C5-A5AA3EF3F4C1}" presName="circ2" presStyleLbl="vennNode1" presStyleIdx="1" presStyleCnt="6"/>
      <dgm:spPr/>
    </dgm:pt>
    <dgm:pt modelId="{E9ABCB7D-094A-4557-84F2-A5D09D3DBD78}" type="pres">
      <dgm:prSet presAssocID="{811170BA-5B9E-40C5-89C5-A5AA3EF3F4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51BA13-33B3-4739-9EAC-B9160C58B3D8}" type="pres">
      <dgm:prSet presAssocID="{15C69FB0-50E0-4F2B-BA37-6F97DC88D8DF}" presName="circ3" presStyleLbl="vennNode1" presStyleIdx="2" presStyleCnt="6"/>
      <dgm:spPr/>
    </dgm:pt>
    <dgm:pt modelId="{DC771E97-C61A-457D-9594-E48F16E8921F}" type="pres">
      <dgm:prSet presAssocID="{15C69FB0-50E0-4F2B-BA37-6F97DC88D8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27C2B1-7CDF-4464-A2D6-2232C84D6AD6}" type="pres">
      <dgm:prSet presAssocID="{A5013FDA-B02F-45B0-A34C-432F35A33B82}" presName="circ4" presStyleLbl="vennNode1" presStyleIdx="3" presStyleCnt="6"/>
      <dgm:spPr/>
    </dgm:pt>
    <dgm:pt modelId="{90F6EB04-5D66-4C3E-B2BC-7527979D23B5}" type="pres">
      <dgm:prSet presAssocID="{A5013FDA-B02F-45B0-A34C-432F35A33B8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70FDDD-4FE9-4BA3-9C75-660D33BADBE0}" type="pres">
      <dgm:prSet presAssocID="{1714DFEB-0EDB-4958-88C4-65A9A61335D1}" presName="circ5" presStyleLbl="vennNode1" presStyleIdx="4" presStyleCnt="6"/>
      <dgm:spPr/>
    </dgm:pt>
    <dgm:pt modelId="{45A1D6CB-57AD-43B2-8110-B03229427E88}" type="pres">
      <dgm:prSet presAssocID="{1714DFEB-0EDB-4958-88C4-65A9A61335D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FCCBE9-1DB6-402F-B37E-D6A131CB8CE2}" type="pres">
      <dgm:prSet presAssocID="{53E19FBB-AC13-4093-9199-4C4D8096FC4D}" presName="circ6" presStyleLbl="vennNode1" presStyleIdx="5" presStyleCnt="6"/>
      <dgm:spPr/>
    </dgm:pt>
    <dgm:pt modelId="{1E76E21D-F828-4B50-BBE3-9BA9842C8952}" type="pres">
      <dgm:prSet presAssocID="{53E19FBB-AC13-4093-9199-4C4D8096FC4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A23988-302A-44EE-A75B-316EA942010D}" srcId="{5E3F4ED2-34BF-4886-AE4F-A8FB9D20FC23}" destId="{15C69FB0-50E0-4F2B-BA37-6F97DC88D8DF}" srcOrd="2" destOrd="0" parTransId="{9086214A-2227-4B55-943C-7706F980E8A7}" sibTransId="{8BBB58D2-7265-424C-922A-7CF2CE2F8CAE}"/>
    <dgm:cxn modelId="{0646ED9D-F887-46FD-A598-674F43BCACE7}" type="presOf" srcId="{15C69FB0-50E0-4F2B-BA37-6F97DC88D8DF}" destId="{45A1D6CB-57AD-43B2-8110-B03229427E88}" srcOrd="0" destOrd="0" presId="urn:microsoft.com/office/officeart/2005/8/layout/venn1"/>
    <dgm:cxn modelId="{C23649C2-1A6A-4D13-BE3E-B28F74D1E2E8}" srcId="{5E3F4ED2-34BF-4886-AE4F-A8FB9D20FC23}" destId="{A5013FDA-B02F-45B0-A34C-432F35A33B82}" srcOrd="3" destOrd="0" parTransId="{A8836A22-37BD-42AA-B7ED-43ACA6693258}" sibTransId="{0A1C731C-AFED-483D-BFB1-B32B35DE09CC}"/>
    <dgm:cxn modelId="{0165FF74-5565-47AE-9EF5-640B881F1E65}" type="presOf" srcId="{A5013FDA-B02F-45B0-A34C-432F35A33B82}" destId="{90F6EB04-5D66-4C3E-B2BC-7527979D23B5}" srcOrd="0" destOrd="0" presId="urn:microsoft.com/office/officeart/2005/8/layout/venn1"/>
    <dgm:cxn modelId="{078DE5FE-0723-4AB9-A6C9-6B26DC0A30AB}" type="presOf" srcId="{4308AE7A-089E-4B53-929F-E8E3CF5FCEA8}" destId="{92D14FAA-D3A9-4551-9E09-9952FC8F00AE}" srcOrd="0" destOrd="0" presId="urn:microsoft.com/office/officeart/2005/8/layout/venn1"/>
    <dgm:cxn modelId="{F7705D59-3694-488D-80B4-AF485E7BD2DA}" srcId="{5E3F4ED2-34BF-4886-AE4F-A8FB9D20FC23}" destId="{53E19FBB-AC13-4093-9199-4C4D8096FC4D}" srcOrd="5" destOrd="0" parTransId="{701D001C-8B98-41DD-BE52-2739D353DCBE}" sibTransId="{80EC47F9-C980-436D-A65F-2E5A66B0E724}"/>
    <dgm:cxn modelId="{7E37BEBF-C5D7-42A2-9EF4-877CC9948AB5}" type="presOf" srcId="{53E19FBB-AC13-4093-9199-4C4D8096FC4D}" destId="{E9ABCB7D-094A-4557-84F2-A5D09D3DBD78}" srcOrd="0" destOrd="0" presId="urn:microsoft.com/office/officeart/2005/8/layout/venn1"/>
    <dgm:cxn modelId="{42B8D717-2F71-4A99-85F0-2A47E7C5F3CF}" type="presOf" srcId="{811170BA-5B9E-40C5-89C5-A5AA3EF3F4C1}" destId="{1E76E21D-F828-4B50-BBE3-9BA9842C8952}" srcOrd="0" destOrd="0" presId="urn:microsoft.com/office/officeart/2005/8/layout/venn1"/>
    <dgm:cxn modelId="{1D4AEC55-4CEF-40B2-BF56-FA052D59F94A}" srcId="{5E3F4ED2-34BF-4886-AE4F-A8FB9D20FC23}" destId="{811170BA-5B9E-40C5-89C5-A5AA3EF3F4C1}" srcOrd="1" destOrd="0" parTransId="{A6E3D90B-F09E-41A4-B434-8911F737B7AA}" sibTransId="{F9263451-8BCF-49F2-8F14-A15063962FB3}"/>
    <dgm:cxn modelId="{EA1A9C52-8D08-453D-A147-064C223A1313}" srcId="{5E3F4ED2-34BF-4886-AE4F-A8FB9D20FC23}" destId="{4308AE7A-089E-4B53-929F-E8E3CF5FCEA8}" srcOrd="0" destOrd="0" parTransId="{9D22A0BC-F9FC-4061-AE49-340313BEEA4E}" sibTransId="{62D235B0-6E4F-4259-9787-6E2966631EF1}"/>
    <dgm:cxn modelId="{3745DAC6-E08F-4DB1-9414-382C1946EEEE}" type="presOf" srcId="{1714DFEB-0EDB-4958-88C4-65A9A61335D1}" destId="{DC771E97-C61A-457D-9594-E48F16E8921F}" srcOrd="0" destOrd="0" presId="urn:microsoft.com/office/officeart/2005/8/layout/venn1"/>
    <dgm:cxn modelId="{E1E4B374-6D10-4AD8-9C35-B6D817F58C63}" type="presOf" srcId="{5E3F4ED2-34BF-4886-AE4F-A8FB9D20FC23}" destId="{CDB779D1-0FB2-49B4-8052-B40FB1E9C9B5}" srcOrd="0" destOrd="0" presId="urn:microsoft.com/office/officeart/2005/8/layout/venn1"/>
    <dgm:cxn modelId="{8D439047-5629-4E01-84F3-3A71BB463C6D}" srcId="{5E3F4ED2-34BF-4886-AE4F-A8FB9D20FC23}" destId="{1714DFEB-0EDB-4958-88C4-65A9A61335D1}" srcOrd="4" destOrd="0" parTransId="{445D1886-8CBB-4155-91F2-C2D92D925606}" sibTransId="{FA3FB857-989A-46C9-90C1-48C2F0512D0F}"/>
    <dgm:cxn modelId="{E965BF19-4A9D-44B8-95B7-A54E92D3961B}" type="presParOf" srcId="{CDB779D1-0FB2-49B4-8052-B40FB1E9C9B5}" destId="{69FB5A45-6800-463F-B11B-17A8AB5999C1}" srcOrd="0" destOrd="0" presId="urn:microsoft.com/office/officeart/2005/8/layout/venn1"/>
    <dgm:cxn modelId="{0FFEF58C-C7C4-4F16-A46B-56DFA9893BE7}" type="presParOf" srcId="{CDB779D1-0FB2-49B4-8052-B40FB1E9C9B5}" destId="{92D14FAA-D3A9-4551-9E09-9952FC8F00AE}" srcOrd="1" destOrd="0" presId="urn:microsoft.com/office/officeart/2005/8/layout/venn1"/>
    <dgm:cxn modelId="{FCCCD367-A5C9-4BE6-8F9E-2C834C026214}" type="presParOf" srcId="{CDB779D1-0FB2-49B4-8052-B40FB1E9C9B5}" destId="{223979A0-ACAD-4B10-8287-C4F35379273A}" srcOrd="2" destOrd="0" presId="urn:microsoft.com/office/officeart/2005/8/layout/venn1"/>
    <dgm:cxn modelId="{6F12079A-88B9-4933-93FB-B4C2C407B102}" type="presParOf" srcId="{CDB779D1-0FB2-49B4-8052-B40FB1E9C9B5}" destId="{E9ABCB7D-094A-4557-84F2-A5D09D3DBD78}" srcOrd="3" destOrd="0" presId="urn:microsoft.com/office/officeart/2005/8/layout/venn1"/>
    <dgm:cxn modelId="{409AD2E4-4FF6-4E95-B649-89F272974FC7}" type="presParOf" srcId="{CDB779D1-0FB2-49B4-8052-B40FB1E9C9B5}" destId="{E351BA13-33B3-4739-9EAC-B9160C58B3D8}" srcOrd="4" destOrd="0" presId="urn:microsoft.com/office/officeart/2005/8/layout/venn1"/>
    <dgm:cxn modelId="{4782DCE1-CF13-4006-A9F1-03F4E2A871D9}" type="presParOf" srcId="{CDB779D1-0FB2-49B4-8052-B40FB1E9C9B5}" destId="{DC771E97-C61A-457D-9594-E48F16E8921F}" srcOrd="5" destOrd="0" presId="urn:microsoft.com/office/officeart/2005/8/layout/venn1"/>
    <dgm:cxn modelId="{A575D290-6C1B-4BFD-B36F-049C9E5A4AA8}" type="presParOf" srcId="{CDB779D1-0FB2-49B4-8052-B40FB1E9C9B5}" destId="{CF27C2B1-7CDF-4464-A2D6-2232C84D6AD6}" srcOrd="6" destOrd="0" presId="urn:microsoft.com/office/officeart/2005/8/layout/venn1"/>
    <dgm:cxn modelId="{F20ECA4D-9654-4338-B1BA-4D69DB0A1E61}" type="presParOf" srcId="{CDB779D1-0FB2-49B4-8052-B40FB1E9C9B5}" destId="{90F6EB04-5D66-4C3E-B2BC-7527979D23B5}" srcOrd="7" destOrd="0" presId="urn:microsoft.com/office/officeart/2005/8/layout/venn1"/>
    <dgm:cxn modelId="{CAC9436C-5711-4E9A-9464-006F590E529A}" type="presParOf" srcId="{CDB779D1-0FB2-49B4-8052-B40FB1E9C9B5}" destId="{F970FDDD-4FE9-4BA3-9C75-660D33BADBE0}" srcOrd="8" destOrd="0" presId="urn:microsoft.com/office/officeart/2005/8/layout/venn1"/>
    <dgm:cxn modelId="{747D067E-763F-42A7-8950-89CBE1D8CCC7}" type="presParOf" srcId="{CDB779D1-0FB2-49B4-8052-B40FB1E9C9B5}" destId="{45A1D6CB-57AD-43B2-8110-B03229427E88}" srcOrd="9" destOrd="0" presId="urn:microsoft.com/office/officeart/2005/8/layout/venn1"/>
    <dgm:cxn modelId="{2548B071-7799-4FDB-86DC-4A6D8BABB330}" type="presParOf" srcId="{CDB779D1-0FB2-49B4-8052-B40FB1E9C9B5}" destId="{E1FCCBE9-1DB6-402F-B37E-D6A131CB8CE2}" srcOrd="10" destOrd="0" presId="urn:microsoft.com/office/officeart/2005/8/layout/venn1"/>
    <dgm:cxn modelId="{922060E9-53F6-4806-B91B-41529CA41499}" type="presParOf" srcId="{CDB779D1-0FB2-49B4-8052-B40FB1E9C9B5}" destId="{1E76E21D-F828-4B50-BBE3-9BA9842C895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41F25B-8176-48AA-A686-0B8B897F396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C837D2B3-B585-43B0-A140-10A7D0797C56}">
      <dgm:prSet/>
      <dgm:spPr/>
      <dgm:t>
        <a:bodyPr/>
        <a:lstStyle/>
        <a:p>
          <a:pPr rtl="0"/>
          <a:r>
            <a:rPr lang="uk-UA" smtClean="0"/>
            <a:t>Пізнавальна</a:t>
          </a:r>
          <a:endParaRPr lang="ru-RU"/>
        </a:p>
      </dgm:t>
    </dgm:pt>
    <dgm:pt modelId="{C35FC652-A47F-45DE-A0C3-9CA46F57932A}" type="parTrans" cxnId="{AF9EC8D4-E5F1-42AA-8547-5394E0EAA7B8}">
      <dgm:prSet/>
      <dgm:spPr/>
      <dgm:t>
        <a:bodyPr/>
        <a:lstStyle/>
        <a:p>
          <a:endParaRPr lang="ru-RU"/>
        </a:p>
      </dgm:t>
    </dgm:pt>
    <dgm:pt modelId="{DFB8ED50-AEF5-4B33-9BE0-BA5909B5F9CA}" type="sibTrans" cxnId="{AF9EC8D4-E5F1-42AA-8547-5394E0EAA7B8}">
      <dgm:prSet/>
      <dgm:spPr/>
      <dgm:t>
        <a:bodyPr/>
        <a:lstStyle/>
        <a:p>
          <a:endParaRPr lang="ru-RU"/>
        </a:p>
      </dgm:t>
    </dgm:pt>
    <dgm:pt modelId="{6D2B75FD-0CFC-434C-B4A9-C90D0BFF2E3B}">
      <dgm:prSet/>
      <dgm:spPr/>
      <dgm:t>
        <a:bodyPr/>
        <a:lstStyle/>
        <a:p>
          <a:pPr rtl="0"/>
          <a:r>
            <a:rPr lang="uk-UA" smtClean="0"/>
            <a:t>Світоглядна</a:t>
          </a:r>
          <a:endParaRPr lang="ru-RU"/>
        </a:p>
      </dgm:t>
    </dgm:pt>
    <dgm:pt modelId="{38CB7A37-719A-4491-A5C8-A1C04AEF4660}" type="parTrans" cxnId="{EFAE7C72-7CA6-4860-AEE9-CD182C367B46}">
      <dgm:prSet/>
      <dgm:spPr/>
      <dgm:t>
        <a:bodyPr/>
        <a:lstStyle/>
        <a:p>
          <a:endParaRPr lang="ru-RU"/>
        </a:p>
      </dgm:t>
    </dgm:pt>
    <dgm:pt modelId="{DDB92370-6A55-42EA-8B52-C5B6C1C1CA34}" type="sibTrans" cxnId="{EFAE7C72-7CA6-4860-AEE9-CD182C367B46}">
      <dgm:prSet/>
      <dgm:spPr/>
      <dgm:t>
        <a:bodyPr/>
        <a:lstStyle/>
        <a:p>
          <a:endParaRPr lang="ru-RU"/>
        </a:p>
      </dgm:t>
    </dgm:pt>
    <dgm:pt modelId="{7FA32076-5E81-4C0D-92A8-4B9B025B218C}">
      <dgm:prSet/>
      <dgm:spPr/>
      <dgm:t>
        <a:bodyPr/>
        <a:lstStyle/>
        <a:p>
          <a:pPr rtl="0"/>
          <a:r>
            <a:rPr lang="uk-UA" smtClean="0"/>
            <a:t>Нормативно-орієнтуюча</a:t>
          </a:r>
          <a:endParaRPr lang="ru-RU"/>
        </a:p>
      </dgm:t>
    </dgm:pt>
    <dgm:pt modelId="{2A45FB2A-7125-49FF-8DB5-FF9BAB69134D}" type="parTrans" cxnId="{84264500-9B8F-4593-8A2D-0D2C219F6DE4}">
      <dgm:prSet/>
      <dgm:spPr/>
      <dgm:t>
        <a:bodyPr/>
        <a:lstStyle/>
        <a:p>
          <a:endParaRPr lang="ru-RU"/>
        </a:p>
      </dgm:t>
    </dgm:pt>
    <dgm:pt modelId="{A00E6F50-1548-4AA5-A9D8-BB8D22972098}" type="sibTrans" cxnId="{84264500-9B8F-4593-8A2D-0D2C219F6DE4}">
      <dgm:prSet/>
      <dgm:spPr/>
      <dgm:t>
        <a:bodyPr/>
        <a:lstStyle/>
        <a:p>
          <a:endParaRPr lang="ru-RU"/>
        </a:p>
      </dgm:t>
    </dgm:pt>
    <dgm:pt modelId="{5AB61DFA-6EB8-4356-8CDD-6648C92E8E9B}">
      <dgm:prSet/>
      <dgm:spPr/>
      <dgm:t>
        <a:bodyPr/>
        <a:lstStyle/>
        <a:p>
          <a:pPr rtl="0"/>
          <a:r>
            <a:rPr lang="uk-UA" smtClean="0"/>
            <a:t>Прогностчина</a:t>
          </a:r>
          <a:endParaRPr lang="ru-RU"/>
        </a:p>
      </dgm:t>
    </dgm:pt>
    <dgm:pt modelId="{9739EF3E-663E-4FA4-87A2-7C0F0FA37A61}" type="parTrans" cxnId="{1C0FBC2C-AA2E-4463-AFCB-4A62E13380DD}">
      <dgm:prSet/>
      <dgm:spPr/>
      <dgm:t>
        <a:bodyPr/>
        <a:lstStyle/>
        <a:p>
          <a:endParaRPr lang="ru-RU"/>
        </a:p>
      </dgm:t>
    </dgm:pt>
    <dgm:pt modelId="{9899B764-9A68-40E2-953C-25F16498B5C4}" type="sibTrans" cxnId="{1C0FBC2C-AA2E-4463-AFCB-4A62E13380DD}">
      <dgm:prSet/>
      <dgm:spPr/>
      <dgm:t>
        <a:bodyPr/>
        <a:lstStyle/>
        <a:p>
          <a:endParaRPr lang="ru-RU"/>
        </a:p>
      </dgm:t>
    </dgm:pt>
    <dgm:pt modelId="{6B3F91E7-EA44-4585-852D-672979CDA167}">
      <dgm:prSet/>
      <dgm:spPr/>
      <dgm:t>
        <a:bodyPr/>
        <a:lstStyle/>
        <a:p>
          <a:pPr rtl="0"/>
          <a:r>
            <a:rPr lang="uk-UA" smtClean="0"/>
            <a:t>прагматична</a:t>
          </a:r>
          <a:endParaRPr lang="ru-RU"/>
        </a:p>
      </dgm:t>
    </dgm:pt>
    <dgm:pt modelId="{4A963659-81A3-4055-9E04-803F794D39CA}" type="parTrans" cxnId="{D5BF8AD2-85B4-45D9-AA1F-69699E096C81}">
      <dgm:prSet/>
      <dgm:spPr/>
      <dgm:t>
        <a:bodyPr/>
        <a:lstStyle/>
        <a:p>
          <a:endParaRPr lang="ru-RU"/>
        </a:p>
      </dgm:t>
    </dgm:pt>
    <dgm:pt modelId="{607554A6-0902-43A7-B548-C784418EA163}" type="sibTrans" cxnId="{D5BF8AD2-85B4-45D9-AA1F-69699E096C81}">
      <dgm:prSet/>
      <dgm:spPr/>
      <dgm:t>
        <a:bodyPr/>
        <a:lstStyle/>
        <a:p>
          <a:endParaRPr lang="ru-RU"/>
        </a:p>
      </dgm:t>
    </dgm:pt>
    <dgm:pt modelId="{54C5A084-435A-483C-A7C7-F20AEDD54E9D}" type="pres">
      <dgm:prSet presAssocID="{DF41F25B-8176-48AA-A686-0B8B897F3966}" presName="linear" presStyleCnt="0">
        <dgm:presLayoutVars>
          <dgm:animLvl val="lvl"/>
          <dgm:resizeHandles val="exact"/>
        </dgm:presLayoutVars>
      </dgm:prSet>
      <dgm:spPr/>
    </dgm:pt>
    <dgm:pt modelId="{76E76BED-DB2C-4B92-B804-A51A5DBA7B66}" type="pres">
      <dgm:prSet presAssocID="{C837D2B3-B585-43B0-A140-10A7D0797C5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675455-F31A-4CBF-B9CB-2B2CF141BCE8}" type="pres">
      <dgm:prSet presAssocID="{DFB8ED50-AEF5-4B33-9BE0-BA5909B5F9CA}" presName="spacer" presStyleCnt="0"/>
      <dgm:spPr/>
    </dgm:pt>
    <dgm:pt modelId="{877BEA97-E096-4A83-A798-2FB99CAB2FD3}" type="pres">
      <dgm:prSet presAssocID="{6D2B75FD-0CFC-434C-B4A9-C90D0BFF2E3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59E8828-BEE5-4EBF-A41B-352B12181ADD}" type="pres">
      <dgm:prSet presAssocID="{DDB92370-6A55-42EA-8B52-C5B6C1C1CA34}" presName="spacer" presStyleCnt="0"/>
      <dgm:spPr/>
    </dgm:pt>
    <dgm:pt modelId="{3CDBACFF-BDBE-4356-A800-734BB917B32D}" type="pres">
      <dgm:prSet presAssocID="{7FA32076-5E81-4C0D-92A8-4B9B025B218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40854F-5B81-4E3D-B2C3-C0645A7F5B36}" type="pres">
      <dgm:prSet presAssocID="{A00E6F50-1548-4AA5-A9D8-BB8D22972098}" presName="spacer" presStyleCnt="0"/>
      <dgm:spPr/>
    </dgm:pt>
    <dgm:pt modelId="{95D7B590-0C9F-457A-94F4-A43607562E43}" type="pres">
      <dgm:prSet presAssocID="{5AB61DFA-6EB8-4356-8CDD-6648C92E8E9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9A1AF21-8437-44C9-8ABB-A4B5D9C7BB08}" type="pres">
      <dgm:prSet presAssocID="{9899B764-9A68-40E2-953C-25F16498B5C4}" presName="spacer" presStyleCnt="0"/>
      <dgm:spPr/>
    </dgm:pt>
    <dgm:pt modelId="{C94B8DBA-36E3-4E53-8D96-280D33085FF8}" type="pres">
      <dgm:prSet presAssocID="{6B3F91E7-EA44-4585-852D-672979CDA1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3EE9D16-A568-41D8-83B6-71CE084C58C8}" type="presOf" srcId="{7FA32076-5E81-4C0D-92A8-4B9B025B218C}" destId="{3CDBACFF-BDBE-4356-A800-734BB917B32D}" srcOrd="0" destOrd="0" presId="urn:microsoft.com/office/officeart/2005/8/layout/vList2"/>
    <dgm:cxn modelId="{D5BF8AD2-85B4-45D9-AA1F-69699E096C81}" srcId="{DF41F25B-8176-48AA-A686-0B8B897F3966}" destId="{6B3F91E7-EA44-4585-852D-672979CDA167}" srcOrd="4" destOrd="0" parTransId="{4A963659-81A3-4055-9E04-803F794D39CA}" sibTransId="{607554A6-0902-43A7-B548-C784418EA163}"/>
    <dgm:cxn modelId="{1CC2CF43-DD25-48A2-A8AB-827894651A26}" type="presOf" srcId="{6B3F91E7-EA44-4585-852D-672979CDA167}" destId="{C94B8DBA-36E3-4E53-8D96-280D33085FF8}" srcOrd="0" destOrd="0" presId="urn:microsoft.com/office/officeart/2005/8/layout/vList2"/>
    <dgm:cxn modelId="{9A82A302-98F2-4C82-AAA7-5936E0EBED16}" type="presOf" srcId="{6D2B75FD-0CFC-434C-B4A9-C90D0BFF2E3B}" destId="{877BEA97-E096-4A83-A798-2FB99CAB2FD3}" srcOrd="0" destOrd="0" presId="urn:microsoft.com/office/officeart/2005/8/layout/vList2"/>
    <dgm:cxn modelId="{1C0FBC2C-AA2E-4463-AFCB-4A62E13380DD}" srcId="{DF41F25B-8176-48AA-A686-0B8B897F3966}" destId="{5AB61DFA-6EB8-4356-8CDD-6648C92E8E9B}" srcOrd="3" destOrd="0" parTransId="{9739EF3E-663E-4FA4-87A2-7C0F0FA37A61}" sibTransId="{9899B764-9A68-40E2-953C-25F16498B5C4}"/>
    <dgm:cxn modelId="{EFAE7C72-7CA6-4860-AEE9-CD182C367B46}" srcId="{DF41F25B-8176-48AA-A686-0B8B897F3966}" destId="{6D2B75FD-0CFC-434C-B4A9-C90D0BFF2E3B}" srcOrd="1" destOrd="0" parTransId="{38CB7A37-719A-4491-A5C8-A1C04AEF4660}" sibTransId="{DDB92370-6A55-42EA-8B52-C5B6C1C1CA34}"/>
    <dgm:cxn modelId="{DE225E29-96E2-4606-A0B1-0D95D739A808}" type="presOf" srcId="{DF41F25B-8176-48AA-A686-0B8B897F3966}" destId="{54C5A084-435A-483C-A7C7-F20AEDD54E9D}" srcOrd="0" destOrd="0" presId="urn:microsoft.com/office/officeart/2005/8/layout/vList2"/>
    <dgm:cxn modelId="{AF9EC8D4-E5F1-42AA-8547-5394E0EAA7B8}" srcId="{DF41F25B-8176-48AA-A686-0B8B897F3966}" destId="{C837D2B3-B585-43B0-A140-10A7D0797C56}" srcOrd="0" destOrd="0" parTransId="{C35FC652-A47F-45DE-A0C3-9CA46F57932A}" sibTransId="{DFB8ED50-AEF5-4B33-9BE0-BA5909B5F9CA}"/>
    <dgm:cxn modelId="{84264500-9B8F-4593-8A2D-0D2C219F6DE4}" srcId="{DF41F25B-8176-48AA-A686-0B8B897F3966}" destId="{7FA32076-5E81-4C0D-92A8-4B9B025B218C}" srcOrd="2" destOrd="0" parTransId="{2A45FB2A-7125-49FF-8DB5-FF9BAB69134D}" sibTransId="{A00E6F50-1548-4AA5-A9D8-BB8D22972098}"/>
    <dgm:cxn modelId="{E320CE08-2084-453D-9F92-9B01F99A0C64}" type="presOf" srcId="{5AB61DFA-6EB8-4356-8CDD-6648C92E8E9B}" destId="{95D7B590-0C9F-457A-94F4-A43607562E43}" srcOrd="0" destOrd="0" presId="urn:microsoft.com/office/officeart/2005/8/layout/vList2"/>
    <dgm:cxn modelId="{E2694F06-1DAF-4845-89BE-A2C8851FCA1B}" type="presOf" srcId="{C837D2B3-B585-43B0-A140-10A7D0797C56}" destId="{76E76BED-DB2C-4B92-B804-A51A5DBA7B66}" srcOrd="0" destOrd="0" presId="urn:microsoft.com/office/officeart/2005/8/layout/vList2"/>
    <dgm:cxn modelId="{534B3F1C-AE38-45F3-A8BB-033EAB4BC6EF}" type="presParOf" srcId="{54C5A084-435A-483C-A7C7-F20AEDD54E9D}" destId="{76E76BED-DB2C-4B92-B804-A51A5DBA7B66}" srcOrd="0" destOrd="0" presId="urn:microsoft.com/office/officeart/2005/8/layout/vList2"/>
    <dgm:cxn modelId="{61628283-754E-410F-A063-3859BEA484D7}" type="presParOf" srcId="{54C5A084-435A-483C-A7C7-F20AEDD54E9D}" destId="{24675455-F31A-4CBF-B9CB-2B2CF141BCE8}" srcOrd="1" destOrd="0" presId="urn:microsoft.com/office/officeart/2005/8/layout/vList2"/>
    <dgm:cxn modelId="{00774558-1E9C-456E-AA9A-E46CDEC7F927}" type="presParOf" srcId="{54C5A084-435A-483C-A7C7-F20AEDD54E9D}" destId="{877BEA97-E096-4A83-A798-2FB99CAB2FD3}" srcOrd="2" destOrd="0" presId="urn:microsoft.com/office/officeart/2005/8/layout/vList2"/>
    <dgm:cxn modelId="{955D5BA6-70C7-4C68-A6ED-51A9AD0D65C7}" type="presParOf" srcId="{54C5A084-435A-483C-A7C7-F20AEDD54E9D}" destId="{359E8828-BEE5-4EBF-A41B-352B12181ADD}" srcOrd="3" destOrd="0" presId="urn:microsoft.com/office/officeart/2005/8/layout/vList2"/>
    <dgm:cxn modelId="{59CF88AF-5098-4530-9F46-583639868158}" type="presParOf" srcId="{54C5A084-435A-483C-A7C7-F20AEDD54E9D}" destId="{3CDBACFF-BDBE-4356-A800-734BB917B32D}" srcOrd="4" destOrd="0" presId="urn:microsoft.com/office/officeart/2005/8/layout/vList2"/>
    <dgm:cxn modelId="{6CA05E3A-DDA8-4859-A0A5-D7B019DE8BC4}" type="presParOf" srcId="{54C5A084-435A-483C-A7C7-F20AEDD54E9D}" destId="{0F40854F-5B81-4E3D-B2C3-C0645A7F5B36}" srcOrd="5" destOrd="0" presId="urn:microsoft.com/office/officeart/2005/8/layout/vList2"/>
    <dgm:cxn modelId="{9A462AB8-B7C4-42B0-9CE4-0D499B2E0D33}" type="presParOf" srcId="{54C5A084-435A-483C-A7C7-F20AEDD54E9D}" destId="{95D7B590-0C9F-457A-94F4-A43607562E43}" srcOrd="6" destOrd="0" presId="urn:microsoft.com/office/officeart/2005/8/layout/vList2"/>
    <dgm:cxn modelId="{947E5906-3B34-4375-A61D-C97E668BD422}" type="presParOf" srcId="{54C5A084-435A-483C-A7C7-F20AEDD54E9D}" destId="{F9A1AF21-8437-44C9-8ABB-A4B5D9C7BB08}" srcOrd="7" destOrd="0" presId="urn:microsoft.com/office/officeart/2005/8/layout/vList2"/>
    <dgm:cxn modelId="{9DFDE16E-9E87-4170-9490-7564212253E1}" type="presParOf" srcId="{54C5A084-435A-483C-A7C7-F20AEDD54E9D}" destId="{C94B8DBA-36E3-4E53-8D96-280D33085F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5D1D0-E69A-4A9D-B95F-E048F72DAA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A2167E-1BFF-4388-B2F2-2BFF00E88BEF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dirty="0" smtClean="0"/>
            <a:t>Політичні концепції, втілені в</a:t>
          </a:r>
          <a:endParaRPr lang="ru-RU" dirty="0"/>
        </a:p>
      </dgm:t>
    </dgm:pt>
    <dgm:pt modelId="{715ABCCF-9BBD-4FD5-890D-2C07E7B50438}" type="parTrans" cxnId="{0FDD8257-C426-411F-9BBF-935EE1B4F8EA}">
      <dgm:prSet/>
      <dgm:spPr/>
      <dgm:t>
        <a:bodyPr/>
        <a:lstStyle/>
        <a:p>
          <a:endParaRPr lang="ru-RU"/>
        </a:p>
      </dgm:t>
    </dgm:pt>
    <dgm:pt modelId="{7FB6D8E7-32D7-4F82-879C-84921496CA9A}" type="sibTrans" cxnId="{0FDD8257-C426-411F-9BBF-935EE1B4F8EA}">
      <dgm:prSet/>
      <dgm:spPr/>
      <dgm:t>
        <a:bodyPr/>
        <a:lstStyle/>
        <a:p>
          <a:endParaRPr lang="ru-RU"/>
        </a:p>
      </dgm:t>
    </dgm:pt>
    <dgm:pt modelId="{2CCC36C5-41A9-4F2D-9CFA-34B8F7A8D703}">
      <dgm:prSet/>
      <dgm:spPr>
        <a:solidFill>
          <a:srgbClr val="00B0F0"/>
        </a:solidFill>
      </dgm:spPr>
      <dgm:t>
        <a:bodyPr/>
        <a:lstStyle/>
        <a:p>
          <a:pPr rtl="0"/>
          <a:r>
            <a:rPr lang="uk-UA" dirty="0" smtClean="0"/>
            <a:t>Авторських працях</a:t>
          </a:r>
          <a:endParaRPr lang="ru-RU" dirty="0"/>
        </a:p>
      </dgm:t>
    </dgm:pt>
    <dgm:pt modelId="{A4F7EC7F-DB96-4A1E-8DE4-86207A1D74CB}" type="parTrans" cxnId="{ABC65633-59E4-48FE-974B-655970D8D371}">
      <dgm:prSet/>
      <dgm:spPr/>
      <dgm:t>
        <a:bodyPr/>
        <a:lstStyle/>
        <a:p>
          <a:endParaRPr lang="ru-RU"/>
        </a:p>
      </dgm:t>
    </dgm:pt>
    <dgm:pt modelId="{305D4DB9-5F70-4881-8CAE-2EF18B34D0F3}" type="sibTrans" cxnId="{ABC65633-59E4-48FE-974B-655970D8D371}">
      <dgm:prSet/>
      <dgm:spPr/>
      <dgm:t>
        <a:bodyPr/>
        <a:lstStyle/>
        <a:p>
          <a:endParaRPr lang="ru-RU"/>
        </a:p>
      </dgm:t>
    </dgm:pt>
    <dgm:pt modelId="{43F93907-FA6C-4818-8A28-A90EE8C59811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Програмах партій, конституціях тощо</a:t>
          </a:r>
          <a:endParaRPr lang="ru-RU" dirty="0"/>
        </a:p>
      </dgm:t>
    </dgm:pt>
    <dgm:pt modelId="{DE933B50-82F1-4B6E-98D7-A306A8198AFB}" type="parTrans" cxnId="{BB948A2B-5653-47A0-965A-EFAA507DCAB7}">
      <dgm:prSet/>
      <dgm:spPr/>
      <dgm:t>
        <a:bodyPr/>
        <a:lstStyle/>
        <a:p>
          <a:endParaRPr lang="ru-RU"/>
        </a:p>
      </dgm:t>
    </dgm:pt>
    <dgm:pt modelId="{9572C76D-A174-4A77-A249-53794592793E}" type="sibTrans" cxnId="{BB948A2B-5653-47A0-965A-EFAA507DCAB7}">
      <dgm:prSet/>
      <dgm:spPr/>
      <dgm:t>
        <a:bodyPr/>
        <a:lstStyle/>
        <a:p>
          <a:endParaRPr lang="ru-RU"/>
        </a:p>
      </dgm:t>
    </dgm:pt>
    <dgm:pt modelId="{3D08AD7E-E44B-46EC-BD51-6E6EEAB18BDC}" type="pres">
      <dgm:prSet presAssocID="{C745D1D0-E69A-4A9D-B95F-E048F72DAA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E7CE92C-86A5-495A-A79C-973099334724}" type="pres">
      <dgm:prSet presAssocID="{0FA2167E-1BFF-4388-B2F2-2BFF00E88BEF}" presName="circle1" presStyleLbl="node1" presStyleIdx="0" presStyleCnt="3"/>
      <dgm:spPr/>
    </dgm:pt>
    <dgm:pt modelId="{D8827D70-7500-4A72-A2FE-10F4EA8CB458}" type="pres">
      <dgm:prSet presAssocID="{0FA2167E-1BFF-4388-B2F2-2BFF00E88BEF}" presName="space" presStyleCnt="0"/>
      <dgm:spPr/>
    </dgm:pt>
    <dgm:pt modelId="{BB55EACC-04B2-4E90-AE11-48C3F5F32EEE}" type="pres">
      <dgm:prSet presAssocID="{0FA2167E-1BFF-4388-B2F2-2BFF00E88BEF}" presName="rect1" presStyleLbl="alignAcc1" presStyleIdx="0" presStyleCnt="3"/>
      <dgm:spPr/>
    </dgm:pt>
    <dgm:pt modelId="{1064BBC0-90C3-4677-B94C-CFB49AD3BA39}" type="pres">
      <dgm:prSet presAssocID="{2CCC36C5-41A9-4F2D-9CFA-34B8F7A8D703}" presName="vertSpace2" presStyleLbl="node1" presStyleIdx="0" presStyleCnt="3"/>
      <dgm:spPr/>
    </dgm:pt>
    <dgm:pt modelId="{2309756B-869C-4E0F-BB1D-513AEB329787}" type="pres">
      <dgm:prSet presAssocID="{2CCC36C5-41A9-4F2D-9CFA-34B8F7A8D703}" presName="circle2" presStyleLbl="node1" presStyleIdx="1" presStyleCnt="3"/>
      <dgm:spPr>
        <a:solidFill>
          <a:srgbClr val="92D050"/>
        </a:solidFill>
      </dgm:spPr>
    </dgm:pt>
    <dgm:pt modelId="{AAEC5D79-AB3C-4C17-928E-65BAC3D45D74}" type="pres">
      <dgm:prSet presAssocID="{2CCC36C5-41A9-4F2D-9CFA-34B8F7A8D703}" presName="rect2" presStyleLbl="alignAcc1" presStyleIdx="1" presStyleCnt="3"/>
      <dgm:spPr/>
    </dgm:pt>
    <dgm:pt modelId="{280E3B30-0F2D-4E31-8F3D-D58FA78F72AB}" type="pres">
      <dgm:prSet presAssocID="{43F93907-FA6C-4818-8A28-A90EE8C59811}" presName="vertSpace3" presStyleLbl="node1" presStyleIdx="1" presStyleCnt="3"/>
      <dgm:spPr/>
    </dgm:pt>
    <dgm:pt modelId="{D4028FDB-922B-4524-B548-7294A15B4481}" type="pres">
      <dgm:prSet presAssocID="{43F93907-FA6C-4818-8A28-A90EE8C59811}" presName="circle3" presStyleLbl="node1" presStyleIdx="2" presStyleCnt="3"/>
      <dgm:spPr/>
    </dgm:pt>
    <dgm:pt modelId="{41EB21F7-8F9B-4AA7-83B6-D306F7D261A7}" type="pres">
      <dgm:prSet presAssocID="{43F93907-FA6C-4818-8A28-A90EE8C59811}" presName="rect3" presStyleLbl="alignAcc1" presStyleIdx="2" presStyleCnt="3"/>
      <dgm:spPr/>
    </dgm:pt>
    <dgm:pt modelId="{6A5DBF6A-FB08-44F9-AA0B-9A4C135ACCB8}" type="pres">
      <dgm:prSet presAssocID="{0FA2167E-1BFF-4388-B2F2-2BFF00E88BEF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32597555-946F-44DF-B3FA-9D7DFDE54078}" type="pres">
      <dgm:prSet presAssocID="{2CCC36C5-41A9-4F2D-9CFA-34B8F7A8D703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2B2E652-B275-494D-82CC-B295C3E830F2}" type="pres">
      <dgm:prSet presAssocID="{43F93907-FA6C-4818-8A28-A90EE8C5981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472BEC8A-8536-46FB-B54B-047FE17B70D9}" type="presOf" srcId="{0FA2167E-1BFF-4388-B2F2-2BFF00E88BEF}" destId="{6A5DBF6A-FB08-44F9-AA0B-9A4C135ACCB8}" srcOrd="1" destOrd="0" presId="urn:microsoft.com/office/officeart/2005/8/layout/target3"/>
    <dgm:cxn modelId="{E94258C1-C014-46D0-A943-509EEDC3CFFA}" type="presOf" srcId="{2CCC36C5-41A9-4F2D-9CFA-34B8F7A8D703}" destId="{32597555-946F-44DF-B3FA-9D7DFDE54078}" srcOrd="1" destOrd="0" presId="urn:microsoft.com/office/officeart/2005/8/layout/target3"/>
    <dgm:cxn modelId="{D2528CB5-038F-4277-9781-42DA96823472}" type="presOf" srcId="{C745D1D0-E69A-4A9D-B95F-E048F72DAA19}" destId="{3D08AD7E-E44B-46EC-BD51-6E6EEAB18BDC}" srcOrd="0" destOrd="0" presId="urn:microsoft.com/office/officeart/2005/8/layout/target3"/>
    <dgm:cxn modelId="{E6A719A9-FD2E-48BA-B09A-F4DD0DA9BEEA}" type="presOf" srcId="{0FA2167E-1BFF-4388-B2F2-2BFF00E88BEF}" destId="{BB55EACC-04B2-4E90-AE11-48C3F5F32EEE}" srcOrd="0" destOrd="0" presId="urn:microsoft.com/office/officeart/2005/8/layout/target3"/>
    <dgm:cxn modelId="{BB948A2B-5653-47A0-965A-EFAA507DCAB7}" srcId="{C745D1D0-E69A-4A9D-B95F-E048F72DAA19}" destId="{43F93907-FA6C-4818-8A28-A90EE8C59811}" srcOrd="2" destOrd="0" parTransId="{DE933B50-82F1-4B6E-98D7-A306A8198AFB}" sibTransId="{9572C76D-A174-4A77-A249-53794592793E}"/>
    <dgm:cxn modelId="{0FDD8257-C426-411F-9BBF-935EE1B4F8EA}" srcId="{C745D1D0-E69A-4A9D-B95F-E048F72DAA19}" destId="{0FA2167E-1BFF-4388-B2F2-2BFF00E88BEF}" srcOrd="0" destOrd="0" parTransId="{715ABCCF-9BBD-4FD5-890D-2C07E7B50438}" sibTransId="{7FB6D8E7-32D7-4F82-879C-84921496CA9A}"/>
    <dgm:cxn modelId="{A457AD60-BDA3-43EA-9E46-ABCF7ED2DFF2}" type="presOf" srcId="{2CCC36C5-41A9-4F2D-9CFA-34B8F7A8D703}" destId="{AAEC5D79-AB3C-4C17-928E-65BAC3D45D74}" srcOrd="0" destOrd="0" presId="urn:microsoft.com/office/officeart/2005/8/layout/target3"/>
    <dgm:cxn modelId="{016DD7CF-02CD-4C48-B297-6DA9925502F7}" type="presOf" srcId="{43F93907-FA6C-4818-8A28-A90EE8C59811}" destId="{41EB21F7-8F9B-4AA7-83B6-D306F7D261A7}" srcOrd="0" destOrd="0" presId="urn:microsoft.com/office/officeart/2005/8/layout/target3"/>
    <dgm:cxn modelId="{ABC65633-59E4-48FE-974B-655970D8D371}" srcId="{C745D1D0-E69A-4A9D-B95F-E048F72DAA19}" destId="{2CCC36C5-41A9-4F2D-9CFA-34B8F7A8D703}" srcOrd="1" destOrd="0" parTransId="{A4F7EC7F-DB96-4A1E-8DE4-86207A1D74CB}" sibTransId="{305D4DB9-5F70-4881-8CAE-2EF18B34D0F3}"/>
    <dgm:cxn modelId="{7F8626F6-6046-46B0-852A-D3059DE6E995}" type="presOf" srcId="{43F93907-FA6C-4818-8A28-A90EE8C59811}" destId="{52B2E652-B275-494D-82CC-B295C3E830F2}" srcOrd="1" destOrd="0" presId="urn:microsoft.com/office/officeart/2005/8/layout/target3"/>
    <dgm:cxn modelId="{6D58B8CD-34D6-4558-9B48-6EBD777001D8}" type="presParOf" srcId="{3D08AD7E-E44B-46EC-BD51-6E6EEAB18BDC}" destId="{3E7CE92C-86A5-495A-A79C-973099334724}" srcOrd="0" destOrd="0" presId="urn:microsoft.com/office/officeart/2005/8/layout/target3"/>
    <dgm:cxn modelId="{B6B27B4C-6028-4313-8A2C-7304A4F46D88}" type="presParOf" srcId="{3D08AD7E-E44B-46EC-BD51-6E6EEAB18BDC}" destId="{D8827D70-7500-4A72-A2FE-10F4EA8CB458}" srcOrd="1" destOrd="0" presId="urn:microsoft.com/office/officeart/2005/8/layout/target3"/>
    <dgm:cxn modelId="{AF3FBBD6-5F4B-40F0-A830-825BB3A37FA0}" type="presParOf" srcId="{3D08AD7E-E44B-46EC-BD51-6E6EEAB18BDC}" destId="{BB55EACC-04B2-4E90-AE11-48C3F5F32EEE}" srcOrd="2" destOrd="0" presId="urn:microsoft.com/office/officeart/2005/8/layout/target3"/>
    <dgm:cxn modelId="{74258B9F-0644-45FC-980E-55AD91317D31}" type="presParOf" srcId="{3D08AD7E-E44B-46EC-BD51-6E6EEAB18BDC}" destId="{1064BBC0-90C3-4677-B94C-CFB49AD3BA39}" srcOrd="3" destOrd="0" presId="urn:microsoft.com/office/officeart/2005/8/layout/target3"/>
    <dgm:cxn modelId="{65190680-C533-4E53-AC83-EE272FEACBF3}" type="presParOf" srcId="{3D08AD7E-E44B-46EC-BD51-6E6EEAB18BDC}" destId="{2309756B-869C-4E0F-BB1D-513AEB329787}" srcOrd="4" destOrd="0" presId="urn:microsoft.com/office/officeart/2005/8/layout/target3"/>
    <dgm:cxn modelId="{2C0A87E8-9AF2-4BC4-831A-6936C8B29200}" type="presParOf" srcId="{3D08AD7E-E44B-46EC-BD51-6E6EEAB18BDC}" destId="{AAEC5D79-AB3C-4C17-928E-65BAC3D45D74}" srcOrd="5" destOrd="0" presId="urn:microsoft.com/office/officeart/2005/8/layout/target3"/>
    <dgm:cxn modelId="{E9BFDB15-6594-4EB3-B1AD-99AC02F630EA}" type="presParOf" srcId="{3D08AD7E-E44B-46EC-BD51-6E6EEAB18BDC}" destId="{280E3B30-0F2D-4E31-8F3D-D58FA78F72AB}" srcOrd="6" destOrd="0" presId="urn:microsoft.com/office/officeart/2005/8/layout/target3"/>
    <dgm:cxn modelId="{190DC114-06C3-410F-AAC9-F62CFF8EC466}" type="presParOf" srcId="{3D08AD7E-E44B-46EC-BD51-6E6EEAB18BDC}" destId="{D4028FDB-922B-4524-B548-7294A15B4481}" srcOrd="7" destOrd="0" presId="urn:microsoft.com/office/officeart/2005/8/layout/target3"/>
    <dgm:cxn modelId="{55F28242-EDDE-4900-BD6A-5C159D3C520E}" type="presParOf" srcId="{3D08AD7E-E44B-46EC-BD51-6E6EEAB18BDC}" destId="{41EB21F7-8F9B-4AA7-83B6-D306F7D261A7}" srcOrd="8" destOrd="0" presId="urn:microsoft.com/office/officeart/2005/8/layout/target3"/>
    <dgm:cxn modelId="{4B1DD9A7-3AE7-40D5-974F-CAD478918016}" type="presParOf" srcId="{3D08AD7E-E44B-46EC-BD51-6E6EEAB18BDC}" destId="{6A5DBF6A-FB08-44F9-AA0B-9A4C135ACCB8}" srcOrd="9" destOrd="0" presId="urn:microsoft.com/office/officeart/2005/8/layout/target3"/>
    <dgm:cxn modelId="{43478842-D5E7-4A29-962C-41CA4AFBA937}" type="presParOf" srcId="{3D08AD7E-E44B-46EC-BD51-6E6EEAB18BDC}" destId="{32597555-946F-44DF-B3FA-9D7DFDE54078}" srcOrd="10" destOrd="0" presId="urn:microsoft.com/office/officeart/2005/8/layout/target3"/>
    <dgm:cxn modelId="{222BA881-DD72-4C82-9C92-AC9E0DDB0F97}" type="presParOf" srcId="{3D08AD7E-E44B-46EC-BD51-6E6EEAB18BDC}" destId="{52B2E652-B275-494D-82CC-B295C3E830F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2D1631-035E-4D90-A5EA-B89E9BCA03B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FC5B52A-8434-4F42-A5B9-ABCBC43AD5A3}">
      <dgm:prSet/>
      <dgm:spPr/>
      <dgm:t>
        <a:bodyPr/>
        <a:lstStyle/>
        <a:p>
          <a:pPr rtl="0"/>
          <a:r>
            <a:rPr lang="uk-UA" smtClean="0"/>
            <a:t>Історичний – висвітлення генези політичних теорій </a:t>
          </a:r>
          <a:endParaRPr lang="ru-RU"/>
        </a:p>
      </dgm:t>
    </dgm:pt>
    <dgm:pt modelId="{E34E2589-E56A-4F0B-8130-C36B97FBF565}" type="parTrans" cxnId="{8514E619-894B-46C2-98B0-3CF9DB2FF997}">
      <dgm:prSet/>
      <dgm:spPr/>
      <dgm:t>
        <a:bodyPr/>
        <a:lstStyle/>
        <a:p>
          <a:endParaRPr lang="ru-RU"/>
        </a:p>
      </dgm:t>
    </dgm:pt>
    <dgm:pt modelId="{D825AB29-08A6-48F4-92E0-5260115B50D1}" type="sibTrans" cxnId="{8514E619-894B-46C2-98B0-3CF9DB2FF997}">
      <dgm:prSet/>
      <dgm:spPr/>
      <dgm:t>
        <a:bodyPr/>
        <a:lstStyle/>
        <a:p>
          <a:endParaRPr lang="ru-RU"/>
        </a:p>
      </dgm:t>
    </dgm:pt>
    <dgm:pt modelId="{F8BD6599-5BA0-4A3E-8A6E-2239151F2DBC}">
      <dgm:prSet/>
      <dgm:spPr/>
      <dgm:t>
        <a:bodyPr/>
        <a:lstStyle/>
        <a:p>
          <a:pPr rtl="0"/>
          <a:r>
            <a:rPr lang="uk-UA" smtClean="0"/>
            <a:t>Проблемно-хронологічний – вивчення концептуального змісту політичних теорій в історичному контексті</a:t>
          </a:r>
          <a:endParaRPr lang="ru-RU"/>
        </a:p>
      </dgm:t>
    </dgm:pt>
    <dgm:pt modelId="{0EE8D26F-3545-4B4E-A6FA-DE90A6FAA745}" type="parTrans" cxnId="{AFA794B2-9361-4C5B-847B-965F8A165289}">
      <dgm:prSet/>
      <dgm:spPr/>
      <dgm:t>
        <a:bodyPr/>
        <a:lstStyle/>
        <a:p>
          <a:endParaRPr lang="ru-RU"/>
        </a:p>
      </dgm:t>
    </dgm:pt>
    <dgm:pt modelId="{02E3FF0E-2D61-4B65-BEC5-F9AD28BD3BD0}" type="sibTrans" cxnId="{AFA794B2-9361-4C5B-847B-965F8A165289}">
      <dgm:prSet/>
      <dgm:spPr/>
      <dgm:t>
        <a:bodyPr/>
        <a:lstStyle/>
        <a:p>
          <a:endParaRPr lang="ru-RU"/>
        </a:p>
      </dgm:t>
    </dgm:pt>
    <dgm:pt modelId="{BAF33047-33B1-4C2A-AEC0-96EFB81CBDBB}" type="pres">
      <dgm:prSet presAssocID="{892D1631-035E-4D90-A5EA-B89E9BCA03B6}" presName="compositeShape" presStyleCnt="0">
        <dgm:presLayoutVars>
          <dgm:chMax val="7"/>
          <dgm:dir/>
          <dgm:resizeHandles val="exact"/>
        </dgm:presLayoutVars>
      </dgm:prSet>
      <dgm:spPr/>
    </dgm:pt>
    <dgm:pt modelId="{FCA1FE3A-3BDF-4B94-BCAF-2441D5562CBD}" type="pres">
      <dgm:prSet presAssocID="{8FC5B52A-8434-4F42-A5B9-ABCBC43AD5A3}" presName="circ1" presStyleLbl="vennNode1" presStyleIdx="0" presStyleCnt="2"/>
      <dgm:spPr/>
    </dgm:pt>
    <dgm:pt modelId="{372E1961-E9BD-4263-BCF3-4F17CBE51C6E}" type="pres">
      <dgm:prSet presAssocID="{8FC5B52A-8434-4F42-A5B9-ABCBC43AD5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648C2C-B0DE-4A21-881D-2290A41E3731}" type="pres">
      <dgm:prSet presAssocID="{F8BD6599-5BA0-4A3E-8A6E-2239151F2DBC}" presName="circ2" presStyleLbl="vennNode1" presStyleIdx="1" presStyleCnt="2"/>
      <dgm:spPr/>
    </dgm:pt>
    <dgm:pt modelId="{0FFABF60-C871-4E2C-9DFC-57169FDB8942}" type="pres">
      <dgm:prSet presAssocID="{F8BD6599-5BA0-4A3E-8A6E-2239151F2DB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D636FDE-A9A6-4ABE-938D-082B5E863AD2}" type="presOf" srcId="{8FC5B52A-8434-4F42-A5B9-ABCBC43AD5A3}" destId="{372E1961-E9BD-4263-BCF3-4F17CBE51C6E}" srcOrd="1" destOrd="0" presId="urn:microsoft.com/office/officeart/2005/8/layout/venn1"/>
    <dgm:cxn modelId="{8514E619-894B-46C2-98B0-3CF9DB2FF997}" srcId="{892D1631-035E-4D90-A5EA-B89E9BCA03B6}" destId="{8FC5B52A-8434-4F42-A5B9-ABCBC43AD5A3}" srcOrd="0" destOrd="0" parTransId="{E34E2589-E56A-4F0B-8130-C36B97FBF565}" sibTransId="{D825AB29-08A6-48F4-92E0-5260115B50D1}"/>
    <dgm:cxn modelId="{A54E9091-027F-4F07-9F42-AE2A10526CDA}" type="presOf" srcId="{892D1631-035E-4D90-A5EA-B89E9BCA03B6}" destId="{BAF33047-33B1-4C2A-AEC0-96EFB81CBDBB}" srcOrd="0" destOrd="0" presId="urn:microsoft.com/office/officeart/2005/8/layout/venn1"/>
    <dgm:cxn modelId="{FB383696-8FAA-441A-933C-D52B90E288F4}" type="presOf" srcId="{F8BD6599-5BA0-4A3E-8A6E-2239151F2DBC}" destId="{0FFABF60-C871-4E2C-9DFC-57169FDB8942}" srcOrd="1" destOrd="0" presId="urn:microsoft.com/office/officeart/2005/8/layout/venn1"/>
    <dgm:cxn modelId="{AFA794B2-9361-4C5B-847B-965F8A165289}" srcId="{892D1631-035E-4D90-A5EA-B89E9BCA03B6}" destId="{F8BD6599-5BA0-4A3E-8A6E-2239151F2DBC}" srcOrd="1" destOrd="0" parTransId="{0EE8D26F-3545-4B4E-A6FA-DE90A6FAA745}" sibTransId="{02E3FF0E-2D61-4B65-BEC5-F9AD28BD3BD0}"/>
    <dgm:cxn modelId="{52CBACBC-16C1-43E9-AD6E-AF3BDC803C0F}" type="presOf" srcId="{F8BD6599-5BA0-4A3E-8A6E-2239151F2DBC}" destId="{B0648C2C-B0DE-4A21-881D-2290A41E3731}" srcOrd="0" destOrd="0" presId="urn:microsoft.com/office/officeart/2005/8/layout/venn1"/>
    <dgm:cxn modelId="{B3F888CB-2C75-42C9-B124-B8C84002514C}" type="presOf" srcId="{8FC5B52A-8434-4F42-A5B9-ABCBC43AD5A3}" destId="{FCA1FE3A-3BDF-4B94-BCAF-2441D5562CBD}" srcOrd="0" destOrd="0" presId="urn:microsoft.com/office/officeart/2005/8/layout/venn1"/>
    <dgm:cxn modelId="{4D622CAD-871D-4A10-910B-FCDF55649868}" type="presParOf" srcId="{BAF33047-33B1-4C2A-AEC0-96EFB81CBDBB}" destId="{FCA1FE3A-3BDF-4B94-BCAF-2441D5562CBD}" srcOrd="0" destOrd="0" presId="urn:microsoft.com/office/officeart/2005/8/layout/venn1"/>
    <dgm:cxn modelId="{15D6DC25-33C2-4537-8BF7-C2555569A70B}" type="presParOf" srcId="{BAF33047-33B1-4C2A-AEC0-96EFB81CBDBB}" destId="{372E1961-E9BD-4263-BCF3-4F17CBE51C6E}" srcOrd="1" destOrd="0" presId="urn:microsoft.com/office/officeart/2005/8/layout/venn1"/>
    <dgm:cxn modelId="{6E081A20-3331-4733-A970-036581B252C4}" type="presParOf" srcId="{BAF33047-33B1-4C2A-AEC0-96EFB81CBDBB}" destId="{B0648C2C-B0DE-4A21-881D-2290A41E3731}" srcOrd="2" destOrd="0" presId="urn:microsoft.com/office/officeart/2005/8/layout/venn1"/>
    <dgm:cxn modelId="{7535542F-647A-43D0-A2C7-E8561BF1F0B6}" type="presParOf" srcId="{BAF33047-33B1-4C2A-AEC0-96EFB81CBDBB}" destId="{0FFABF60-C871-4E2C-9DFC-57169FDB894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07153-9D2B-4A56-8C6A-F3232EC04EF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37F1F7C-9168-4A34-B96C-B93B59198AAB}">
      <dgm:prSet/>
      <dgm:spPr/>
      <dgm:t>
        <a:bodyPr/>
        <a:lstStyle/>
        <a:p>
          <a:pPr rtl="0"/>
          <a:r>
            <a:rPr lang="uk-UA" smtClean="0"/>
            <a:t>Первісна доба</a:t>
          </a:r>
          <a:endParaRPr lang="ru-RU"/>
        </a:p>
      </dgm:t>
    </dgm:pt>
    <dgm:pt modelId="{DB1B0F31-5353-4F29-A51B-97825DA4DB09}" type="parTrans" cxnId="{26A54A26-0E4B-4943-B802-1B04D732DE24}">
      <dgm:prSet/>
      <dgm:spPr/>
      <dgm:t>
        <a:bodyPr/>
        <a:lstStyle/>
        <a:p>
          <a:endParaRPr lang="ru-RU"/>
        </a:p>
      </dgm:t>
    </dgm:pt>
    <dgm:pt modelId="{6745846E-30B5-4912-9966-1C80884C7FA9}" type="sibTrans" cxnId="{26A54A26-0E4B-4943-B802-1B04D732DE24}">
      <dgm:prSet/>
      <dgm:spPr/>
      <dgm:t>
        <a:bodyPr/>
        <a:lstStyle/>
        <a:p>
          <a:endParaRPr lang="ru-RU"/>
        </a:p>
      </dgm:t>
    </dgm:pt>
    <dgm:pt modelId="{E13BE02C-9EF2-493E-AF97-733AD858E81F}">
      <dgm:prSet/>
      <dgm:spPr/>
      <dgm:t>
        <a:bodyPr/>
        <a:lstStyle/>
        <a:p>
          <a:pPr rtl="0"/>
          <a:r>
            <a:rPr lang="uk-UA" smtClean="0"/>
            <a:t>Античність</a:t>
          </a:r>
          <a:endParaRPr lang="ru-RU"/>
        </a:p>
      </dgm:t>
    </dgm:pt>
    <dgm:pt modelId="{61D4EB68-D5E6-4E1A-88DC-39267393A6C6}" type="parTrans" cxnId="{4D68D776-7AD8-43E4-81C7-7C761854E933}">
      <dgm:prSet/>
      <dgm:spPr/>
      <dgm:t>
        <a:bodyPr/>
        <a:lstStyle/>
        <a:p>
          <a:endParaRPr lang="ru-RU"/>
        </a:p>
      </dgm:t>
    </dgm:pt>
    <dgm:pt modelId="{2735049C-3693-48D7-8911-0BBFB9FC6755}" type="sibTrans" cxnId="{4D68D776-7AD8-43E4-81C7-7C761854E933}">
      <dgm:prSet/>
      <dgm:spPr/>
      <dgm:t>
        <a:bodyPr/>
        <a:lstStyle/>
        <a:p>
          <a:endParaRPr lang="ru-RU"/>
        </a:p>
      </dgm:t>
    </dgm:pt>
    <dgm:pt modelId="{FF817BDB-5572-4C23-A5B6-6B760E6591D8}">
      <dgm:prSet/>
      <dgm:spPr/>
      <dgm:t>
        <a:bodyPr/>
        <a:lstStyle/>
        <a:p>
          <a:pPr rtl="0"/>
          <a:r>
            <a:rPr lang="uk-UA" smtClean="0"/>
            <a:t>Середні Віки</a:t>
          </a:r>
          <a:endParaRPr lang="ru-RU"/>
        </a:p>
      </dgm:t>
    </dgm:pt>
    <dgm:pt modelId="{A1EF5200-73EB-4ECB-9EED-837E52D4818B}" type="parTrans" cxnId="{4F1C6FBE-06F4-45B7-BE73-CE32CE65C44C}">
      <dgm:prSet/>
      <dgm:spPr/>
      <dgm:t>
        <a:bodyPr/>
        <a:lstStyle/>
        <a:p>
          <a:endParaRPr lang="ru-RU"/>
        </a:p>
      </dgm:t>
    </dgm:pt>
    <dgm:pt modelId="{96A76190-BEB5-4482-9EF6-228C1D7255B4}" type="sibTrans" cxnId="{4F1C6FBE-06F4-45B7-BE73-CE32CE65C44C}">
      <dgm:prSet/>
      <dgm:spPr/>
      <dgm:t>
        <a:bodyPr/>
        <a:lstStyle/>
        <a:p>
          <a:endParaRPr lang="ru-RU"/>
        </a:p>
      </dgm:t>
    </dgm:pt>
    <dgm:pt modelId="{D2B57B45-459F-4869-84BE-76B87E3CE321}">
      <dgm:prSet/>
      <dgm:spPr/>
      <dgm:t>
        <a:bodyPr/>
        <a:lstStyle/>
        <a:p>
          <a:pPr rtl="0"/>
          <a:r>
            <a:rPr lang="uk-UA" smtClean="0"/>
            <a:t>Нова доба</a:t>
          </a:r>
          <a:endParaRPr lang="ru-RU"/>
        </a:p>
      </dgm:t>
    </dgm:pt>
    <dgm:pt modelId="{6BCD12FE-093D-4681-9A5F-C5ACD3A88E8B}" type="parTrans" cxnId="{30B462B4-9C55-4CF3-AFF3-775FB18D5D70}">
      <dgm:prSet/>
      <dgm:spPr/>
      <dgm:t>
        <a:bodyPr/>
        <a:lstStyle/>
        <a:p>
          <a:endParaRPr lang="ru-RU"/>
        </a:p>
      </dgm:t>
    </dgm:pt>
    <dgm:pt modelId="{F69ACE5A-01EA-4EFD-BDA6-5D2563C2BF99}" type="sibTrans" cxnId="{30B462B4-9C55-4CF3-AFF3-775FB18D5D70}">
      <dgm:prSet/>
      <dgm:spPr/>
      <dgm:t>
        <a:bodyPr/>
        <a:lstStyle/>
        <a:p>
          <a:endParaRPr lang="ru-RU"/>
        </a:p>
      </dgm:t>
    </dgm:pt>
    <dgm:pt modelId="{A9891A5F-C9B8-423C-A87C-26A31456719E}">
      <dgm:prSet/>
      <dgm:spPr/>
      <dgm:t>
        <a:bodyPr/>
        <a:lstStyle/>
        <a:p>
          <a:pPr rtl="0"/>
          <a:r>
            <a:rPr lang="uk-UA" smtClean="0"/>
            <a:t>Новітня доба</a:t>
          </a:r>
          <a:endParaRPr lang="ru-RU"/>
        </a:p>
      </dgm:t>
    </dgm:pt>
    <dgm:pt modelId="{6F2B0E44-A20B-414C-94CF-5CB10ACE7644}" type="parTrans" cxnId="{4C52AC1D-692D-4BA7-A877-754C3238F5AB}">
      <dgm:prSet/>
      <dgm:spPr/>
      <dgm:t>
        <a:bodyPr/>
        <a:lstStyle/>
        <a:p>
          <a:endParaRPr lang="ru-RU"/>
        </a:p>
      </dgm:t>
    </dgm:pt>
    <dgm:pt modelId="{5A228DB1-107D-443C-8577-E6264D8C78F4}" type="sibTrans" cxnId="{4C52AC1D-692D-4BA7-A877-754C3238F5AB}">
      <dgm:prSet/>
      <dgm:spPr/>
      <dgm:t>
        <a:bodyPr/>
        <a:lstStyle/>
        <a:p>
          <a:endParaRPr lang="ru-RU"/>
        </a:p>
      </dgm:t>
    </dgm:pt>
    <dgm:pt modelId="{E75460F6-320C-4BFB-A64A-0B94B5DBF30E}" type="pres">
      <dgm:prSet presAssocID="{FDC07153-9D2B-4A56-8C6A-F3232EC04EF7}" presName="Name0" presStyleCnt="0">
        <dgm:presLayoutVars>
          <dgm:dir/>
          <dgm:resizeHandles val="exact"/>
        </dgm:presLayoutVars>
      </dgm:prSet>
      <dgm:spPr/>
    </dgm:pt>
    <dgm:pt modelId="{120D85B5-3DE8-417A-8DDD-50822082248F}" type="pres">
      <dgm:prSet presAssocID="{937F1F7C-9168-4A34-B96C-B93B59198AAB}" presName="node" presStyleLbl="node1" presStyleIdx="0" presStyleCnt="5">
        <dgm:presLayoutVars>
          <dgm:bulletEnabled val="1"/>
        </dgm:presLayoutVars>
      </dgm:prSet>
      <dgm:spPr/>
    </dgm:pt>
    <dgm:pt modelId="{3029F865-7D3E-4EBC-9B65-66B453E0EFFE}" type="pres">
      <dgm:prSet presAssocID="{6745846E-30B5-4912-9966-1C80884C7FA9}" presName="sibTrans" presStyleLbl="sibTrans2D1" presStyleIdx="0" presStyleCnt="4"/>
      <dgm:spPr/>
    </dgm:pt>
    <dgm:pt modelId="{3CA067B9-713A-41CC-9D45-98E0191F0018}" type="pres">
      <dgm:prSet presAssocID="{6745846E-30B5-4912-9966-1C80884C7FA9}" presName="connectorText" presStyleLbl="sibTrans2D1" presStyleIdx="0" presStyleCnt="4"/>
      <dgm:spPr/>
    </dgm:pt>
    <dgm:pt modelId="{D8D25E3F-2236-40B4-97A5-2FF3316283A0}" type="pres">
      <dgm:prSet presAssocID="{E13BE02C-9EF2-493E-AF97-733AD858E81F}" presName="node" presStyleLbl="node1" presStyleIdx="1" presStyleCnt="5">
        <dgm:presLayoutVars>
          <dgm:bulletEnabled val="1"/>
        </dgm:presLayoutVars>
      </dgm:prSet>
      <dgm:spPr/>
    </dgm:pt>
    <dgm:pt modelId="{0D568E11-C6B5-4B2C-8B17-0901AE0173A0}" type="pres">
      <dgm:prSet presAssocID="{2735049C-3693-48D7-8911-0BBFB9FC6755}" presName="sibTrans" presStyleLbl="sibTrans2D1" presStyleIdx="1" presStyleCnt="4"/>
      <dgm:spPr/>
    </dgm:pt>
    <dgm:pt modelId="{AA1F4517-6B65-40BB-972D-6ED52A3AD09C}" type="pres">
      <dgm:prSet presAssocID="{2735049C-3693-48D7-8911-0BBFB9FC6755}" presName="connectorText" presStyleLbl="sibTrans2D1" presStyleIdx="1" presStyleCnt="4"/>
      <dgm:spPr/>
    </dgm:pt>
    <dgm:pt modelId="{B628F012-BE95-4EA2-AA2A-BC40D40952E4}" type="pres">
      <dgm:prSet presAssocID="{FF817BDB-5572-4C23-A5B6-6B760E6591D8}" presName="node" presStyleLbl="node1" presStyleIdx="2" presStyleCnt="5">
        <dgm:presLayoutVars>
          <dgm:bulletEnabled val="1"/>
        </dgm:presLayoutVars>
      </dgm:prSet>
      <dgm:spPr/>
    </dgm:pt>
    <dgm:pt modelId="{ADB2ADF3-44F9-4C92-A4AF-AB38B33651C7}" type="pres">
      <dgm:prSet presAssocID="{96A76190-BEB5-4482-9EF6-228C1D7255B4}" presName="sibTrans" presStyleLbl="sibTrans2D1" presStyleIdx="2" presStyleCnt="4"/>
      <dgm:spPr/>
    </dgm:pt>
    <dgm:pt modelId="{0E4EDEF3-9901-487A-9537-7812ECC64835}" type="pres">
      <dgm:prSet presAssocID="{96A76190-BEB5-4482-9EF6-228C1D7255B4}" presName="connectorText" presStyleLbl="sibTrans2D1" presStyleIdx="2" presStyleCnt="4"/>
      <dgm:spPr/>
    </dgm:pt>
    <dgm:pt modelId="{A27F1414-5503-48C9-9E57-37ABF9044158}" type="pres">
      <dgm:prSet presAssocID="{D2B57B45-459F-4869-84BE-76B87E3CE321}" presName="node" presStyleLbl="node1" presStyleIdx="3" presStyleCnt="5">
        <dgm:presLayoutVars>
          <dgm:bulletEnabled val="1"/>
        </dgm:presLayoutVars>
      </dgm:prSet>
      <dgm:spPr/>
    </dgm:pt>
    <dgm:pt modelId="{21B81281-A12F-4A20-A4B6-A7709FDE365C}" type="pres">
      <dgm:prSet presAssocID="{F69ACE5A-01EA-4EFD-BDA6-5D2563C2BF99}" presName="sibTrans" presStyleLbl="sibTrans2D1" presStyleIdx="3" presStyleCnt="4"/>
      <dgm:spPr/>
    </dgm:pt>
    <dgm:pt modelId="{B447F248-C364-4175-B34D-8352F57837AD}" type="pres">
      <dgm:prSet presAssocID="{F69ACE5A-01EA-4EFD-BDA6-5D2563C2BF99}" presName="connectorText" presStyleLbl="sibTrans2D1" presStyleIdx="3" presStyleCnt="4"/>
      <dgm:spPr/>
    </dgm:pt>
    <dgm:pt modelId="{55D46608-9995-4986-893E-4B054198C5F3}" type="pres">
      <dgm:prSet presAssocID="{A9891A5F-C9B8-423C-A87C-26A31456719E}" presName="node" presStyleLbl="node1" presStyleIdx="4" presStyleCnt="5">
        <dgm:presLayoutVars>
          <dgm:bulletEnabled val="1"/>
        </dgm:presLayoutVars>
      </dgm:prSet>
      <dgm:spPr/>
    </dgm:pt>
  </dgm:ptLst>
  <dgm:cxnLst>
    <dgm:cxn modelId="{F36C77F5-1167-44D0-B870-858EB5F4E538}" type="presOf" srcId="{A9891A5F-C9B8-423C-A87C-26A31456719E}" destId="{55D46608-9995-4986-893E-4B054198C5F3}" srcOrd="0" destOrd="0" presId="urn:microsoft.com/office/officeart/2005/8/layout/process1"/>
    <dgm:cxn modelId="{DB8961C5-366C-4FE7-AE42-1E0BBC2E2E8F}" type="presOf" srcId="{96A76190-BEB5-4482-9EF6-228C1D7255B4}" destId="{ADB2ADF3-44F9-4C92-A4AF-AB38B33651C7}" srcOrd="0" destOrd="0" presId="urn:microsoft.com/office/officeart/2005/8/layout/process1"/>
    <dgm:cxn modelId="{B7ABB1EA-1275-4C38-A775-DF1ADB807807}" type="presOf" srcId="{F69ACE5A-01EA-4EFD-BDA6-5D2563C2BF99}" destId="{B447F248-C364-4175-B34D-8352F57837AD}" srcOrd="1" destOrd="0" presId="urn:microsoft.com/office/officeart/2005/8/layout/process1"/>
    <dgm:cxn modelId="{4D68D776-7AD8-43E4-81C7-7C761854E933}" srcId="{FDC07153-9D2B-4A56-8C6A-F3232EC04EF7}" destId="{E13BE02C-9EF2-493E-AF97-733AD858E81F}" srcOrd="1" destOrd="0" parTransId="{61D4EB68-D5E6-4E1A-88DC-39267393A6C6}" sibTransId="{2735049C-3693-48D7-8911-0BBFB9FC6755}"/>
    <dgm:cxn modelId="{696D029C-5FFE-4D46-98EF-178550FFDC76}" type="presOf" srcId="{2735049C-3693-48D7-8911-0BBFB9FC6755}" destId="{0D568E11-C6B5-4B2C-8B17-0901AE0173A0}" srcOrd="0" destOrd="0" presId="urn:microsoft.com/office/officeart/2005/8/layout/process1"/>
    <dgm:cxn modelId="{4F1C6FBE-06F4-45B7-BE73-CE32CE65C44C}" srcId="{FDC07153-9D2B-4A56-8C6A-F3232EC04EF7}" destId="{FF817BDB-5572-4C23-A5B6-6B760E6591D8}" srcOrd="2" destOrd="0" parTransId="{A1EF5200-73EB-4ECB-9EED-837E52D4818B}" sibTransId="{96A76190-BEB5-4482-9EF6-228C1D7255B4}"/>
    <dgm:cxn modelId="{4C52AC1D-692D-4BA7-A877-754C3238F5AB}" srcId="{FDC07153-9D2B-4A56-8C6A-F3232EC04EF7}" destId="{A9891A5F-C9B8-423C-A87C-26A31456719E}" srcOrd="4" destOrd="0" parTransId="{6F2B0E44-A20B-414C-94CF-5CB10ACE7644}" sibTransId="{5A228DB1-107D-443C-8577-E6264D8C78F4}"/>
    <dgm:cxn modelId="{941C6B8C-C21D-40D7-9781-C233FB94FCDA}" type="presOf" srcId="{96A76190-BEB5-4482-9EF6-228C1D7255B4}" destId="{0E4EDEF3-9901-487A-9537-7812ECC64835}" srcOrd="1" destOrd="0" presId="urn:microsoft.com/office/officeart/2005/8/layout/process1"/>
    <dgm:cxn modelId="{30B462B4-9C55-4CF3-AFF3-775FB18D5D70}" srcId="{FDC07153-9D2B-4A56-8C6A-F3232EC04EF7}" destId="{D2B57B45-459F-4869-84BE-76B87E3CE321}" srcOrd="3" destOrd="0" parTransId="{6BCD12FE-093D-4681-9A5F-C5ACD3A88E8B}" sibTransId="{F69ACE5A-01EA-4EFD-BDA6-5D2563C2BF99}"/>
    <dgm:cxn modelId="{B730EBDC-2583-4692-B77F-8F0D934BDB50}" type="presOf" srcId="{6745846E-30B5-4912-9966-1C80884C7FA9}" destId="{3CA067B9-713A-41CC-9D45-98E0191F0018}" srcOrd="1" destOrd="0" presId="urn:microsoft.com/office/officeart/2005/8/layout/process1"/>
    <dgm:cxn modelId="{F799D662-4BBF-4B15-BFD9-AD8598FB809A}" type="presOf" srcId="{FDC07153-9D2B-4A56-8C6A-F3232EC04EF7}" destId="{E75460F6-320C-4BFB-A64A-0B94B5DBF30E}" srcOrd="0" destOrd="0" presId="urn:microsoft.com/office/officeart/2005/8/layout/process1"/>
    <dgm:cxn modelId="{26A54A26-0E4B-4943-B802-1B04D732DE24}" srcId="{FDC07153-9D2B-4A56-8C6A-F3232EC04EF7}" destId="{937F1F7C-9168-4A34-B96C-B93B59198AAB}" srcOrd="0" destOrd="0" parTransId="{DB1B0F31-5353-4F29-A51B-97825DA4DB09}" sibTransId="{6745846E-30B5-4912-9966-1C80884C7FA9}"/>
    <dgm:cxn modelId="{A541E8B4-57BD-4A2E-87E9-027AA04935B1}" type="presOf" srcId="{D2B57B45-459F-4869-84BE-76B87E3CE321}" destId="{A27F1414-5503-48C9-9E57-37ABF9044158}" srcOrd="0" destOrd="0" presId="urn:microsoft.com/office/officeart/2005/8/layout/process1"/>
    <dgm:cxn modelId="{2E87072F-A435-4D3E-A181-E518B909BFDD}" type="presOf" srcId="{2735049C-3693-48D7-8911-0BBFB9FC6755}" destId="{AA1F4517-6B65-40BB-972D-6ED52A3AD09C}" srcOrd="1" destOrd="0" presId="urn:microsoft.com/office/officeart/2005/8/layout/process1"/>
    <dgm:cxn modelId="{F26403F4-37C8-4D73-BC25-DD96E2C691C3}" type="presOf" srcId="{6745846E-30B5-4912-9966-1C80884C7FA9}" destId="{3029F865-7D3E-4EBC-9B65-66B453E0EFFE}" srcOrd="0" destOrd="0" presId="urn:microsoft.com/office/officeart/2005/8/layout/process1"/>
    <dgm:cxn modelId="{ABF2127F-1BC9-46DB-B7E4-D7C136A9BD89}" type="presOf" srcId="{FF817BDB-5572-4C23-A5B6-6B760E6591D8}" destId="{B628F012-BE95-4EA2-AA2A-BC40D40952E4}" srcOrd="0" destOrd="0" presId="urn:microsoft.com/office/officeart/2005/8/layout/process1"/>
    <dgm:cxn modelId="{F23D0C1F-D0CA-4C8F-9C1A-BA6F85890041}" type="presOf" srcId="{E13BE02C-9EF2-493E-AF97-733AD858E81F}" destId="{D8D25E3F-2236-40B4-97A5-2FF3316283A0}" srcOrd="0" destOrd="0" presId="urn:microsoft.com/office/officeart/2005/8/layout/process1"/>
    <dgm:cxn modelId="{5C9FAE63-DFB4-4B6D-AC74-9609D54BAE78}" type="presOf" srcId="{937F1F7C-9168-4A34-B96C-B93B59198AAB}" destId="{120D85B5-3DE8-417A-8DDD-50822082248F}" srcOrd="0" destOrd="0" presId="urn:microsoft.com/office/officeart/2005/8/layout/process1"/>
    <dgm:cxn modelId="{C16F79DD-9A48-47A7-8E1C-20C712B56A3C}" type="presOf" srcId="{F69ACE5A-01EA-4EFD-BDA6-5D2563C2BF99}" destId="{21B81281-A12F-4A20-A4B6-A7709FDE365C}" srcOrd="0" destOrd="0" presId="urn:microsoft.com/office/officeart/2005/8/layout/process1"/>
    <dgm:cxn modelId="{55F0F050-562D-4B67-B96F-45BA1E91A75A}" type="presParOf" srcId="{E75460F6-320C-4BFB-A64A-0B94B5DBF30E}" destId="{120D85B5-3DE8-417A-8DDD-50822082248F}" srcOrd="0" destOrd="0" presId="urn:microsoft.com/office/officeart/2005/8/layout/process1"/>
    <dgm:cxn modelId="{F8FD47FD-E2CE-4BBC-93E7-BAC349EA56B6}" type="presParOf" srcId="{E75460F6-320C-4BFB-A64A-0B94B5DBF30E}" destId="{3029F865-7D3E-4EBC-9B65-66B453E0EFFE}" srcOrd="1" destOrd="0" presId="urn:microsoft.com/office/officeart/2005/8/layout/process1"/>
    <dgm:cxn modelId="{69998B33-D083-46B0-93CC-0A314F5899CD}" type="presParOf" srcId="{3029F865-7D3E-4EBC-9B65-66B453E0EFFE}" destId="{3CA067B9-713A-41CC-9D45-98E0191F0018}" srcOrd="0" destOrd="0" presId="urn:microsoft.com/office/officeart/2005/8/layout/process1"/>
    <dgm:cxn modelId="{E16CD599-B4D9-4A11-A50C-C780246ACA8D}" type="presParOf" srcId="{E75460F6-320C-4BFB-A64A-0B94B5DBF30E}" destId="{D8D25E3F-2236-40B4-97A5-2FF3316283A0}" srcOrd="2" destOrd="0" presId="urn:microsoft.com/office/officeart/2005/8/layout/process1"/>
    <dgm:cxn modelId="{5A87395C-A297-444F-B6E4-F3539A8DDE40}" type="presParOf" srcId="{E75460F6-320C-4BFB-A64A-0B94B5DBF30E}" destId="{0D568E11-C6B5-4B2C-8B17-0901AE0173A0}" srcOrd="3" destOrd="0" presId="urn:microsoft.com/office/officeart/2005/8/layout/process1"/>
    <dgm:cxn modelId="{79D8DE55-7317-4CE9-B1CF-C1A03E532242}" type="presParOf" srcId="{0D568E11-C6B5-4B2C-8B17-0901AE0173A0}" destId="{AA1F4517-6B65-40BB-972D-6ED52A3AD09C}" srcOrd="0" destOrd="0" presId="urn:microsoft.com/office/officeart/2005/8/layout/process1"/>
    <dgm:cxn modelId="{6E882C26-BEFA-40B0-8BCF-37103FCD37AB}" type="presParOf" srcId="{E75460F6-320C-4BFB-A64A-0B94B5DBF30E}" destId="{B628F012-BE95-4EA2-AA2A-BC40D40952E4}" srcOrd="4" destOrd="0" presId="urn:microsoft.com/office/officeart/2005/8/layout/process1"/>
    <dgm:cxn modelId="{4D107232-AAAF-4CDD-897D-32BC48EAFC2B}" type="presParOf" srcId="{E75460F6-320C-4BFB-A64A-0B94B5DBF30E}" destId="{ADB2ADF3-44F9-4C92-A4AF-AB38B33651C7}" srcOrd="5" destOrd="0" presId="urn:microsoft.com/office/officeart/2005/8/layout/process1"/>
    <dgm:cxn modelId="{9EBC0084-6CEA-465C-9ADD-6FCB8CC22147}" type="presParOf" srcId="{ADB2ADF3-44F9-4C92-A4AF-AB38B33651C7}" destId="{0E4EDEF3-9901-487A-9537-7812ECC64835}" srcOrd="0" destOrd="0" presId="urn:microsoft.com/office/officeart/2005/8/layout/process1"/>
    <dgm:cxn modelId="{563BD347-3BA6-42AF-9FDB-639783880015}" type="presParOf" srcId="{E75460F6-320C-4BFB-A64A-0B94B5DBF30E}" destId="{A27F1414-5503-48C9-9E57-37ABF9044158}" srcOrd="6" destOrd="0" presId="urn:microsoft.com/office/officeart/2005/8/layout/process1"/>
    <dgm:cxn modelId="{3643A5E7-654D-483F-9622-DA77CD1EFC17}" type="presParOf" srcId="{E75460F6-320C-4BFB-A64A-0B94B5DBF30E}" destId="{21B81281-A12F-4A20-A4B6-A7709FDE365C}" srcOrd="7" destOrd="0" presId="urn:microsoft.com/office/officeart/2005/8/layout/process1"/>
    <dgm:cxn modelId="{2524A42E-785F-4777-A8BD-1D13D73B31AC}" type="presParOf" srcId="{21B81281-A12F-4A20-A4B6-A7709FDE365C}" destId="{B447F248-C364-4175-B34D-8352F57837AD}" srcOrd="0" destOrd="0" presId="urn:microsoft.com/office/officeart/2005/8/layout/process1"/>
    <dgm:cxn modelId="{1804DD0F-1CB1-4F3C-9041-1A501469FC8A}" type="presParOf" srcId="{E75460F6-320C-4BFB-A64A-0B94B5DBF30E}" destId="{55D46608-9995-4986-893E-4B054198C5F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9CE46-344D-474F-8B2C-B43340D05E47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6F7A54-4DF7-4C1A-9B65-219B7E88701E}">
      <dgm:prSet/>
      <dgm:spPr/>
      <dgm:t>
        <a:bodyPr/>
        <a:lstStyle/>
        <a:p>
          <a:pPr rtl="0"/>
          <a:r>
            <a:rPr lang="uk-UA" smtClean="0"/>
            <a:t>Передіндустріальна доба</a:t>
          </a:r>
          <a:endParaRPr lang="ru-RU"/>
        </a:p>
      </dgm:t>
    </dgm:pt>
    <dgm:pt modelId="{D2FAC673-F8AB-4F85-8AB2-FFD8CF632C87}" type="parTrans" cxnId="{AC85CBC2-3CC6-46FD-926E-515E780302A6}">
      <dgm:prSet/>
      <dgm:spPr/>
      <dgm:t>
        <a:bodyPr/>
        <a:lstStyle/>
        <a:p>
          <a:endParaRPr lang="ru-RU"/>
        </a:p>
      </dgm:t>
    </dgm:pt>
    <dgm:pt modelId="{BB6A5700-5D3F-49F3-9FB2-78441FDC6B02}" type="sibTrans" cxnId="{AC85CBC2-3CC6-46FD-926E-515E780302A6}">
      <dgm:prSet/>
      <dgm:spPr/>
      <dgm:t>
        <a:bodyPr/>
        <a:lstStyle/>
        <a:p>
          <a:endParaRPr lang="ru-RU"/>
        </a:p>
      </dgm:t>
    </dgm:pt>
    <dgm:pt modelId="{71387731-7C07-4EF9-930A-7DB1FD12FF97}">
      <dgm:prSet/>
      <dgm:spPr/>
      <dgm:t>
        <a:bodyPr/>
        <a:lstStyle/>
        <a:p>
          <a:pPr rtl="0"/>
          <a:r>
            <a:rPr lang="uk-UA" smtClean="0"/>
            <a:t>Частково індустріальна</a:t>
          </a:r>
          <a:endParaRPr lang="ru-RU"/>
        </a:p>
      </dgm:t>
    </dgm:pt>
    <dgm:pt modelId="{796E036B-B91C-4202-9828-1EAC7E513BDD}" type="parTrans" cxnId="{2DEB0455-A439-465C-9900-D985F12F60EC}">
      <dgm:prSet/>
      <dgm:spPr/>
      <dgm:t>
        <a:bodyPr/>
        <a:lstStyle/>
        <a:p>
          <a:endParaRPr lang="ru-RU"/>
        </a:p>
      </dgm:t>
    </dgm:pt>
    <dgm:pt modelId="{9264DFE2-A825-4566-9508-F17316B749AF}" type="sibTrans" cxnId="{2DEB0455-A439-465C-9900-D985F12F60EC}">
      <dgm:prSet/>
      <dgm:spPr/>
      <dgm:t>
        <a:bodyPr/>
        <a:lstStyle/>
        <a:p>
          <a:endParaRPr lang="ru-RU"/>
        </a:p>
      </dgm:t>
    </dgm:pt>
    <dgm:pt modelId="{06A57D1D-2162-4B3B-9739-CBC381C831EA}">
      <dgm:prSet/>
      <dgm:spPr/>
      <dgm:t>
        <a:bodyPr/>
        <a:lstStyle/>
        <a:p>
          <a:pPr rtl="0"/>
          <a:r>
            <a:rPr lang="uk-UA" dirty="0" smtClean="0"/>
            <a:t>Індустріальна</a:t>
          </a:r>
          <a:endParaRPr lang="ru-RU" dirty="0"/>
        </a:p>
      </dgm:t>
    </dgm:pt>
    <dgm:pt modelId="{B789F5F2-25B0-415E-BD33-EF74344E1C7E}" type="parTrans" cxnId="{3B4558B6-1F0A-4B77-94F5-A83D12003030}">
      <dgm:prSet/>
      <dgm:spPr/>
      <dgm:t>
        <a:bodyPr/>
        <a:lstStyle/>
        <a:p>
          <a:endParaRPr lang="ru-RU"/>
        </a:p>
      </dgm:t>
    </dgm:pt>
    <dgm:pt modelId="{A0EC9B74-B096-479C-8307-548CC3A82215}" type="sibTrans" cxnId="{3B4558B6-1F0A-4B77-94F5-A83D12003030}">
      <dgm:prSet/>
      <dgm:spPr/>
      <dgm:t>
        <a:bodyPr/>
        <a:lstStyle/>
        <a:p>
          <a:endParaRPr lang="ru-RU"/>
        </a:p>
      </dgm:t>
    </dgm:pt>
    <dgm:pt modelId="{1DF0025F-78D9-48AA-8DD4-52DA648AE2A8}">
      <dgm:prSet/>
      <dgm:spPr/>
      <dgm:t>
        <a:bodyPr/>
        <a:lstStyle/>
        <a:p>
          <a:pPr rtl="0"/>
          <a:r>
            <a:rPr lang="uk-UA" smtClean="0"/>
            <a:t>Розвинена індустріальна</a:t>
          </a:r>
          <a:endParaRPr lang="ru-RU"/>
        </a:p>
      </dgm:t>
    </dgm:pt>
    <dgm:pt modelId="{A3F8A5F0-7DF6-4D14-931A-2F21DCBA5CAF}" type="parTrans" cxnId="{142FB7BB-38F2-431D-A0B9-02BC518FFB7E}">
      <dgm:prSet/>
      <dgm:spPr/>
      <dgm:t>
        <a:bodyPr/>
        <a:lstStyle/>
        <a:p>
          <a:endParaRPr lang="ru-RU"/>
        </a:p>
      </dgm:t>
    </dgm:pt>
    <dgm:pt modelId="{8788DB6F-E1F8-4101-8B5C-BC4D8DB9D1CC}" type="sibTrans" cxnId="{142FB7BB-38F2-431D-A0B9-02BC518FFB7E}">
      <dgm:prSet/>
      <dgm:spPr/>
      <dgm:t>
        <a:bodyPr/>
        <a:lstStyle/>
        <a:p>
          <a:endParaRPr lang="ru-RU"/>
        </a:p>
      </dgm:t>
    </dgm:pt>
    <dgm:pt modelId="{ACFB4B3E-BBF9-4AF7-B1FE-A0B760997171}">
      <dgm:prSet/>
      <dgm:spPr/>
      <dgm:t>
        <a:bodyPr/>
        <a:lstStyle/>
        <a:p>
          <a:pPr rtl="0"/>
          <a:r>
            <a:rPr lang="uk-UA" smtClean="0"/>
            <a:t>Постіндустріальна </a:t>
          </a:r>
          <a:endParaRPr lang="ru-RU"/>
        </a:p>
      </dgm:t>
    </dgm:pt>
    <dgm:pt modelId="{7B573772-0B11-46AC-B19B-C01F3FC4CD27}" type="parTrans" cxnId="{9527617B-177B-4E03-80E8-94C016E65BCF}">
      <dgm:prSet/>
      <dgm:spPr/>
      <dgm:t>
        <a:bodyPr/>
        <a:lstStyle/>
        <a:p>
          <a:endParaRPr lang="ru-RU"/>
        </a:p>
      </dgm:t>
    </dgm:pt>
    <dgm:pt modelId="{633C97BB-75FF-4702-B523-A88D010BAB54}" type="sibTrans" cxnId="{9527617B-177B-4E03-80E8-94C016E65BCF}">
      <dgm:prSet/>
      <dgm:spPr/>
      <dgm:t>
        <a:bodyPr/>
        <a:lstStyle/>
        <a:p>
          <a:endParaRPr lang="ru-RU"/>
        </a:p>
      </dgm:t>
    </dgm:pt>
    <dgm:pt modelId="{688EFBFD-E9B0-45A1-998A-9B05631E32CC}" type="pres">
      <dgm:prSet presAssocID="{CD19CE46-344D-474F-8B2C-B43340D05E47}" presName="Name0" presStyleCnt="0">
        <dgm:presLayoutVars>
          <dgm:dir/>
          <dgm:resizeHandles val="exact"/>
        </dgm:presLayoutVars>
      </dgm:prSet>
      <dgm:spPr/>
    </dgm:pt>
    <dgm:pt modelId="{DF1B8ABE-2AE7-47D6-B973-2136F750029E}" type="pres">
      <dgm:prSet presAssocID="{CD19CE46-344D-474F-8B2C-B43340D05E47}" presName="arrow" presStyleLbl="bgShp" presStyleIdx="0" presStyleCnt="1"/>
      <dgm:spPr/>
    </dgm:pt>
    <dgm:pt modelId="{79416578-5F72-4CFF-B23E-651CA5B4E0CE}" type="pres">
      <dgm:prSet presAssocID="{CD19CE46-344D-474F-8B2C-B43340D05E47}" presName="points" presStyleCnt="0"/>
      <dgm:spPr/>
    </dgm:pt>
    <dgm:pt modelId="{4D090BCB-895E-435D-9DDC-7DB7DF3E22C4}" type="pres">
      <dgm:prSet presAssocID="{ED6F7A54-4DF7-4C1A-9B65-219B7E88701E}" presName="compositeA" presStyleCnt="0"/>
      <dgm:spPr/>
    </dgm:pt>
    <dgm:pt modelId="{199FC05F-C6A9-461D-82F4-7F6C3F630DDB}" type="pres">
      <dgm:prSet presAssocID="{ED6F7A54-4DF7-4C1A-9B65-219B7E88701E}" presName="textA" presStyleLbl="revTx" presStyleIdx="0" presStyleCnt="5">
        <dgm:presLayoutVars>
          <dgm:bulletEnabled val="1"/>
        </dgm:presLayoutVars>
      </dgm:prSet>
      <dgm:spPr/>
    </dgm:pt>
    <dgm:pt modelId="{2366BED3-6786-4F4B-AAAD-8EDC419B199E}" type="pres">
      <dgm:prSet presAssocID="{ED6F7A54-4DF7-4C1A-9B65-219B7E88701E}" presName="circleA" presStyleLbl="node1" presStyleIdx="0" presStyleCnt="5"/>
      <dgm:spPr/>
    </dgm:pt>
    <dgm:pt modelId="{1C2A7C3A-EC4E-45B0-B404-D6D071E3E14D}" type="pres">
      <dgm:prSet presAssocID="{ED6F7A54-4DF7-4C1A-9B65-219B7E88701E}" presName="spaceA" presStyleCnt="0"/>
      <dgm:spPr/>
    </dgm:pt>
    <dgm:pt modelId="{F2AAF841-A719-4656-A9D7-37A2AEE0AC0E}" type="pres">
      <dgm:prSet presAssocID="{BB6A5700-5D3F-49F3-9FB2-78441FDC6B02}" presName="space" presStyleCnt="0"/>
      <dgm:spPr/>
    </dgm:pt>
    <dgm:pt modelId="{4B23E902-55EE-45E1-AE1A-189A210CBE84}" type="pres">
      <dgm:prSet presAssocID="{71387731-7C07-4EF9-930A-7DB1FD12FF97}" presName="compositeB" presStyleCnt="0"/>
      <dgm:spPr/>
    </dgm:pt>
    <dgm:pt modelId="{8874B60B-584A-450D-A894-1C981FE5EC5A}" type="pres">
      <dgm:prSet presAssocID="{71387731-7C07-4EF9-930A-7DB1FD12FF97}" presName="textB" presStyleLbl="revTx" presStyleIdx="1" presStyleCnt="5">
        <dgm:presLayoutVars>
          <dgm:bulletEnabled val="1"/>
        </dgm:presLayoutVars>
      </dgm:prSet>
      <dgm:spPr/>
    </dgm:pt>
    <dgm:pt modelId="{E0B83FDF-F830-4B15-8F20-B27A24749FC6}" type="pres">
      <dgm:prSet presAssocID="{71387731-7C07-4EF9-930A-7DB1FD12FF97}" presName="circleB" presStyleLbl="node1" presStyleIdx="1" presStyleCnt="5"/>
      <dgm:spPr/>
    </dgm:pt>
    <dgm:pt modelId="{95BD381A-CD8B-42FE-A388-C8A082791149}" type="pres">
      <dgm:prSet presAssocID="{71387731-7C07-4EF9-930A-7DB1FD12FF97}" presName="spaceB" presStyleCnt="0"/>
      <dgm:spPr/>
    </dgm:pt>
    <dgm:pt modelId="{88F8D7CC-9EDA-4C99-BAE6-CE1C031862AB}" type="pres">
      <dgm:prSet presAssocID="{9264DFE2-A825-4566-9508-F17316B749AF}" presName="space" presStyleCnt="0"/>
      <dgm:spPr/>
    </dgm:pt>
    <dgm:pt modelId="{58ABD737-1C3B-4D41-B7A4-2A881F7D8A3A}" type="pres">
      <dgm:prSet presAssocID="{06A57D1D-2162-4B3B-9739-CBC381C831EA}" presName="compositeA" presStyleCnt="0"/>
      <dgm:spPr/>
    </dgm:pt>
    <dgm:pt modelId="{37965320-B555-49B5-862C-0FEA4C608A10}" type="pres">
      <dgm:prSet presAssocID="{06A57D1D-2162-4B3B-9739-CBC381C831EA}" presName="textA" presStyleLbl="revTx" presStyleIdx="2" presStyleCnt="5">
        <dgm:presLayoutVars>
          <dgm:bulletEnabled val="1"/>
        </dgm:presLayoutVars>
      </dgm:prSet>
      <dgm:spPr/>
    </dgm:pt>
    <dgm:pt modelId="{BB6E7F02-E9C1-4CEA-ADBE-AE19546D5030}" type="pres">
      <dgm:prSet presAssocID="{06A57D1D-2162-4B3B-9739-CBC381C831EA}" presName="circleA" presStyleLbl="node1" presStyleIdx="2" presStyleCnt="5"/>
      <dgm:spPr/>
    </dgm:pt>
    <dgm:pt modelId="{88B2D21F-1C01-4DBE-9727-FF4AD6B9A093}" type="pres">
      <dgm:prSet presAssocID="{06A57D1D-2162-4B3B-9739-CBC381C831EA}" presName="spaceA" presStyleCnt="0"/>
      <dgm:spPr/>
    </dgm:pt>
    <dgm:pt modelId="{22487184-C356-4560-83BD-98117C78A2D5}" type="pres">
      <dgm:prSet presAssocID="{A0EC9B74-B096-479C-8307-548CC3A82215}" presName="space" presStyleCnt="0"/>
      <dgm:spPr/>
    </dgm:pt>
    <dgm:pt modelId="{1392ABF5-B2C6-4885-A936-DF3720F5F267}" type="pres">
      <dgm:prSet presAssocID="{1DF0025F-78D9-48AA-8DD4-52DA648AE2A8}" presName="compositeB" presStyleCnt="0"/>
      <dgm:spPr/>
    </dgm:pt>
    <dgm:pt modelId="{5E572E8E-2412-4802-8838-15939082E016}" type="pres">
      <dgm:prSet presAssocID="{1DF0025F-78D9-48AA-8DD4-52DA648AE2A8}" presName="textB" presStyleLbl="revTx" presStyleIdx="3" presStyleCnt="5">
        <dgm:presLayoutVars>
          <dgm:bulletEnabled val="1"/>
        </dgm:presLayoutVars>
      </dgm:prSet>
      <dgm:spPr/>
    </dgm:pt>
    <dgm:pt modelId="{565F6103-47C0-49AE-85D3-CC18D217AFC9}" type="pres">
      <dgm:prSet presAssocID="{1DF0025F-78D9-48AA-8DD4-52DA648AE2A8}" presName="circleB" presStyleLbl="node1" presStyleIdx="3" presStyleCnt="5"/>
      <dgm:spPr/>
    </dgm:pt>
    <dgm:pt modelId="{E6E0DCD2-2BCF-4ACF-8911-2F29A1F061F7}" type="pres">
      <dgm:prSet presAssocID="{1DF0025F-78D9-48AA-8DD4-52DA648AE2A8}" presName="spaceB" presStyleCnt="0"/>
      <dgm:spPr/>
    </dgm:pt>
    <dgm:pt modelId="{26F87B3A-CA95-4F17-945B-73D1E4ADE286}" type="pres">
      <dgm:prSet presAssocID="{8788DB6F-E1F8-4101-8B5C-BC4D8DB9D1CC}" presName="space" presStyleCnt="0"/>
      <dgm:spPr/>
    </dgm:pt>
    <dgm:pt modelId="{021BC3CD-D287-4339-9458-4F56F65CCCFC}" type="pres">
      <dgm:prSet presAssocID="{ACFB4B3E-BBF9-4AF7-B1FE-A0B760997171}" presName="compositeA" presStyleCnt="0"/>
      <dgm:spPr/>
    </dgm:pt>
    <dgm:pt modelId="{623910AE-0F99-4AD9-9234-8C8C1DA9D977}" type="pres">
      <dgm:prSet presAssocID="{ACFB4B3E-BBF9-4AF7-B1FE-A0B760997171}" presName="textA" presStyleLbl="revTx" presStyleIdx="4" presStyleCnt="5">
        <dgm:presLayoutVars>
          <dgm:bulletEnabled val="1"/>
        </dgm:presLayoutVars>
      </dgm:prSet>
      <dgm:spPr/>
    </dgm:pt>
    <dgm:pt modelId="{A3D42770-2EEC-4D75-8ABA-F03C9F85DFF7}" type="pres">
      <dgm:prSet presAssocID="{ACFB4B3E-BBF9-4AF7-B1FE-A0B760997171}" presName="circleA" presStyleLbl="node1" presStyleIdx="4" presStyleCnt="5"/>
      <dgm:spPr/>
    </dgm:pt>
    <dgm:pt modelId="{AC42DEAE-AE8A-44AE-8725-61E48BA845C6}" type="pres">
      <dgm:prSet presAssocID="{ACFB4B3E-BBF9-4AF7-B1FE-A0B760997171}" presName="spaceA" presStyleCnt="0"/>
      <dgm:spPr/>
    </dgm:pt>
  </dgm:ptLst>
  <dgm:cxnLst>
    <dgm:cxn modelId="{9527617B-177B-4E03-80E8-94C016E65BCF}" srcId="{CD19CE46-344D-474F-8B2C-B43340D05E47}" destId="{ACFB4B3E-BBF9-4AF7-B1FE-A0B760997171}" srcOrd="4" destOrd="0" parTransId="{7B573772-0B11-46AC-B19B-C01F3FC4CD27}" sibTransId="{633C97BB-75FF-4702-B523-A88D010BAB54}"/>
    <dgm:cxn modelId="{15AF1A60-8CC2-4A91-9238-6FF29EB5E5E6}" type="presOf" srcId="{1DF0025F-78D9-48AA-8DD4-52DA648AE2A8}" destId="{5E572E8E-2412-4802-8838-15939082E016}" srcOrd="0" destOrd="0" presId="urn:microsoft.com/office/officeart/2005/8/layout/hProcess11"/>
    <dgm:cxn modelId="{2DEB0455-A439-465C-9900-D985F12F60EC}" srcId="{CD19CE46-344D-474F-8B2C-B43340D05E47}" destId="{71387731-7C07-4EF9-930A-7DB1FD12FF97}" srcOrd="1" destOrd="0" parTransId="{796E036B-B91C-4202-9828-1EAC7E513BDD}" sibTransId="{9264DFE2-A825-4566-9508-F17316B749AF}"/>
    <dgm:cxn modelId="{142FB7BB-38F2-431D-A0B9-02BC518FFB7E}" srcId="{CD19CE46-344D-474F-8B2C-B43340D05E47}" destId="{1DF0025F-78D9-48AA-8DD4-52DA648AE2A8}" srcOrd="3" destOrd="0" parTransId="{A3F8A5F0-7DF6-4D14-931A-2F21DCBA5CAF}" sibTransId="{8788DB6F-E1F8-4101-8B5C-BC4D8DB9D1CC}"/>
    <dgm:cxn modelId="{240839FF-55AF-41B5-855F-0D461E8CB9AE}" type="presOf" srcId="{71387731-7C07-4EF9-930A-7DB1FD12FF97}" destId="{8874B60B-584A-450D-A894-1C981FE5EC5A}" srcOrd="0" destOrd="0" presId="urn:microsoft.com/office/officeart/2005/8/layout/hProcess11"/>
    <dgm:cxn modelId="{C67865EB-C1A8-489D-BA54-318ED350F968}" type="presOf" srcId="{CD19CE46-344D-474F-8B2C-B43340D05E47}" destId="{688EFBFD-E9B0-45A1-998A-9B05631E32CC}" srcOrd="0" destOrd="0" presId="urn:microsoft.com/office/officeart/2005/8/layout/hProcess11"/>
    <dgm:cxn modelId="{FE4710AC-15AA-44B6-B522-88752472E98E}" type="presOf" srcId="{ACFB4B3E-BBF9-4AF7-B1FE-A0B760997171}" destId="{623910AE-0F99-4AD9-9234-8C8C1DA9D977}" srcOrd="0" destOrd="0" presId="urn:microsoft.com/office/officeart/2005/8/layout/hProcess11"/>
    <dgm:cxn modelId="{1D6BE520-26AC-41FF-B56A-9012E7B78B3E}" type="presOf" srcId="{ED6F7A54-4DF7-4C1A-9B65-219B7E88701E}" destId="{199FC05F-C6A9-461D-82F4-7F6C3F630DDB}" srcOrd="0" destOrd="0" presId="urn:microsoft.com/office/officeart/2005/8/layout/hProcess11"/>
    <dgm:cxn modelId="{3B4558B6-1F0A-4B77-94F5-A83D12003030}" srcId="{CD19CE46-344D-474F-8B2C-B43340D05E47}" destId="{06A57D1D-2162-4B3B-9739-CBC381C831EA}" srcOrd="2" destOrd="0" parTransId="{B789F5F2-25B0-415E-BD33-EF74344E1C7E}" sibTransId="{A0EC9B74-B096-479C-8307-548CC3A82215}"/>
    <dgm:cxn modelId="{C3D8F74C-8A12-45B3-97CB-A8630E666953}" type="presOf" srcId="{06A57D1D-2162-4B3B-9739-CBC381C831EA}" destId="{37965320-B555-49B5-862C-0FEA4C608A10}" srcOrd="0" destOrd="0" presId="urn:microsoft.com/office/officeart/2005/8/layout/hProcess11"/>
    <dgm:cxn modelId="{AC85CBC2-3CC6-46FD-926E-515E780302A6}" srcId="{CD19CE46-344D-474F-8B2C-B43340D05E47}" destId="{ED6F7A54-4DF7-4C1A-9B65-219B7E88701E}" srcOrd="0" destOrd="0" parTransId="{D2FAC673-F8AB-4F85-8AB2-FFD8CF632C87}" sibTransId="{BB6A5700-5D3F-49F3-9FB2-78441FDC6B02}"/>
    <dgm:cxn modelId="{DEC48C44-4423-46B1-A37B-FB54AAFA8412}" type="presParOf" srcId="{688EFBFD-E9B0-45A1-998A-9B05631E32CC}" destId="{DF1B8ABE-2AE7-47D6-B973-2136F750029E}" srcOrd="0" destOrd="0" presId="urn:microsoft.com/office/officeart/2005/8/layout/hProcess11"/>
    <dgm:cxn modelId="{E7DE7715-FE82-4E77-8860-D8E7EC82F58D}" type="presParOf" srcId="{688EFBFD-E9B0-45A1-998A-9B05631E32CC}" destId="{79416578-5F72-4CFF-B23E-651CA5B4E0CE}" srcOrd="1" destOrd="0" presId="urn:microsoft.com/office/officeart/2005/8/layout/hProcess11"/>
    <dgm:cxn modelId="{62E281DA-7FA0-4F08-9D1D-9833E4633EC0}" type="presParOf" srcId="{79416578-5F72-4CFF-B23E-651CA5B4E0CE}" destId="{4D090BCB-895E-435D-9DDC-7DB7DF3E22C4}" srcOrd="0" destOrd="0" presId="urn:microsoft.com/office/officeart/2005/8/layout/hProcess11"/>
    <dgm:cxn modelId="{B9F75D46-71D6-4776-ADA1-3FC9C58FCCBC}" type="presParOf" srcId="{4D090BCB-895E-435D-9DDC-7DB7DF3E22C4}" destId="{199FC05F-C6A9-461D-82F4-7F6C3F630DDB}" srcOrd="0" destOrd="0" presId="urn:microsoft.com/office/officeart/2005/8/layout/hProcess11"/>
    <dgm:cxn modelId="{9D93D574-F5AD-437A-A328-93DEB61534F3}" type="presParOf" srcId="{4D090BCB-895E-435D-9DDC-7DB7DF3E22C4}" destId="{2366BED3-6786-4F4B-AAAD-8EDC419B199E}" srcOrd="1" destOrd="0" presId="urn:microsoft.com/office/officeart/2005/8/layout/hProcess11"/>
    <dgm:cxn modelId="{4F680721-5741-4102-8880-D5F951C3531A}" type="presParOf" srcId="{4D090BCB-895E-435D-9DDC-7DB7DF3E22C4}" destId="{1C2A7C3A-EC4E-45B0-B404-D6D071E3E14D}" srcOrd="2" destOrd="0" presId="urn:microsoft.com/office/officeart/2005/8/layout/hProcess11"/>
    <dgm:cxn modelId="{A65CCF36-377E-4DE7-A4F8-AD6F9CFBB935}" type="presParOf" srcId="{79416578-5F72-4CFF-B23E-651CA5B4E0CE}" destId="{F2AAF841-A719-4656-A9D7-37A2AEE0AC0E}" srcOrd="1" destOrd="0" presId="urn:microsoft.com/office/officeart/2005/8/layout/hProcess11"/>
    <dgm:cxn modelId="{1C0726B8-3D4B-494C-9DF2-1B550F46B5AE}" type="presParOf" srcId="{79416578-5F72-4CFF-B23E-651CA5B4E0CE}" destId="{4B23E902-55EE-45E1-AE1A-189A210CBE84}" srcOrd="2" destOrd="0" presId="urn:microsoft.com/office/officeart/2005/8/layout/hProcess11"/>
    <dgm:cxn modelId="{0ED691DF-B641-4CE3-9AE2-7B841F1E32A9}" type="presParOf" srcId="{4B23E902-55EE-45E1-AE1A-189A210CBE84}" destId="{8874B60B-584A-450D-A894-1C981FE5EC5A}" srcOrd="0" destOrd="0" presId="urn:microsoft.com/office/officeart/2005/8/layout/hProcess11"/>
    <dgm:cxn modelId="{FB1DECE5-FCDA-4680-B789-3A38B590FEE7}" type="presParOf" srcId="{4B23E902-55EE-45E1-AE1A-189A210CBE84}" destId="{E0B83FDF-F830-4B15-8F20-B27A24749FC6}" srcOrd="1" destOrd="0" presId="urn:microsoft.com/office/officeart/2005/8/layout/hProcess11"/>
    <dgm:cxn modelId="{029F8DD8-CE94-427A-944D-F9FDB77F0694}" type="presParOf" srcId="{4B23E902-55EE-45E1-AE1A-189A210CBE84}" destId="{95BD381A-CD8B-42FE-A388-C8A082791149}" srcOrd="2" destOrd="0" presId="urn:microsoft.com/office/officeart/2005/8/layout/hProcess11"/>
    <dgm:cxn modelId="{C7B415D8-EB80-4DE0-A8E5-4C1A81F3D0F6}" type="presParOf" srcId="{79416578-5F72-4CFF-B23E-651CA5B4E0CE}" destId="{88F8D7CC-9EDA-4C99-BAE6-CE1C031862AB}" srcOrd="3" destOrd="0" presId="urn:microsoft.com/office/officeart/2005/8/layout/hProcess11"/>
    <dgm:cxn modelId="{B0CF32C2-9E5A-40C6-ABFA-C890CE3E158A}" type="presParOf" srcId="{79416578-5F72-4CFF-B23E-651CA5B4E0CE}" destId="{58ABD737-1C3B-4D41-B7A4-2A881F7D8A3A}" srcOrd="4" destOrd="0" presId="urn:microsoft.com/office/officeart/2005/8/layout/hProcess11"/>
    <dgm:cxn modelId="{C57656C0-FF06-491E-918B-FD3FC357FC50}" type="presParOf" srcId="{58ABD737-1C3B-4D41-B7A4-2A881F7D8A3A}" destId="{37965320-B555-49B5-862C-0FEA4C608A10}" srcOrd="0" destOrd="0" presId="urn:microsoft.com/office/officeart/2005/8/layout/hProcess11"/>
    <dgm:cxn modelId="{93EECDA3-A352-4A34-8A04-925737899C77}" type="presParOf" srcId="{58ABD737-1C3B-4D41-B7A4-2A881F7D8A3A}" destId="{BB6E7F02-E9C1-4CEA-ADBE-AE19546D5030}" srcOrd="1" destOrd="0" presId="urn:microsoft.com/office/officeart/2005/8/layout/hProcess11"/>
    <dgm:cxn modelId="{8087C8D2-A927-47A3-B663-6558457262C6}" type="presParOf" srcId="{58ABD737-1C3B-4D41-B7A4-2A881F7D8A3A}" destId="{88B2D21F-1C01-4DBE-9727-FF4AD6B9A093}" srcOrd="2" destOrd="0" presId="urn:microsoft.com/office/officeart/2005/8/layout/hProcess11"/>
    <dgm:cxn modelId="{035705AB-F4D4-4032-9C56-66B9A32949B1}" type="presParOf" srcId="{79416578-5F72-4CFF-B23E-651CA5B4E0CE}" destId="{22487184-C356-4560-83BD-98117C78A2D5}" srcOrd="5" destOrd="0" presId="urn:microsoft.com/office/officeart/2005/8/layout/hProcess11"/>
    <dgm:cxn modelId="{D6A470F6-9D60-4789-9D6A-119BBE9137D2}" type="presParOf" srcId="{79416578-5F72-4CFF-B23E-651CA5B4E0CE}" destId="{1392ABF5-B2C6-4885-A936-DF3720F5F267}" srcOrd="6" destOrd="0" presId="urn:microsoft.com/office/officeart/2005/8/layout/hProcess11"/>
    <dgm:cxn modelId="{4058E22E-6239-43A1-A5E9-9CD3C76A36C1}" type="presParOf" srcId="{1392ABF5-B2C6-4885-A936-DF3720F5F267}" destId="{5E572E8E-2412-4802-8838-15939082E016}" srcOrd="0" destOrd="0" presId="urn:microsoft.com/office/officeart/2005/8/layout/hProcess11"/>
    <dgm:cxn modelId="{8DD838A6-2925-4590-9F9A-999BBA94BE48}" type="presParOf" srcId="{1392ABF5-B2C6-4885-A936-DF3720F5F267}" destId="{565F6103-47C0-49AE-85D3-CC18D217AFC9}" srcOrd="1" destOrd="0" presId="urn:microsoft.com/office/officeart/2005/8/layout/hProcess11"/>
    <dgm:cxn modelId="{17B91AD0-A375-4203-8066-F724331CF02F}" type="presParOf" srcId="{1392ABF5-B2C6-4885-A936-DF3720F5F267}" destId="{E6E0DCD2-2BCF-4ACF-8911-2F29A1F061F7}" srcOrd="2" destOrd="0" presId="urn:microsoft.com/office/officeart/2005/8/layout/hProcess11"/>
    <dgm:cxn modelId="{C74D1E50-B3EC-4535-9686-E0121E2C1AB8}" type="presParOf" srcId="{79416578-5F72-4CFF-B23E-651CA5B4E0CE}" destId="{26F87B3A-CA95-4F17-945B-73D1E4ADE286}" srcOrd="7" destOrd="0" presId="urn:microsoft.com/office/officeart/2005/8/layout/hProcess11"/>
    <dgm:cxn modelId="{39D9EA00-FC11-403F-A1F9-39D4A84AE604}" type="presParOf" srcId="{79416578-5F72-4CFF-B23E-651CA5B4E0CE}" destId="{021BC3CD-D287-4339-9458-4F56F65CCCFC}" srcOrd="8" destOrd="0" presId="urn:microsoft.com/office/officeart/2005/8/layout/hProcess11"/>
    <dgm:cxn modelId="{6A4FF179-71A8-4E1E-B6EC-FD534BC3D8D1}" type="presParOf" srcId="{021BC3CD-D287-4339-9458-4F56F65CCCFC}" destId="{623910AE-0F99-4AD9-9234-8C8C1DA9D977}" srcOrd="0" destOrd="0" presId="urn:microsoft.com/office/officeart/2005/8/layout/hProcess11"/>
    <dgm:cxn modelId="{D62A8C04-326C-4EC7-8E22-6FCFCBC7BB52}" type="presParOf" srcId="{021BC3CD-D287-4339-9458-4F56F65CCCFC}" destId="{A3D42770-2EEC-4D75-8ABA-F03C9F85DFF7}" srcOrd="1" destOrd="0" presId="urn:microsoft.com/office/officeart/2005/8/layout/hProcess11"/>
    <dgm:cxn modelId="{7011B359-FF04-46B8-9677-A30072F6404A}" type="presParOf" srcId="{021BC3CD-D287-4339-9458-4F56F65CCCFC}" destId="{AC42DEAE-AE8A-44AE-8725-61E48BA845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EC27CE-1D7A-413D-80AB-E745C8CD92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AAB2BEA-EF72-4228-8CF1-874B060D3602}">
      <dgm:prSet/>
      <dgm:spPr/>
      <dgm:t>
        <a:bodyPr/>
        <a:lstStyle/>
        <a:p>
          <a:pPr rtl="0"/>
          <a:r>
            <a:rPr lang="uk-UA" smtClean="0"/>
            <a:t>1. стародавня політична думка (Ст. Схід, Античність= Греція+Рим)</a:t>
          </a:r>
          <a:endParaRPr lang="ru-RU"/>
        </a:p>
      </dgm:t>
    </dgm:pt>
    <dgm:pt modelId="{2050618A-50B4-42AE-A767-A06A456DED34}" type="parTrans" cxnId="{EEE03B92-4D7B-4DC9-8BF5-502FD5380DE0}">
      <dgm:prSet/>
      <dgm:spPr/>
      <dgm:t>
        <a:bodyPr/>
        <a:lstStyle/>
        <a:p>
          <a:endParaRPr lang="ru-RU"/>
        </a:p>
      </dgm:t>
    </dgm:pt>
    <dgm:pt modelId="{74245084-A799-453B-AE9F-9B68930C7C99}" type="sibTrans" cxnId="{EEE03B92-4D7B-4DC9-8BF5-502FD5380DE0}">
      <dgm:prSet/>
      <dgm:spPr/>
      <dgm:t>
        <a:bodyPr/>
        <a:lstStyle/>
        <a:p>
          <a:endParaRPr lang="ru-RU"/>
        </a:p>
      </dgm:t>
    </dgm:pt>
    <dgm:pt modelId="{D0B53F00-D694-4438-87D7-2F5CDD061955}">
      <dgm:prSet/>
      <dgm:spPr/>
      <dgm:t>
        <a:bodyPr/>
        <a:lstStyle/>
        <a:p>
          <a:pPr rtl="0"/>
          <a:r>
            <a:rPr lang="uk-UA" smtClean="0"/>
            <a:t>2. з початку Нового чаус і до середини 19 ст. (Відродження, Реформація, Просвітництво)</a:t>
          </a:r>
          <a:endParaRPr lang="ru-RU"/>
        </a:p>
      </dgm:t>
    </dgm:pt>
    <dgm:pt modelId="{CC7AD20F-DE45-4FAD-80DC-C8FBCC1171E6}" type="parTrans" cxnId="{7582415F-00CD-4F25-8814-D770FEB10188}">
      <dgm:prSet/>
      <dgm:spPr/>
      <dgm:t>
        <a:bodyPr/>
        <a:lstStyle/>
        <a:p>
          <a:endParaRPr lang="ru-RU"/>
        </a:p>
      </dgm:t>
    </dgm:pt>
    <dgm:pt modelId="{12596AE3-E9FE-48B9-A490-CF96D1FB5A11}" type="sibTrans" cxnId="{7582415F-00CD-4F25-8814-D770FEB10188}">
      <dgm:prSet/>
      <dgm:spPr/>
      <dgm:t>
        <a:bodyPr/>
        <a:lstStyle/>
        <a:p>
          <a:endParaRPr lang="ru-RU"/>
        </a:p>
      </dgm:t>
    </dgm:pt>
    <dgm:pt modelId="{F11232E9-C19D-46F1-A01D-D5B4E9CAC444}">
      <dgm:prSet/>
      <dgm:spPr/>
      <dgm:t>
        <a:bodyPr/>
        <a:lstStyle/>
        <a:p>
          <a:pPr rtl="0"/>
          <a:r>
            <a:rPr lang="uk-UA" smtClean="0"/>
            <a:t>3. середина 19 – середина 20 ст. – зародження і розвиток політичної науки</a:t>
          </a:r>
          <a:endParaRPr lang="ru-RU"/>
        </a:p>
      </dgm:t>
    </dgm:pt>
    <dgm:pt modelId="{9950DB03-5A61-4335-9E78-B895E2BEA25F}" type="parTrans" cxnId="{858994DC-1919-4D54-9EE1-9008E5D4DBDF}">
      <dgm:prSet/>
      <dgm:spPr/>
      <dgm:t>
        <a:bodyPr/>
        <a:lstStyle/>
        <a:p>
          <a:endParaRPr lang="ru-RU"/>
        </a:p>
      </dgm:t>
    </dgm:pt>
    <dgm:pt modelId="{11907956-5A9B-4FA8-9D64-C00EE50F1434}" type="sibTrans" cxnId="{858994DC-1919-4D54-9EE1-9008E5D4DBDF}">
      <dgm:prSet/>
      <dgm:spPr/>
      <dgm:t>
        <a:bodyPr/>
        <a:lstStyle/>
        <a:p>
          <a:endParaRPr lang="ru-RU"/>
        </a:p>
      </dgm:t>
    </dgm:pt>
    <dgm:pt modelId="{6DFAE396-9592-4826-9227-2B210A719EA6}">
      <dgm:prSet/>
      <dgm:spPr/>
      <dgm:t>
        <a:bodyPr/>
        <a:lstStyle/>
        <a:p>
          <a:pPr rtl="0"/>
          <a:r>
            <a:rPr lang="uk-UA" smtClean="0"/>
            <a:t>4. з середини 20 ст. до н. днів – диференціація політичної науки</a:t>
          </a:r>
          <a:endParaRPr lang="ru-RU"/>
        </a:p>
      </dgm:t>
    </dgm:pt>
    <dgm:pt modelId="{22361D5B-BFCC-470D-B849-73B8F1169B6A}" type="parTrans" cxnId="{785E64AB-5F24-4172-909E-24963F8D56D0}">
      <dgm:prSet/>
      <dgm:spPr/>
      <dgm:t>
        <a:bodyPr/>
        <a:lstStyle/>
        <a:p>
          <a:endParaRPr lang="ru-RU"/>
        </a:p>
      </dgm:t>
    </dgm:pt>
    <dgm:pt modelId="{E581AF40-6CF5-4729-AB48-9012F9ADF9B2}" type="sibTrans" cxnId="{785E64AB-5F24-4172-909E-24963F8D56D0}">
      <dgm:prSet/>
      <dgm:spPr/>
      <dgm:t>
        <a:bodyPr/>
        <a:lstStyle/>
        <a:p>
          <a:endParaRPr lang="ru-RU"/>
        </a:p>
      </dgm:t>
    </dgm:pt>
    <dgm:pt modelId="{2A10F0A5-85F9-4325-AF49-22119539CDD1}" type="pres">
      <dgm:prSet presAssocID="{67EC27CE-1D7A-413D-80AB-E745C8CD92C7}" presName="linear" presStyleCnt="0">
        <dgm:presLayoutVars>
          <dgm:animLvl val="lvl"/>
          <dgm:resizeHandles val="exact"/>
        </dgm:presLayoutVars>
      </dgm:prSet>
      <dgm:spPr/>
    </dgm:pt>
    <dgm:pt modelId="{F6D1F23E-F81A-410D-9D3A-323A14E47A21}" type="pres">
      <dgm:prSet presAssocID="{6AAB2BEA-EF72-4228-8CF1-874B060D36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9C2D31-3321-4F73-8832-E998D11C7C0A}" type="pres">
      <dgm:prSet presAssocID="{74245084-A799-453B-AE9F-9B68930C7C99}" presName="spacer" presStyleCnt="0"/>
      <dgm:spPr/>
    </dgm:pt>
    <dgm:pt modelId="{EF24E772-C0A9-4481-A339-0C5F3F24F73B}" type="pres">
      <dgm:prSet presAssocID="{D0B53F00-D694-4438-87D7-2F5CDD0619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99A50C-BF08-4DB8-A6F5-62D82E4C3AE8}" type="pres">
      <dgm:prSet presAssocID="{12596AE3-E9FE-48B9-A490-CF96D1FB5A11}" presName="spacer" presStyleCnt="0"/>
      <dgm:spPr/>
    </dgm:pt>
    <dgm:pt modelId="{EC7A4554-E4AC-4C25-83DB-75122555DDCD}" type="pres">
      <dgm:prSet presAssocID="{F11232E9-C19D-46F1-A01D-D5B4E9CAC4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368F52-FC7E-4A3C-92C6-E9E2A2E7598F}" type="pres">
      <dgm:prSet presAssocID="{11907956-5A9B-4FA8-9D64-C00EE50F1434}" presName="spacer" presStyleCnt="0"/>
      <dgm:spPr/>
    </dgm:pt>
    <dgm:pt modelId="{954F327E-DB4E-4835-A407-743BBD16774E}" type="pres">
      <dgm:prSet presAssocID="{6DFAE396-9592-4826-9227-2B210A719E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E03B92-4D7B-4DC9-8BF5-502FD5380DE0}" srcId="{67EC27CE-1D7A-413D-80AB-E745C8CD92C7}" destId="{6AAB2BEA-EF72-4228-8CF1-874B060D3602}" srcOrd="0" destOrd="0" parTransId="{2050618A-50B4-42AE-A767-A06A456DED34}" sibTransId="{74245084-A799-453B-AE9F-9B68930C7C99}"/>
    <dgm:cxn modelId="{785E64AB-5F24-4172-909E-24963F8D56D0}" srcId="{67EC27CE-1D7A-413D-80AB-E745C8CD92C7}" destId="{6DFAE396-9592-4826-9227-2B210A719EA6}" srcOrd="3" destOrd="0" parTransId="{22361D5B-BFCC-470D-B849-73B8F1169B6A}" sibTransId="{E581AF40-6CF5-4729-AB48-9012F9ADF9B2}"/>
    <dgm:cxn modelId="{4B07EEFE-25BF-42A8-A7E7-E0E50340F610}" type="presOf" srcId="{D0B53F00-D694-4438-87D7-2F5CDD061955}" destId="{EF24E772-C0A9-4481-A339-0C5F3F24F73B}" srcOrd="0" destOrd="0" presId="urn:microsoft.com/office/officeart/2005/8/layout/vList2"/>
    <dgm:cxn modelId="{985E5836-A0D7-4803-A3E0-74F60FB57AFF}" type="presOf" srcId="{6DFAE396-9592-4826-9227-2B210A719EA6}" destId="{954F327E-DB4E-4835-A407-743BBD16774E}" srcOrd="0" destOrd="0" presId="urn:microsoft.com/office/officeart/2005/8/layout/vList2"/>
    <dgm:cxn modelId="{5615867B-C429-44D9-90C3-34B63AF58EDE}" type="presOf" srcId="{67EC27CE-1D7A-413D-80AB-E745C8CD92C7}" destId="{2A10F0A5-85F9-4325-AF49-22119539CDD1}" srcOrd="0" destOrd="0" presId="urn:microsoft.com/office/officeart/2005/8/layout/vList2"/>
    <dgm:cxn modelId="{417EE40E-0C4C-4FE8-BABA-C09036F24663}" type="presOf" srcId="{6AAB2BEA-EF72-4228-8CF1-874B060D3602}" destId="{F6D1F23E-F81A-410D-9D3A-323A14E47A21}" srcOrd="0" destOrd="0" presId="urn:microsoft.com/office/officeart/2005/8/layout/vList2"/>
    <dgm:cxn modelId="{9CF85539-616B-4666-B227-0E17D52F1F1F}" type="presOf" srcId="{F11232E9-C19D-46F1-A01D-D5B4E9CAC444}" destId="{EC7A4554-E4AC-4C25-83DB-75122555DDCD}" srcOrd="0" destOrd="0" presId="urn:microsoft.com/office/officeart/2005/8/layout/vList2"/>
    <dgm:cxn modelId="{7582415F-00CD-4F25-8814-D770FEB10188}" srcId="{67EC27CE-1D7A-413D-80AB-E745C8CD92C7}" destId="{D0B53F00-D694-4438-87D7-2F5CDD061955}" srcOrd="1" destOrd="0" parTransId="{CC7AD20F-DE45-4FAD-80DC-C8FBCC1171E6}" sibTransId="{12596AE3-E9FE-48B9-A490-CF96D1FB5A11}"/>
    <dgm:cxn modelId="{858994DC-1919-4D54-9EE1-9008E5D4DBDF}" srcId="{67EC27CE-1D7A-413D-80AB-E745C8CD92C7}" destId="{F11232E9-C19D-46F1-A01D-D5B4E9CAC444}" srcOrd="2" destOrd="0" parTransId="{9950DB03-5A61-4335-9E78-B895E2BEA25F}" sibTransId="{11907956-5A9B-4FA8-9D64-C00EE50F1434}"/>
    <dgm:cxn modelId="{AA96E325-3FF7-4F91-9368-3B81A5509D01}" type="presParOf" srcId="{2A10F0A5-85F9-4325-AF49-22119539CDD1}" destId="{F6D1F23E-F81A-410D-9D3A-323A14E47A21}" srcOrd="0" destOrd="0" presId="urn:microsoft.com/office/officeart/2005/8/layout/vList2"/>
    <dgm:cxn modelId="{C55234F1-2EB4-4183-A44D-1C409DB69CBC}" type="presParOf" srcId="{2A10F0A5-85F9-4325-AF49-22119539CDD1}" destId="{889C2D31-3321-4F73-8832-E998D11C7C0A}" srcOrd="1" destOrd="0" presId="urn:microsoft.com/office/officeart/2005/8/layout/vList2"/>
    <dgm:cxn modelId="{F4C75C71-8B70-4CF8-82DC-8917CFA1CBBA}" type="presParOf" srcId="{2A10F0A5-85F9-4325-AF49-22119539CDD1}" destId="{EF24E772-C0A9-4481-A339-0C5F3F24F73B}" srcOrd="2" destOrd="0" presId="urn:microsoft.com/office/officeart/2005/8/layout/vList2"/>
    <dgm:cxn modelId="{D10EC02F-80A8-42D4-8C15-7D0FD49CAB8A}" type="presParOf" srcId="{2A10F0A5-85F9-4325-AF49-22119539CDD1}" destId="{E999A50C-BF08-4DB8-A6F5-62D82E4C3AE8}" srcOrd="3" destOrd="0" presId="urn:microsoft.com/office/officeart/2005/8/layout/vList2"/>
    <dgm:cxn modelId="{638B500C-E0B2-4D7D-A378-00D8157220B0}" type="presParOf" srcId="{2A10F0A5-85F9-4325-AF49-22119539CDD1}" destId="{EC7A4554-E4AC-4C25-83DB-75122555DDCD}" srcOrd="4" destOrd="0" presId="urn:microsoft.com/office/officeart/2005/8/layout/vList2"/>
    <dgm:cxn modelId="{1FF07DF7-454D-4120-B442-07B1ECDF179B}" type="presParOf" srcId="{2A10F0A5-85F9-4325-AF49-22119539CDD1}" destId="{39368F52-FC7E-4A3C-92C6-E9E2A2E7598F}" srcOrd="5" destOrd="0" presId="urn:microsoft.com/office/officeart/2005/8/layout/vList2"/>
    <dgm:cxn modelId="{83E0DB8F-68EC-407A-BE34-24F2E3B35A7A}" type="presParOf" srcId="{2A10F0A5-85F9-4325-AF49-22119539CDD1}" destId="{954F327E-DB4E-4835-A407-743BBD1677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FD186E-B3D2-42F6-9D99-8E25E0F2EB3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4CDC7D-5E04-4F09-99A4-F86F95CA9336}">
      <dgm:prSet/>
      <dgm:spPr/>
      <dgm:t>
        <a:bodyPr/>
        <a:lstStyle/>
        <a:p>
          <a:pPr rtl="0"/>
          <a:r>
            <a:rPr lang="uk-UA" smtClean="0"/>
            <a:t>Рівень прогресивності</a:t>
          </a:r>
          <a:endParaRPr lang="ru-RU"/>
        </a:p>
      </dgm:t>
    </dgm:pt>
    <dgm:pt modelId="{EB08C469-0A11-41BA-A76A-7D198A6414E3}" type="parTrans" cxnId="{ED41BD6E-D7D9-4612-9262-AA2242B0E6C5}">
      <dgm:prSet/>
      <dgm:spPr/>
      <dgm:t>
        <a:bodyPr/>
        <a:lstStyle/>
        <a:p>
          <a:endParaRPr lang="ru-RU"/>
        </a:p>
      </dgm:t>
    </dgm:pt>
    <dgm:pt modelId="{AA2A0551-AE74-4E79-A29D-B7259A29A179}" type="sibTrans" cxnId="{ED41BD6E-D7D9-4612-9262-AA2242B0E6C5}">
      <dgm:prSet/>
      <dgm:spPr/>
      <dgm:t>
        <a:bodyPr/>
        <a:lstStyle/>
        <a:p>
          <a:endParaRPr lang="ru-RU"/>
        </a:p>
      </dgm:t>
    </dgm:pt>
    <dgm:pt modelId="{358C299C-DDA2-41AB-B81B-B178AFA17B84}">
      <dgm:prSet/>
      <dgm:spPr/>
      <dgm:t>
        <a:bodyPr/>
        <a:lstStyle/>
        <a:p>
          <a:pPr rtl="0"/>
          <a:r>
            <a:rPr lang="uk-UA" dirty="0" smtClean="0"/>
            <a:t>Спосіб здійснення</a:t>
          </a:r>
          <a:endParaRPr lang="ru-RU" dirty="0"/>
        </a:p>
      </dgm:t>
    </dgm:pt>
    <dgm:pt modelId="{77D3A19A-2DD4-47FB-9C7E-A4744B825E41}" type="parTrans" cxnId="{668D7063-4A05-431A-AC8C-6A1E198F4E8E}">
      <dgm:prSet/>
      <dgm:spPr/>
      <dgm:t>
        <a:bodyPr/>
        <a:lstStyle/>
        <a:p>
          <a:endParaRPr lang="ru-RU"/>
        </a:p>
      </dgm:t>
    </dgm:pt>
    <dgm:pt modelId="{68291BCD-9B36-425D-B335-5ACB15943C47}" type="sibTrans" cxnId="{668D7063-4A05-431A-AC8C-6A1E198F4E8E}">
      <dgm:prSet/>
      <dgm:spPr/>
      <dgm:t>
        <a:bodyPr/>
        <a:lstStyle/>
        <a:p>
          <a:endParaRPr lang="ru-RU"/>
        </a:p>
      </dgm:t>
    </dgm:pt>
    <dgm:pt modelId="{18D29494-04DB-498D-A5DF-950FF8DC5AF0}">
      <dgm:prSet/>
      <dgm:spPr/>
      <dgm:t>
        <a:bodyPr/>
        <a:lstStyle/>
        <a:p>
          <a:pPr rtl="0"/>
          <a:r>
            <a:rPr lang="uk-UA" smtClean="0"/>
            <a:t>Базові цінності</a:t>
          </a:r>
          <a:endParaRPr lang="ru-RU"/>
        </a:p>
      </dgm:t>
    </dgm:pt>
    <dgm:pt modelId="{0C832B5C-E679-40AC-8950-013BB624666A}" type="parTrans" cxnId="{844F8237-DF18-4098-B2D0-4EE9F906C142}">
      <dgm:prSet/>
      <dgm:spPr/>
      <dgm:t>
        <a:bodyPr/>
        <a:lstStyle/>
        <a:p>
          <a:endParaRPr lang="ru-RU"/>
        </a:p>
      </dgm:t>
    </dgm:pt>
    <dgm:pt modelId="{1E8653B5-773A-4B9A-AE05-27FCAA8D1712}" type="sibTrans" cxnId="{844F8237-DF18-4098-B2D0-4EE9F906C142}">
      <dgm:prSet/>
      <dgm:spPr/>
      <dgm:t>
        <a:bodyPr/>
        <a:lstStyle/>
        <a:p>
          <a:endParaRPr lang="ru-RU"/>
        </a:p>
      </dgm:t>
    </dgm:pt>
    <dgm:pt modelId="{6279CFEF-F196-4071-804E-B616377A6072}" type="pres">
      <dgm:prSet presAssocID="{B2FD186E-B3D2-42F6-9D99-8E25E0F2EB3A}" presName="compositeShape" presStyleCnt="0">
        <dgm:presLayoutVars>
          <dgm:chMax val="7"/>
          <dgm:dir/>
          <dgm:resizeHandles val="exact"/>
        </dgm:presLayoutVars>
      </dgm:prSet>
      <dgm:spPr/>
    </dgm:pt>
    <dgm:pt modelId="{465BA1A3-198B-4308-B014-DF6A2DFD60B6}" type="pres">
      <dgm:prSet presAssocID="{684CDC7D-5E04-4F09-99A4-F86F95CA9336}" presName="circ1" presStyleLbl="vennNode1" presStyleIdx="0" presStyleCnt="3"/>
      <dgm:spPr/>
    </dgm:pt>
    <dgm:pt modelId="{C8BCC4CF-D6B5-4097-831F-133438368BE6}" type="pres">
      <dgm:prSet presAssocID="{684CDC7D-5E04-4F09-99A4-F86F95CA93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87C329-17D6-45C0-8A88-2B1B4FB023E5}" type="pres">
      <dgm:prSet presAssocID="{358C299C-DDA2-41AB-B81B-B178AFA17B84}" presName="circ2" presStyleLbl="vennNode1" presStyleIdx="1" presStyleCnt="3"/>
      <dgm:spPr/>
    </dgm:pt>
    <dgm:pt modelId="{C0AAE9C2-A8F8-4A5C-906C-418EF1763226}" type="pres">
      <dgm:prSet presAssocID="{358C299C-DDA2-41AB-B81B-B178AFA17B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E92176-A73A-4D92-9C04-5D6B88875EF2}" type="pres">
      <dgm:prSet presAssocID="{18D29494-04DB-498D-A5DF-950FF8DC5AF0}" presName="circ3" presStyleLbl="vennNode1" presStyleIdx="2" presStyleCnt="3"/>
      <dgm:spPr/>
    </dgm:pt>
    <dgm:pt modelId="{F5928E56-421C-4CF2-B8A2-62C50CE33FA0}" type="pres">
      <dgm:prSet presAssocID="{18D29494-04DB-498D-A5DF-950FF8DC5A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68D7063-4A05-431A-AC8C-6A1E198F4E8E}" srcId="{B2FD186E-B3D2-42F6-9D99-8E25E0F2EB3A}" destId="{358C299C-DDA2-41AB-B81B-B178AFA17B84}" srcOrd="1" destOrd="0" parTransId="{77D3A19A-2DD4-47FB-9C7E-A4744B825E41}" sibTransId="{68291BCD-9B36-425D-B335-5ACB15943C47}"/>
    <dgm:cxn modelId="{79D64CDB-CDA2-41D4-8D68-3BD29E2B6002}" type="presOf" srcId="{684CDC7D-5E04-4F09-99A4-F86F95CA9336}" destId="{C8BCC4CF-D6B5-4097-831F-133438368BE6}" srcOrd="1" destOrd="0" presId="urn:microsoft.com/office/officeart/2005/8/layout/venn1"/>
    <dgm:cxn modelId="{014C5BAD-815C-411F-BF58-8EAE4ED99C46}" type="presOf" srcId="{358C299C-DDA2-41AB-B81B-B178AFA17B84}" destId="{C0AAE9C2-A8F8-4A5C-906C-418EF1763226}" srcOrd="1" destOrd="0" presId="urn:microsoft.com/office/officeart/2005/8/layout/venn1"/>
    <dgm:cxn modelId="{84F68958-7900-4FD7-B98F-C590160304E3}" type="presOf" srcId="{684CDC7D-5E04-4F09-99A4-F86F95CA9336}" destId="{465BA1A3-198B-4308-B014-DF6A2DFD60B6}" srcOrd="0" destOrd="0" presId="urn:microsoft.com/office/officeart/2005/8/layout/venn1"/>
    <dgm:cxn modelId="{844F8237-DF18-4098-B2D0-4EE9F906C142}" srcId="{B2FD186E-B3D2-42F6-9D99-8E25E0F2EB3A}" destId="{18D29494-04DB-498D-A5DF-950FF8DC5AF0}" srcOrd="2" destOrd="0" parTransId="{0C832B5C-E679-40AC-8950-013BB624666A}" sibTransId="{1E8653B5-773A-4B9A-AE05-27FCAA8D1712}"/>
    <dgm:cxn modelId="{ED41BD6E-D7D9-4612-9262-AA2242B0E6C5}" srcId="{B2FD186E-B3D2-42F6-9D99-8E25E0F2EB3A}" destId="{684CDC7D-5E04-4F09-99A4-F86F95CA9336}" srcOrd="0" destOrd="0" parTransId="{EB08C469-0A11-41BA-A76A-7D198A6414E3}" sibTransId="{AA2A0551-AE74-4E79-A29D-B7259A29A179}"/>
    <dgm:cxn modelId="{EF2CFE18-0979-46D8-8D7D-2679D8ADAE18}" type="presOf" srcId="{B2FD186E-B3D2-42F6-9D99-8E25E0F2EB3A}" destId="{6279CFEF-F196-4071-804E-B616377A6072}" srcOrd="0" destOrd="0" presId="urn:microsoft.com/office/officeart/2005/8/layout/venn1"/>
    <dgm:cxn modelId="{0EA8E260-D930-4DE2-ACF8-84E18C215C7C}" type="presOf" srcId="{18D29494-04DB-498D-A5DF-950FF8DC5AF0}" destId="{A0E92176-A73A-4D92-9C04-5D6B88875EF2}" srcOrd="0" destOrd="0" presId="urn:microsoft.com/office/officeart/2005/8/layout/venn1"/>
    <dgm:cxn modelId="{9B230EED-9D28-4B8D-A6D9-5733A9FC3E49}" type="presOf" srcId="{18D29494-04DB-498D-A5DF-950FF8DC5AF0}" destId="{F5928E56-421C-4CF2-B8A2-62C50CE33FA0}" srcOrd="1" destOrd="0" presId="urn:microsoft.com/office/officeart/2005/8/layout/venn1"/>
    <dgm:cxn modelId="{A0B96499-18BC-47A4-BBE0-AE9AC487D687}" type="presOf" srcId="{358C299C-DDA2-41AB-B81B-B178AFA17B84}" destId="{AD87C329-17D6-45C0-8A88-2B1B4FB023E5}" srcOrd="0" destOrd="0" presId="urn:microsoft.com/office/officeart/2005/8/layout/venn1"/>
    <dgm:cxn modelId="{E6CF5A0E-A84E-4DBE-88D4-C68105F9F93D}" type="presParOf" srcId="{6279CFEF-F196-4071-804E-B616377A6072}" destId="{465BA1A3-198B-4308-B014-DF6A2DFD60B6}" srcOrd="0" destOrd="0" presId="urn:microsoft.com/office/officeart/2005/8/layout/venn1"/>
    <dgm:cxn modelId="{EB84F96D-2DDE-4852-8F68-FAE2F471A9D0}" type="presParOf" srcId="{6279CFEF-F196-4071-804E-B616377A6072}" destId="{C8BCC4CF-D6B5-4097-831F-133438368BE6}" srcOrd="1" destOrd="0" presId="urn:microsoft.com/office/officeart/2005/8/layout/venn1"/>
    <dgm:cxn modelId="{7B6E9684-144B-4553-9403-CD4A477A35A6}" type="presParOf" srcId="{6279CFEF-F196-4071-804E-B616377A6072}" destId="{AD87C329-17D6-45C0-8A88-2B1B4FB023E5}" srcOrd="2" destOrd="0" presId="urn:microsoft.com/office/officeart/2005/8/layout/venn1"/>
    <dgm:cxn modelId="{A4CCA55D-0CBF-4CF1-B9B8-9606667E9375}" type="presParOf" srcId="{6279CFEF-F196-4071-804E-B616377A6072}" destId="{C0AAE9C2-A8F8-4A5C-906C-418EF1763226}" srcOrd="3" destOrd="0" presId="urn:microsoft.com/office/officeart/2005/8/layout/venn1"/>
    <dgm:cxn modelId="{3D1EF36A-A907-48B3-95D0-A2C85ADC6ECF}" type="presParOf" srcId="{6279CFEF-F196-4071-804E-B616377A6072}" destId="{A0E92176-A73A-4D92-9C04-5D6B88875EF2}" srcOrd="4" destOrd="0" presId="urn:microsoft.com/office/officeart/2005/8/layout/venn1"/>
    <dgm:cxn modelId="{8B03346B-B50D-43FB-9CD3-5ACF710002A9}" type="presParOf" srcId="{6279CFEF-F196-4071-804E-B616377A6072}" destId="{F5928E56-421C-4CF2-B8A2-62C50CE33F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743629-1246-4FD1-8D1A-61FE6B2FA30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A5690-497A-49B0-8DAF-C9FCDBAA1E6E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smtClean="0"/>
            <a:t>Прогресивні</a:t>
          </a:r>
          <a:endParaRPr lang="ru-RU"/>
        </a:p>
      </dgm:t>
    </dgm:pt>
    <dgm:pt modelId="{33756FD3-342C-49F4-997D-4BFB5188ED94}" type="parTrans" cxnId="{A2DDB2FB-5F39-4C7B-89C3-51F815A7A9BC}">
      <dgm:prSet/>
      <dgm:spPr/>
      <dgm:t>
        <a:bodyPr/>
        <a:lstStyle/>
        <a:p>
          <a:endParaRPr lang="ru-RU"/>
        </a:p>
      </dgm:t>
    </dgm:pt>
    <dgm:pt modelId="{662B4655-C53B-4AAF-9818-39EDD6F9F34A}" type="sibTrans" cxnId="{A2DDB2FB-5F39-4C7B-89C3-51F815A7A9BC}">
      <dgm:prSet/>
      <dgm:spPr/>
      <dgm:t>
        <a:bodyPr/>
        <a:lstStyle/>
        <a:p>
          <a:endParaRPr lang="ru-RU"/>
        </a:p>
      </dgm:t>
    </dgm:pt>
    <dgm:pt modelId="{4393151F-99D4-4905-8B68-9BBAB3B9BC70}">
      <dgm:prSet/>
      <dgm:spPr>
        <a:solidFill>
          <a:srgbClr val="FFFF00"/>
        </a:solidFill>
      </dgm:spPr>
      <dgm:t>
        <a:bodyPr/>
        <a:lstStyle/>
        <a:p>
          <a:pPr rtl="0"/>
          <a:r>
            <a:rPr lang="uk-UA" dirty="0" smtClean="0"/>
            <a:t>Консервативні</a:t>
          </a:r>
          <a:endParaRPr lang="ru-RU" dirty="0"/>
        </a:p>
      </dgm:t>
    </dgm:pt>
    <dgm:pt modelId="{CDA23C57-7B15-4EB9-9C59-0C9A895C6597}" type="parTrans" cxnId="{8A599864-AFDF-438F-9FAA-33204DA39994}">
      <dgm:prSet/>
      <dgm:spPr/>
      <dgm:t>
        <a:bodyPr/>
        <a:lstStyle/>
        <a:p>
          <a:endParaRPr lang="ru-RU"/>
        </a:p>
      </dgm:t>
    </dgm:pt>
    <dgm:pt modelId="{D09FAEB1-7083-418E-A362-E53A5A1E0CA3}" type="sibTrans" cxnId="{8A599864-AFDF-438F-9FAA-33204DA39994}">
      <dgm:prSet/>
      <dgm:spPr/>
      <dgm:t>
        <a:bodyPr/>
        <a:lstStyle/>
        <a:p>
          <a:endParaRPr lang="ru-RU"/>
        </a:p>
      </dgm:t>
    </dgm:pt>
    <dgm:pt modelId="{6C38F889-F479-4C4C-A019-A14985C21A16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/>
            <a:t>реакційні</a:t>
          </a:r>
          <a:endParaRPr lang="ru-RU" dirty="0"/>
        </a:p>
      </dgm:t>
    </dgm:pt>
    <dgm:pt modelId="{4D6537C1-1B21-40B9-A67A-EB3417586E9B}" type="parTrans" cxnId="{B81D79CF-09CA-4653-AACB-0A4176F27653}">
      <dgm:prSet/>
      <dgm:spPr/>
      <dgm:t>
        <a:bodyPr/>
        <a:lstStyle/>
        <a:p>
          <a:endParaRPr lang="ru-RU"/>
        </a:p>
      </dgm:t>
    </dgm:pt>
    <dgm:pt modelId="{CB03454B-A27B-4D85-9FD7-5E7E5D8814A1}" type="sibTrans" cxnId="{B81D79CF-09CA-4653-AACB-0A4176F27653}">
      <dgm:prSet/>
      <dgm:spPr/>
      <dgm:t>
        <a:bodyPr/>
        <a:lstStyle/>
        <a:p>
          <a:endParaRPr lang="ru-RU"/>
        </a:p>
      </dgm:t>
    </dgm:pt>
    <dgm:pt modelId="{07CBDD9A-6F89-4156-A723-77642A24A4F2}" type="pres">
      <dgm:prSet presAssocID="{EB743629-1246-4FD1-8D1A-61FE6B2FA30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F62FA24-4327-46C9-B0F3-5A6046803B5D}" type="pres">
      <dgm:prSet presAssocID="{9F3A5690-497A-49B0-8DAF-C9FCDBAA1E6E}" presName="horFlow" presStyleCnt="0"/>
      <dgm:spPr/>
    </dgm:pt>
    <dgm:pt modelId="{212B4B29-F163-4811-9A69-24BAABBBC3E6}" type="pres">
      <dgm:prSet presAssocID="{9F3A5690-497A-49B0-8DAF-C9FCDBAA1E6E}" presName="bigChev" presStyleLbl="node1" presStyleIdx="0" presStyleCnt="3"/>
      <dgm:spPr/>
    </dgm:pt>
    <dgm:pt modelId="{C969455D-0026-4BB0-98A9-6B0B957090C7}" type="pres">
      <dgm:prSet presAssocID="{9F3A5690-497A-49B0-8DAF-C9FCDBAA1E6E}" presName="vSp" presStyleCnt="0"/>
      <dgm:spPr/>
    </dgm:pt>
    <dgm:pt modelId="{0D52D282-82F5-457A-9A83-09153FF5D17D}" type="pres">
      <dgm:prSet presAssocID="{4393151F-99D4-4905-8B68-9BBAB3B9BC70}" presName="horFlow" presStyleCnt="0"/>
      <dgm:spPr/>
    </dgm:pt>
    <dgm:pt modelId="{94BAD7DE-FA88-4E99-B04B-B8B069B1160F}" type="pres">
      <dgm:prSet presAssocID="{4393151F-99D4-4905-8B68-9BBAB3B9BC70}" presName="bigChev" presStyleLbl="node1" presStyleIdx="1" presStyleCnt="3"/>
      <dgm:spPr/>
    </dgm:pt>
    <dgm:pt modelId="{C33946BD-6067-452A-92A2-069362D942AF}" type="pres">
      <dgm:prSet presAssocID="{4393151F-99D4-4905-8B68-9BBAB3B9BC70}" presName="vSp" presStyleCnt="0"/>
      <dgm:spPr/>
    </dgm:pt>
    <dgm:pt modelId="{2DEF2CEB-8AC6-45AA-A5C8-D5764A762EDA}" type="pres">
      <dgm:prSet presAssocID="{6C38F889-F479-4C4C-A019-A14985C21A16}" presName="horFlow" presStyleCnt="0"/>
      <dgm:spPr/>
    </dgm:pt>
    <dgm:pt modelId="{3707403D-B430-4BE8-BDA7-696C4FCFD62D}" type="pres">
      <dgm:prSet presAssocID="{6C38F889-F479-4C4C-A019-A14985C21A16}" presName="bigChev" presStyleLbl="node1" presStyleIdx="2" presStyleCnt="3"/>
      <dgm:spPr/>
    </dgm:pt>
  </dgm:ptLst>
  <dgm:cxnLst>
    <dgm:cxn modelId="{CDCF1E3B-C5D8-42CC-B7B4-9241EB4B4549}" type="presOf" srcId="{6C38F889-F479-4C4C-A019-A14985C21A16}" destId="{3707403D-B430-4BE8-BDA7-696C4FCFD62D}" srcOrd="0" destOrd="0" presId="urn:microsoft.com/office/officeart/2005/8/layout/lProcess3"/>
    <dgm:cxn modelId="{DD471478-C3A9-42E8-A349-5681F7722282}" type="presOf" srcId="{EB743629-1246-4FD1-8D1A-61FE6B2FA30B}" destId="{07CBDD9A-6F89-4156-A723-77642A24A4F2}" srcOrd="0" destOrd="0" presId="urn:microsoft.com/office/officeart/2005/8/layout/lProcess3"/>
    <dgm:cxn modelId="{251B05B3-3C0E-47B9-91B2-1DFF0A0DFA45}" type="presOf" srcId="{4393151F-99D4-4905-8B68-9BBAB3B9BC70}" destId="{94BAD7DE-FA88-4E99-B04B-B8B069B1160F}" srcOrd="0" destOrd="0" presId="urn:microsoft.com/office/officeart/2005/8/layout/lProcess3"/>
    <dgm:cxn modelId="{B81D79CF-09CA-4653-AACB-0A4176F27653}" srcId="{EB743629-1246-4FD1-8D1A-61FE6B2FA30B}" destId="{6C38F889-F479-4C4C-A019-A14985C21A16}" srcOrd="2" destOrd="0" parTransId="{4D6537C1-1B21-40B9-A67A-EB3417586E9B}" sibTransId="{CB03454B-A27B-4D85-9FD7-5E7E5D8814A1}"/>
    <dgm:cxn modelId="{9694D6FB-5E24-4E6A-BAB1-D5DF47405529}" type="presOf" srcId="{9F3A5690-497A-49B0-8DAF-C9FCDBAA1E6E}" destId="{212B4B29-F163-4811-9A69-24BAABBBC3E6}" srcOrd="0" destOrd="0" presId="urn:microsoft.com/office/officeart/2005/8/layout/lProcess3"/>
    <dgm:cxn modelId="{8A599864-AFDF-438F-9FAA-33204DA39994}" srcId="{EB743629-1246-4FD1-8D1A-61FE6B2FA30B}" destId="{4393151F-99D4-4905-8B68-9BBAB3B9BC70}" srcOrd="1" destOrd="0" parTransId="{CDA23C57-7B15-4EB9-9C59-0C9A895C6597}" sibTransId="{D09FAEB1-7083-418E-A362-E53A5A1E0CA3}"/>
    <dgm:cxn modelId="{A2DDB2FB-5F39-4C7B-89C3-51F815A7A9BC}" srcId="{EB743629-1246-4FD1-8D1A-61FE6B2FA30B}" destId="{9F3A5690-497A-49B0-8DAF-C9FCDBAA1E6E}" srcOrd="0" destOrd="0" parTransId="{33756FD3-342C-49F4-997D-4BFB5188ED94}" sibTransId="{662B4655-C53B-4AAF-9818-39EDD6F9F34A}"/>
    <dgm:cxn modelId="{653B6113-6B9D-430F-AAA1-F9D3FD1F5305}" type="presParOf" srcId="{07CBDD9A-6F89-4156-A723-77642A24A4F2}" destId="{EF62FA24-4327-46C9-B0F3-5A6046803B5D}" srcOrd="0" destOrd="0" presId="urn:microsoft.com/office/officeart/2005/8/layout/lProcess3"/>
    <dgm:cxn modelId="{AB60F232-F6C5-4E23-945F-A48ED5FB9E70}" type="presParOf" srcId="{EF62FA24-4327-46C9-B0F3-5A6046803B5D}" destId="{212B4B29-F163-4811-9A69-24BAABBBC3E6}" srcOrd="0" destOrd="0" presId="urn:microsoft.com/office/officeart/2005/8/layout/lProcess3"/>
    <dgm:cxn modelId="{261D19B6-D2C0-48D3-8D70-8F253105A749}" type="presParOf" srcId="{07CBDD9A-6F89-4156-A723-77642A24A4F2}" destId="{C969455D-0026-4BB0-98A9-6B0B957090C7}" srcOrd="1" destOrd="0" presId="urn:microsoft.com/office/officeart/2005/8/layout/lProcess3"/>
    <dgm:cxn modelId="{02766C8A-C7B4-4B22-B5B4-C1D52DECDEB2}" type="presParOf" srcId="{07CBDD9A-6F89-4156-A723-77642A24A4F2}" destId="{0D52D282-82F5-457A-9A83-09153FF5D17D}" srcOrd="2" destOrd="0" presId="urn:microsoft.com/office/officeart/2005/8/layout/lProcess3"/>
    <dgm:cxn modelId="{DCE4D5EC-F8EA-4A08-BCF8-865EC259A7A9}" type="presParOf" srcId="{0D52D282-82F5-457A-9A83-09153FF5D17D}" destId="{94BAD7DE-FA88-4E99-B04B-B8B069B1160F}" srcOrd="0" destOrd="0" presId="urn:microsoft.com/office/officeart/2005/8/layout/lProcess3"/>
    <dgm:cxn modelId="{39F791EF-1D43-4B4B-8428-0190C4F2AFBA}" type="presParOf" srcId="{07CBDD9A-6F89-4156-A723-77642A24A4F2}" destId="{C33946BD-6067-452A-92A2-069362D942AF}" srcOrd="3" destOrd="0" presId="urn:microsoft.com/office/officeart/2005/8/layout/lProcess3"/>
    <dgm:cxn modelId="{CE62275A-5D08-4EE7-8C29-A4F70F1AA2A4}" type="presParOf" srcId="{07CBDD9A-6F89-4156-A723-77642A24A4F2}" destId="{2DEF2CEB-8AC6-45AA-A5C8-D5764A762EDA}" srcOrd="4" destOrd="0" presId="urn:microsoft.com/office/officeart/2005/8/layout/lProcess3"/>
    <dgm:cxn modelId="{B8675353-FC5D-42A7-BA5B-790846402FD2}" type="presParOf" srcId="{2DEF2CEB-8AC6-45AA-A5C8-D5764A762EDA}" destId="{3707403D-B430-4BE8-BDA7-696C4FCFD62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B71544-CA6A-4A63-99DC-6177563D2C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A16A3A-E927-4322-A914-539B35D1549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uk-UA" dirty="0" smtClean="0"/>
            <a:t>Радикальні</a:t>
          </a:r>
          <a:endParaRPr lang="ru-RU" dirty="0"/>
        </a:p>
      </dgm:t>
    </dgm:pt>
    <dgm:pt modelId="{114211DA-1B8E-46A1-9460-FB3E6E31BFD0}" type="parTrans" cxnId="{D68E77EE-3FF6-4945-9857-7BAF272F5D2F}">
      <dgm:prSet/>
      <dgm:spPr/>
      <dgm:t>
        <a:bodyPr/>
        <a:lstStyle/>
        <a:p>
          <a:endParaRPr lang="ru-RU"/>
        </a:p>
      </dgm:t>
    </dgm:pt>
    <dgm:pt modelId="{C44825BC-FAD2-4D47-A923-138DB29E49FA}" type="sibTrans" cxnId="{D68E77EE-3FF6-4945-9857-7BAF272F5D2F}">
      <dgm:prSet/>
      <dgm:spPr/>
      <dgm:t>
        <a:bodyPr/>
        <a:lstStyle/>
        <a:p>
          <a:endParaRPr lang="ru-RU"/>
        </a:p>
      </dgm:t>
    </dgm:pt>
    <dgm:pt modelId="{2627E963-110D-424B-9C81-2604A0541A51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dirty="0" smtClean="0"/>
            <a:t>Помірковані</a:t>
          </a:r>
          <a:endParaRPr lang="ru-RU" dirty="0"/>
        </a:p>
      </dgm:t>
    </dgm:pt>
    <dgm:pt modelId="{394A00DD-79C3-4644-BC2F-E5BE4074504E}" type="parTrans" cxnId="{4925FBE8-70CB-4B35-B3FD-D84DF5A95704}">
      <dgm:prSet/>
      <dgm:spPr/>
      <dgm:t>
        <a:bodyPr/>
        <a:lstStyle/>
        <a:p>
          <a:endParaRPr lang="ru-RU"/>
        </a:p>
      </dgm:t>
    </dgm:pt>
    <dgm:pt modelId="{47D352C5-8F61-4393-8D9B-2948131709A9}" type="sibTrans" cxnId="{4925FBE8-70CB-4B35-B3FD-D84DF5A95704}">
      <dgm:prSet/>
      <dgm:spPr/>
      <dgm:t>
        <a:bodyPr/>
        <a:lstStyle/>
        <a:p>
          <a:endParaRPr lang="ru-RU"/>
        </a:p>
      </dgm:t>
    </dgm:pt>
    <dgm:pt modelId="{CB85EE6E-334A-420F-9573-9FA64E5E0B4E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dirty="0" smtClean="0"/>
            <a:t>Революційні </a:t>
          </a:r>
          <a:endParaRPr lang="ru-RU" dirty="0"/>
        </a:p>
      </dgm:t>
    </dgm:pt>
    <dgm:pt modelId="{E9CD9C4D-CA10-4C9E-A93D-2FD2FDB8C2BE}" type="parTrans" cxnId="{5067EFC3-2485-450D-9F25-4DF5A9E0BC02}">
      <dgm:prSet/>
      <dgm:spPr/>
      <dgm:t>
        <a:bodyPr/>
        <a:lstStyle/>
        <a:p>
          <a:endParaRPr lang="ru-RU"/>
        </a:p>
      </dgm:t>
    </dgm:pt>
    <dgm:pt modelId="{B38CFD16-BB6E-4524-80D4-478821A177FF}" type="sibTrans" cxnId="{5067EFC3-2485-450D-9F25-4DF5A9E0BC02}">
      <dgm:prSet/>
      <dgm:spPr/>
      <dgm:t>
        <a:bodyPr/>
        <a:lstStyle/>
        <a:p>
          <a:endParaRPr lang="ru-RU"/>
        </a:p>
      </dgm:t>
    </dgm:pt>
    <dgm:pt modelId="{5D08E4D3-3A4E-4A63-915C-E5BA0377943D}" type="pres">
      <dgm:prSet presAssocID="{96B71544-CA6A-4A63-99DC-6177563D2C5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76D2220-41DE-4AC1-929D-5EFA5068225D}" type="pres">
      <dgm:prSet presAssocID="{FAA16A3A-E927-4322-A914-539B35D15493}" presName="circle1" presStyleLbl="node1" presStyleIdx="0" presStyleCnt="3"/>
      <dgm:spPr/>
    </dgm:pt>
    <dgm:pt modelId="{E583D6D5-7421-4447-9A22-12AB3DA6D8DC}" type="pres">
      <dgm:prSet presAssocID="{FAA16A3A-E927-4322-A914-539B35D15493}" presName="space" presStyleCnt="0"/>
      <dgm:spPr/>
    </dgm:pt>
    <dgm:pt modelId="{F53F466F-DB7F-47D2-B3C4-D4F68868B353}" type="pres">
      <dgm:prSet presAssocID="{FAA16A3A-E927-4322-A914-539B35D15493}" presName="rect1" presStyleLbl="alignAcc1" presStyleIdx="0" presStyleCnt="3"/>
      <dgm:spPr/>
    </dgm:pt>
    <dgm:pt modelId="{764B6608-0B0A-4A55-A06D-1B8751C9E511}" type="pres">
      <dgm:prSet presAssocID="{2627E963-110D-424B-9C81-2604A0541A51}" presName="vertSpace2" presStyleLbl="node1" presStyleIdx="0" presStyleCnt="3"/>
      <dgm:spPr/>
    </dgm:pt>
    <dgm:pt modelId="{81F5E588-B232-4511-8371-0E94442EF29D}" type="pres">
      <dgm:prSet presAssocID="{2627E963-110D-424B-9C81-2604A0541A51}" presName="circle2" presStyleLbl="node1" presStyleIdx="1" presStyleCnt="3"/>
      <dgm:spPr/>
    </dgm:pt>
    <dgm:pt modelId="{B66E0BF7-747A-4EE7-99A0-8DB557ABB9C4}" type="pres">
      <dgm:prSet presAssocID="{2627E963-110D-424B-9C81-2604A0541A51}" presName="rect2" presStyleLbl="alignAcc1" presStyleIdx="1" presStyleCnt="3"/>
      <dgm:spPr/>
    </dgm:pt>
    <dgm:pt modelId="{7CB22496-6C86-46F3-A732-869BBCDB99BC}" type="pres">
      <dgm:prSet presAssocID="{CB85EE6E-334A-420F-9573-9FA64E5E0B4E}" presName="vertSpace3" presStyleLbl="node1" presStyleIdx="1" presStyleCnt="3"/>
      <dgm:spPr/>
    </dgm:pt>
    <dgm:pt modelId="{20ABC4F6-56C3-4EBA-8DE8-5568830BBFBE}" type="pres">
      <dgm:prSet presAssocID="{CB85EE6E-334A-420F-9573-9FA64E5E0B4E}" presName="circle3" presStyleLbl="node1" presStyleIdx="2" presStyleCnt="3"/>
      <dgm:spPr/>
    </dgm:pt>
    <dgm:pt modelId="{6A741633-38C1-490C-BC4C-670EE3470F5E}" type="pres">
      <dgm:prSet presAssocID="{CB85EE6E-334A-420F-9573-9FA64E5E0B4E}" presName="rect3" presStyleLbl="alignAcc1" presStyleIdx="2" presStyleCnt="3"/>
      <dgm:spPr/>
    </dgm:pt>
    <dgm:pt modelId="{FF8312A8-E3C9-4591-85DF-5E408429B616}" type="pres">
      <dgm:prSet presAssocID="{FAA16A3A-E927-4322-A914-539B35D15493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06EDF4B-4AAC-404E-A10D-F360C29E8B4D}" type="pres">
      <dgm:prSet presAssocID="{2627E963-110D-424B-9C81-2604A0541A5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140A166C-39EC-4439-87DE-08DDF0AE6229}" type="pres">
      <dgm:prSet presAssocID="{CB85EE6E-334A-420F-9573-9FA64E5E0B4E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F98A70D9-BBE8-4F63-8FA5-9179C8EB8BD8}" type="presOf" srcId="{CB85EE6E-334A-420F-9573-9FA64E5E0B4E}" destId="{6A741633-38C1-490C-BC4C-670EE3470F5E}" srcOrd="0" destOrd="0" presId="urn:microsoft.com/office/officeart/2005/8/layout/target3"/>
    <dgm:cxn modelId="{5067EFC3-2485-450D-9F25-4DF5A9E0BC02}" srcId="{96B71544-CA6A-4A63-99DC-6177563D2C57}" destId="{CB85EE6E-334A-420F-9573-9FA64E5E0B4E}" srcOrd="2" destOrd="0" parTransId="{E9CD9C4D-CA10-4C9E-A93D-2FD2FDB8C2BE}" sibTransId="{B38CFD16-BB6E-4524-80D4-478821A177FF}"/>
    <dgm:cxn modelId="{4B3A699B-64A9-4FF3-84AD-61B87F9AABF5}" type="presOf" srcId="{FAA16A3A-E927-4322-A914-539B35D15493}" destId="{F53F466F-DB7F-47D2-B3C4-D4F68868B353}" srcOrd="0" destOrd="0" presId="urn:microsoft.com/office/officeart/2005/8/layout/target3"/>
    <dgm:cxn modelId="{4925FBE8-70CB-4B35-B3FD-D84DF5A95704}" srcId="{96B71544-CA6A-4A63-99DC-6177563D2C57}" destId="{2627E963-110D-424B-9C81-2604A0541A51}" srcOrd="1" destOrd="0" parTransId="{394A00DD-79C3-4644-BC2F-E5BE4074504E}" sibTransId="{47D352C5-8F61-4393-8D9B-2948131709A9}"/>
    <dgm:cxn modelId="{1A8F4716-7FB6-4250-81D0-33E870F83B32}" type="presOf" srcId="{2627E963-110D-424B-9C81-2604A0541A51}" destId="{006EDF4B-4AAC-404E-A10D-F360C29E8B4D}" srcOrd="1" destOrd="0" presId="urn:microsoft.com/office/officeart/2005/8/layout/target3"/>
    <dgm:cxn modelId="{1F06BA75-5BB2-4545-A829-B5E6AAEFA0AA}" type="presOf" srcId="{96B71544-CA6A-4A63-99DC-6177563D2C57}" destId="{5D08E4D3-3A4E-4A63-915C-E5BA0377943D}" srcOrd="0" destOrd="0" presId="urn:microsoft.com/office/officeart/2005/8/layout/target3"/>
    <dgm:cxn modelId="{78DDDF3F-ECF3-473F-BF22-9CDA79770745}" type="presOf" srcId="{CB85EE6E-334A-420F-9573-9FA64E5E0B4E}" destId="{140A166C-39EC-4439-87DE-08DDF0AE6229}" srcOrd="1" destOrd="0" presId="urn:microsoft.com/office/officeart/2005/8/layout/target3"/>
    <dgm:cxn modelId="{A8A40485-8BC1-4584-812E-D18874E6269C}" type="presOf" srcId="{2627E963-110D-424B-9C81-2604A0541A51}" destId="{B66E0BF7-747A-4EE7-99A0-8DB557ABB9C4}" srcOrd="0" destOrd="0" presId="urn:microsoft.com/office/officeart/2005/8/layout/target3"/>
    <dgm:cxn modelId="{7BD31CCB-9F19-4DC8-9F94-63E51F2C06B5}" type="presOf" srcId="{FAA16A3A-E927-4322-A914-539B35D15493}" destId="{FF8312A8-E3C9-4591-85DF-5E408429B616}" srcOrd="1" destOrd="0" presId="urn:microsoft.com/office/officeart/2005/8/layout/target3"/>
    <dgm:cxn modelId="{D68E77EE-3FF6-4945-9857-7BAF272F5D2F}" srcId="{96B71544-CA6A-4A63-99DC-6177563D2C57}" destId="{FAA16A3A-E927-4322-A914-539B35D15493}" srcOrd="0" destOrd="0" parTransId="{114211DA-1B8E-46A1-9460-FB3E6E31BFD0}" sibTransId="{C44825BC-FAD2-4D47-A923-138DB29E49FA}"/>
    <dgm:cxn modelId="{BA0D70C5-949D-4984-9F1F-A5C26F02DE65}" type="presParOf" srcId="{5D08E4D3-3A4E-4A63-915C-E5BA0377943D}" destId="{876D2220-41DE-4AC1-929D-5EFA5068225D}" srcOrd="0" destOrd="0" presId="urn:microsoft.com/office/officeart/2005/8/layout/target3"/>
    <dgm:cxn modelId="{C58D0D90-012F-4033-9EF3-9B19C8A98E03}" type="presParOf" srcId="{5D08E4D3-3A4E-4A63-915C-E5BA0377943D}" destId="{E583D6D5-7421-4447-9A22-12AB3DA6D8DC}" srcOrd="1" destOrd="0" presId="urn:microsoft.com/office/officeart/2005/8/layout/target3"/>
    <dgm:cxn modelId="{117E3C36-9856-401F-AFB2-B99918D5426C}" type="presParOf" srcId="{5D08E4D3-3A4E-4A63-915C-E5BA0377943D}" destId="{F53F466F-DB7F-47D2-B3C4-D4F68868B353}" srcOrd="2" destOrd="0" presId="urn:microsoft.com/office/officeart/2005/8/layout/target3"/>
    <dgm:cxn modelId="{C1E1B874-EA07-48F3-8D72-7DE9E51A6E1D}" type="presParOf" srcId="{5D08E4D3-3A4E-4A63-915C-E5BA0377943D}" destId="{764B6608-0B0A-4A55-A06D-1B8751C9E511}" srcOrd="3" destOrd="0" presId="urn:microsoft.com/office/officeart/2005/8/layout/target3"/>
    <dgm:cxn modelId="{165A247D-833A-4E5C-A120-D750CE7DDEB8}" type="presParOf" srcId="{5D08E4D3-3A4E-4A63-915C-E5BA0377943D}" destId="{81F5E588-B232-4511-8371-0E94442EF29D}" srcOrd="4" destOrd="0" presId="urn:microsoft.com/office/officeart/2005/8/layout/target3"/>
    <dgm:cxn modelId="{1494D6BB-792F-479E-B8E2-2ACF8C0DAD48}" type="presParOf" srcId="{5D08E4D3-3A4E-4A63-915C-E5BA0377943D}" destId="{B66E0BF7-747A-4EE7-99A0-8DB557ABB9C4}" srcOrd="5" destOrd="0" presId="urn:microsoft.com/office/officeart/2005/8/layout/target3"/>
    <dgm:cxn modelId="{6024EED3-7FF1-42EF-B1C8-D2C937DA5D37}" type="presParOf" srcId="{5D08E4D3-3A4E-4A63-915C-E5BA0377943D}" destId="{7CB22496-6C86-46F3-A732-869BBCDB99BC}" srcOrd="6" destOrd="0" presId="urn:microsoft.com/office/officeart/2005/8/layout/target3"/>
    <dgm:cxn modelId="{2F5497F6-C789-46F8-8D7B-5052D69843BA}" type="presParOf" srcId="{5D08E4D3-3A4E-4A63-915C-E5BA0377943D}" destId="{20ABC4F6-56C3-4EBA-8DE8-5568830BBFBE}" srcOrd="7" destOrd="0" presId="urn:microsoft.com/office/officeart/2005/8/layout/target3"/>
    <dgm:cxn modelId="{10C2134B-B7CC-4D35-8859-8FEC230D39E7}" type="presParOf" srcId="{5D08E4D3-3A4E-4A63-915C-E5BA0377943D}" destId="{6A741633-38C1-490C-BC4C-670EE3470F5E}" srcOrd="8" destOrd="0" presId="urn:microsoft.com/office/officeart/2005/8/layout/target3"/>
    <dgm:cxn modelId="{1E3BF0C5-FF9D-4749-B72F-419F77E21BB1}" type="presParOf" srcId="{5D08E4D3-3A4E-4A63-915C-E5BA0377943D}" destId="{FF8312A8-E3C9-4591-85DF-5E408429B616}" srcOrd="9" destOrd="0" presId="urn:microsoft.com/office/officeart/2005/8/layout/target3"/>
    <dgm:cxn modelId="{C4BE087F-EB5F-4F88-83B9-1DF4FE2C5DDE}" type="presParOf" srcId="{5D08E4D3-3A4E-4A63-915C-E5BA0377943D}" destId="{006EDF4B-4AAC-404E-A10D-F360C29E8B4D}" srcOrd="10" destOrd="0" presId="urn:microsoft.com/office/officeart/2005/8/layout/target3"/>
    <dgm:cxn modelId="{39E84414-FAEA-44AA-8322-EBF9ACEAA802}" type="presParOf" srcId="{5D08E4D3-3A4E-4A63-915C-E5BA0377943D}" destId="{140A166C-39EC-4439-87DE-08DDF0AE622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AFA1E-36B1-44AA-B3A8-BE7A3D1C37CE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F8D2F-1902-40EC-81D7-6A5A997D09DC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Об’єкт - Частина дійсності</a:t>
          </a:r>
          <a:endParaRPr lang="ru-RU" sz="1600" kern="1200"/>
        </a:p>
      </dsp:txBody>
      <dsp:txXfrm>
        <a:off x="1801905" y="0"/>
        <a:ext cx="4394499" cy="765810"/>
      </dsp:txXfrm>
    </dsp:sp>
    <dsp:sp modelId="{7EAF1045-8162-431A-80FA-C2AE652D0D69}">
      <dsp:nvSpPr>
        <dsp:cNvPr id="0" name=""/>
        <dsp:cNvSpPr/>
      </dsp:nvSpPr>
      <dsp:spPr>
        <a:xfrm>
          <a:off x="473000" y="765810"/>
          <a:ext cx="2657811" cy="2657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CA60E-22BD-41B1-9B45-B7A010D71F65}">
      <dsp:nvSpPr>
        <dsp:cNvPr id="0" name=""/>
        <dsp:cNvSpPr/>
      </dsp:nvSpPr>
      <dsp:spPr>
        <a:xfrm>
          <a:off x="1801905" y="765810"/>
          <a:ext cx="4394499" cy="2657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Політика, політична сфера суспільства</a:t>
          </a:r>
          <a:endParaRPr lang="ru-RU" sz="1600" kern="1200"/>
        </a:p>
      </dsp:txBody>
      <dsp:txXfrm>
        <a:off x="1801905" y="765810"/>
        <a:ext cx="4394499" cy="765810"/>
      </dsp:txXfrm>
    </dsp:sp>
    <dsp:sp modelId="{F85C8865-27CE-4510-AC69-85116065C699}">
      <dsp:nvSpPr>
        <dsp:cNvPr id="0" name=""/>
        <dsp:cNvSpPr/>
      </dsp:nvSpPr>
      <dsp:spPr>
        <a:xfrm>
          <a:off x="946000" y="1531620"/>
          <a:ext cx="1711810" cy="1711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BE92D-5EC3-4540-A835-F14D15BEE50C}">
      <dsp:nvSpPr>
        <dsp:cNvPr id="0" name=""/>
        <dsp:cNvSpPr/>
      </dsp:nvSpPr>
      <dsp:spPr>
        <a:xfrm>
          <a:off x="1801905" y="1531620"/>
          <a:ext cx="4394499" cy="1711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Предмет – частина об’єкта, яку безпосередньо досліджують представники тієї чи іншої науки</a:t>
          </a:r>
          <a:endParaRPr lang="ru-RU" sz="1600" kern="1200"/>
        </a:p>
      </dsp:txBody>
      <dsp:txXfrm>
        <a:off x="1801905" y="1531620"/>
        <a:ext cx="4394499" cy="765810"/>
      </dsp:txXfrm>
    </dsp:sp>
    <dsp:sp modelId="{400722CC-EA6A-4681-9D0D-00A83B072EE4}">
      <dsp:nvSpPr>
        <dsp:cNvPr id="0" name=""/>
        <dsp:cNvSpPr/>
      </dsp:nvSpPr>
      <dsp:spPr>
        <a:xfrm>
          <a:off x="1419000" y="2297430"/>
          <a:ext cx="765810" cy="7658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984F4-07DD-4298-BBD1-06CB89443EE1}">
      <dsp:nvSpPr>
        <dsp:cNvPr id="0" name=""/>
        <dsp:cNvSpPr/>
      </dsp:nvSpPr>
      <dsp:spPr>
        <a:xfrm>
          <a:off x="1801905" y="2297430"/>
          <a:ext cx="4394499" cy="765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Предмет – еволюція політичних ідей, втілених у політичних теоріях і концепціях</a:t>
          </a:r>
          <a:endParaRPr lang="ru-RU" sz="1600" kern="1200"/>
        </a:p>
      </dsp:txBody>
      <dsp:txXfrm>
        <a:off x="1801905" y="2297430"/>
        <a:ext cx="4394499" cy="7658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B5A45-6800-463F-B11B-17A8AB5999C1}">
      <dsp:nvSpPr>
        <dsp:cNvPr id="0" name=""/>
        <dsp:cNvSpPr/>
      </dsp:nvSpPr>
      <dsp:spPr>
        <a:xfrm>
          <a:off x="2542327" y="829554"/>
          <a:ext cx="1111357" cy="1111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D14FAA-D3A9-4551-9E09-9952FC8F00AE}">
      <dsp:nvSpPr>
        <dsp:cNvPr id="0" name=""/>
        <dsp:cNvSpPr/>
      </dsp:nvSpPr>
      <dsp:spPr>
        <a:xfrm>
          <a:off x="2403407" y="0"/>
          <a:ext cx="1389197" cy="7567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Християнські</a:t>
          </a:r>
          <a:endParaRPr lang="ru-RU" sz="1500" kern="1200"/>
        </a:p>
      </dsp:txBody>
      <dsp:txXfrm>
        <a:off x="2403407" y="0"/>
        <a:ext cx="1389197" cy="756761"/>
      </dsp:txXfrm>
    </dsp:sp>
    <dsp:sp modelId="{223979A0-ACAD-4B10-8287-C4F35379273A}">
      <dsp:nvSpPr>
        <dsp:cNvPr id="0" name=""/>
        <dsp:cNvSpPr/>
      </dsp:nvSpPr>
      <dsp:spPr>
        <a:xfrm>
          <a:off x="2903055" y="1037843"/>
          <a:ext cx="1111357" cy="1111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ABCB7D-094A-4557-84F2-A5D09D3DBD78}">
      <dsp:nvSpPr>
        <dsp:cNvPr id="0" name=""/>
        <dsp:cNvSpPr/>
      </dsp:nvSpPr>
      <dsp:spPr>
        <a:xfrm>
          <a:off x="4096839" y="720725"/>
          <a:ext cx="1316496" cy="8288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Утопічні </a:t>
          </a:r>
          <a:endParaRPr lang="ru-RU" sz="1500" kern="1200"/>
        </a:p>
      </dsp:txBody>
      <dsp:txXfrm>
        <a:off x="4096839" y="720725"/>
        <a:ext cx="1316496" cy="828833"/>
      </dsp:txXfrm>
    </dsp:sp>
    <dsp:sp modelId="{E351BA13-33B3-4739-9EAC-B9160C58B3D8}">
      <dsp:nvSpPr>
        <dsp:cNvPr id="0" name=""/>
        <dsp:cNvSpPr/>
      </dsp:nvSpPr>
      <dsp:spPr>
        <a:xfrm>
          <a:off x="2903055" y="1454423"/>
          <a:ext cx="1111357" cy="1111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771E97-C61A-457D-9594-E48F16E8921F}">
      <dsp:nvSpPr>
        <dsp:cNvPr id="0" name=""/>
        <dsp:cNvSpPr/>
      </dsp:nvSpPr>
      <dsp:spPr>
        <a:xfrm>
          <a:off x="4096839" y="1956768"/>
          <a:ext cx="1316496" cy="926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Консервативні</a:t>
          </a:r>
          <a:endParaRPr lang="ru-RU" sz="1500" kern="1200"/>
        </a:p>
      </dsp:txBody>
      <dsp:txXfrm>
        <a:off x="4096839" y="1956768"/>
        <a:ext cx="1316496" cy="926131"/>
      </dsp:txXfrm>
    </dsp:sp>
    <dsp:sp modelId="{CF27C2B1-7CDF-4464-A2D6-2232C84D6AD6}">
      <dsp:nvSpPr>
        <dsp:cNvPr id="0" name=""/>
        <dsp:cNvSpPr/>
      </dsp:nvSpPr>
      <dsp:spPr>
        <a:xfrm>
          <a:off x="2542327" y="1663072"/>
          <a:ext cx="1111357" cy="1111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F6EB04-5D66-4C3E-B2BC-7527979D23B5}">
      <dsp:nvSpPr>
        <dsp:cNvPr id="0" name=""/>
        <dsp:cNvSpPr/>
      </dsp:nvSpPr>
      <dsp:spPr>
        <a:xfrm>
          <a:off x="2403407" y="2846863"/>
          <a:ext cx="1389197" cy="7567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Анархічні</a:t>
          </a:r>
          <a:endParaRPr lang="ru-RU" sz="1500" kern="1200"/>
        </a:p>
      </dsp:txBody>
      <dsp:txXfrm>
        <a:off x="2403407" y="2846863"/>
        <a:ext cx="1389197" cy="756761"/>
      </dsp:txXfrm>
    </dsp:sp>
    <dsp:sp modelId="{F970FDDD-4FE9-4BA3-9C75-660D33BADBE0}">
      <dsp:nvSpPr>
        <dsp:cNvPr id="0" name=""/>
        <dsp:cNvSpPr/>
      </dsp:nvSpPr>
      <dsp:spPr>
        <a:xfrm>
          <a:off x="2181599" y="1454423"/>
          <a:ext cx="1111357" cy="1111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A1D6CB-57AD-43B2-8110-B03229427E88}">
      <dsp:nvSpPr>
        <dsp:cNvPr id="0" name=""/>
        <dsp:cNvSpPr/>
      </dsp:nvSpPr>
      <dsp:spPr>
        <a:xfrm>
          <a:off x="782677" y="1956768"/>
          <a:ext cx="1316496" cy="926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Комуністичні</a:t>
          </a:r>
          <a:endParaRPr lang="ru-RU" sz="1500" kern="1200"/>
        </a:p>
      </dsp:txBody>
      <dsp:txXfrm>
        <a:off x="782677" y="1956768"/>
        <a:ext cx="1316496" cy="926131"/>
      </dsp:txXfrm>
    </dsp:sp>
    <dsp:sp modelId="{E1FCCBE9-1DB6-402F-B37E-D6A131CB8CE2}">
      <dsp:nvSpPr>
        <dsp:cNvPr id="0" name=""/>
        <dsp:cNvSpPr/>
      </dsp:nvSpPr>
      <dsp:spPr>
        <a:xfrm>
          <a:off x="2181599" y="1037843"/>
          <a:ext cx="1111357" cy="11113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76E21D-F828-4B50-BBE3-9BA9842C8952}">
      <dsp:nvSpPr>
        <dsp:cNvPr id="0" name=""/>
        <dsp:cNvSpPr/>
      </dsp:nvSpPr>
      <dsp:spPr>
        <a:xfrm>
          <a:off x="782677" y="720725"/>
          <a:ext cx="1316496" cy="926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/>
            <a:t>Ліберальні</a:t>
          </a:r>
          <a:endParaRPr lang="ru-RU" sz="1500" kern="1200"/>
        </a:p>
      </dsp:txBody>
      <dsp:txXfrm>
        <a:off x="782677" y="720725"/>
        <a:ext cx="1316496" cy="9261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76BED-DB2C-4B92-B804-A51A5DBA7B66}">
      <dsp:nvSpPr>
        <dsp:cNvPr id="0" name=""/>
        <dsp:cNvSpPr/>
      </dsp:nvSpPr>
      <dsp:spPr>
        <a:xfrm>
          <a:off x="0" y="2532"/>
          <a:ext cx="6196013" cy="655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Пізнавальна</a:t>
          </a:r>
          <a:endParaRPr lang="ru-RU" sz="2800" kern="1200"/>
        </a:p>
      </dsp:txBody>
      <dsp:txXfrm>
        <a:off x="31984" y="34516"/>
        <a:ext cx="6132045" cy="591231"/>
      </dsp:txXfrm>
    </dsp:sp>
    <dsp:sp modelId="{877BEA97-E096-4A83-A798-2FB99CAB2FD3}">
      <dsp:nvSpPr>
        <dsp:cNvPr id="0" name=""/>
        <dsp:cNvSpPr/>
      </dsp:nvSpPr>
      <dsp:spPr>
        <a:xfrm>
          <a:off x="0" y="738372"/>
          <a:ext cx="6196013" cy="655199"/>
        </a:xfrm>
        <a:prstGeom prst="roundRect">
          <a:avLst/>
        </a:prstGeom>
        <a:solidFill>
          <a:schemeClr val="accent3">
            <a:hueOff val="944043"/>
            <a:satOff val="9385"/>
            <a:lumOff val="10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Світоглядна</a:t>
          </a:r>
          <a:endParaRPr lang="ru-RU" sz="2800" kern="1200"/>
        </a:p>
      </dsp:txBody>
      <dsp:txXfrm>
        <a:off x="31984" y="770356"/>
        <a:ext cx="6132045" cy="591231"/>
      </dsp:txXfrm>
    </dsp:sp>
    <dsp:sp modelId="{3CDBACFF-BDBE-4356-A800-734BB917B32D}">
      <dsp:nvSpPr>
        <dsp:cNvPr id="0" name=""/>
        <dsp:cNvSpPr/>
      </dsp:nvSpPr>
      <dsp:spPr>
        <a:xfrm>
          <a:off x="0" y="1474212"/>
          <a:ext cx="6196013" cy="655199"/>
        </a:xfrm>
        <a:prstGeom prst="roundRect">
          <a:avLst/>
        </a:prstGeom>
        <a:solidFill>
          <a:schemeClr val="accent3">
            <a:hueOff val="1888085"/>
            <a:satOff val="18770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Нормативно-орієнтуюча</a:t>
          </a:r>
          <a:endParaRPr lang="ru-RU" sz="2800" kern="1200"/>
        </a:p>
      </dsp:txBody>
      <dsp:txXfrm>
        <a:off x="31984" y="1506196"/>
        <a:ext cx="6132045" cy="591231"/>
      </dsp:txXfrm>
    </dsp:sp>
    <dsp:sp modelId="{95D7B590-0C9F-457A-94F4-A43607562E43}">
      <dsp:nvSpPr>
        <dsp:cNvPr id="0" name=""/>
        <dsp:cNvSpPr/>
      </dsp:nvSpPr>
      <dsp:spPr>
        <a:xfrm>
          <a:off x="0" y="2210052"/>
          <a:ext cx="6196013" cy="655199"/>
        </a:xfrm>
        <a:prstGeom prst="roundRect">
          <a:avLst/>
        </a:prstGeom>
        <a:solidFill>
          <a:schemeClr val="accent3">
            <a:hueOff val="2832128"/>
            <a:satOff val="28156"/>
            <a:lumOff val="30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Прогностчина</a:t>
          </a:r>
          <a:endParaRPr lang="ru-RU" sz="2800" kern="1200"/>
        </a:p>
      </dsp:txBody>
      <dsp:txXfrm>
        <a:off x="31984" y="2242036"/>
        <a:ext cx="6132045" cy="591231"/>
      </dsp:txXfrm>
    </dsp:sp>
    <dsp:sp modelId="{C94B8DBA-36E3-4E53-8D96-280D33085FF8}">
      <dsp:nvSpPr>
        <dsp:cNvPr id="0" name=""/>
        <dsp:cNvSpPr/>
      </dsp:nvSpPr>
      <dsp:spPr>
        <a:xfrm>
          <a:off x="0" y="2945892"/>
          <a:ext cx="6196013" cy="655199"/>
        </a:xfrm>
        <a:prstGeom prst="roundRect">
          <a:avLst/>
        </a:prstGeom>
        <a:solidFill>
          <a:schemeClr val="accent3">
            <a:hueOff val="3776170"/>
            <a:satOff val="37541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прагматична</a:t>
          </a:r>
          <a:endParaRPr lang="ru-RU" sz="2800" kern="1200"/>
        </a:p>
      </dsp:txBody>
      <dsp:txXfrm>
        <a:off x="31984" y="2977876"/>
        <a:ext cx="6132045" cy="591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CE92C-86A5-495A-A79C-973099334724}">
      <dsp:nvSpPr>
        <dsp:cNvPr id="0" name=""/>
        <dsp:cNvSpPr/>
      </dsp:nvSpPr>
      <dsp:spPr>
        <a:xfrm>
          <a:off x="0" y="0"/>
          <a:ext cx="3603624" cy="36036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5EACC-04B2-4E90-AE11-48C3F5F32EEE}">
      <dsp:nvSpPr>
        <dsp:cNvPr id="0" name=""/>
        <dsp:cNvSpPr/>
      </dsp:nvSpPr>
      <dsp:spPr>
        <a:xfrm>
          <a:off x="1801812" y="0"/>
          <a:ext cx="4394200" cy="3603624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Політичні концепції, втілені в</a:t>
          </a:r>
          <a:endParaRPr lang="ru-RU" sz="3100" kern="1200" dirty="0"/>
        </a:p>
      </dsp:txBody>
      <dsp:txXfrm>
        <a:off x="1801812" y="0"/>
        <a:ext cx="4394200" cy="1081089"/>
      </dsp:txXfrm>
    </dsp:sp>
    <dsp:sp modelId="{2309756B-869C-4E0F-BB1D-513AEB329787}">
      <dsp:nvSpPr>
        <dsp:cNvPr id="0" name=""/>
        <dsp:cNvSpPr/>
      </dsp:nvSpPr>
      <dsp:spPr>
        <a:xfrm>
          <a:off x="630635" y="1081089"/>
          <a:ext cx="2342353" cy="2342353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C5D79-AB3C-4C17-928E-65BAC3D45D74}">
      <dsp:nvSpPr>
        <dsp:cNvPr id="0" name=""/>
        <dsp:cNvSpPr/>
      </dsp:nvSpPr>
      <dsp:spPr>
        <a:xfrm>
          <a:off x="1801812" y="1081089"/>
          <a:ext cx="4394200" cy="2342353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Авторських працях</a:t>
          </a:r>
          <a:endParaRPr lang="ru-RU" sz="3100" kern="1200" dirty="0"/>
        </a:p>
      </dsp:txBody>
      <dsp:txXfrm>
        <a:off x="1801812" y="1081089"/>
        <a:ext cx="4394200" cy="1081086"/>
      </dsp:txXfrm>
    </dsp:sp>
    <dsp:sp modelId="{D4028FDB-922B-4524-B548-7294A15B4481}">
      <dsp:nvSpPr>
        <dsp:cNvPr id="0" name=""/>
        <dsp:cNvSpPr/>
      </dsp:nvSpPr>
      <dsp:spPr>
        <a:xfrm>
          <a:off x="1261269" y="2162176"/>
          <a:ext cx="1081086" cy="10810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21F7-8F9B-4AA7-83B6-D306F7D261A7}">
      <dsp:nvSpPr>
        <dsp:cNvPr id="0" name=""/>
        <dsp:cNvSpPr/>
      </dsp:nvSpPr>
      <dsp:spPr>
        <a:xfrm>
          <a:off x="1801812" y="2162176"/>
          <a:ext cx="4394200" cy="1081086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Програмах партій, конституціях тощо</a:t>
          </a:r>
          <a:endParaRPr lang="ru-RU" sz="3100" kern="1200" dirty="0"/>
        </a:p>
      </dsp:txBody>
      <dsp:txXfrm>
        <a:off x="1801812" y="2162176"/>
        <a:ext cx="4394200" cy="1081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1FE3A-3BDF-4B94-BCAF-2441D5562CBD}">
      <dsp:nvSpPr>
        <dsp:cNvPr id="0" name=""/>
        <dsp:cNvSpPr/>
      </dsp:nvSpPr>
      <dsp:spPr>
        <a:xfrm>
          <a:off x="139419" y="82403"/>
          <a:ext cx="3439004" cy="343900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Історичний – висвітлення генези політичних теорій </a:t>
          </a:r>
          <a:endParaRPr lang="ru-RU" sz="1900" kern="1200"/>
        </a:p>
      </dsp:txBody>
      <dsp:txXfrm>
        <a:off x="619640" y="487936"/>
        <a:ext cx="1982849" cy="2627939"/>
      </dsp:txXfrm>
    </dsp:sp>
    <dsp:sp modelId="{B0648C2C-B0DE-4A21-881D-2290A41E3731}">
      <dsp:nvSpPr>
        <dsp:cNvPr id="0" name=""/>
        <dsp:cNvSpPr/>
      </dsp:nvSpPr>
      <dsp:spPr>
        <a:xfrm>
          <a:off x="2617981" y="82403"/>
          <a:ext cx="3439004" cy="3439004"/>
        </a:xfrm>
        <a:prstGeom prst="ellipse">
          <a:avLst/>
        </a:prstGeom>
        <a:solidFill>
          <a:schemeClr val="accent4">
            <a:alpha val="50000"/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Проблемно-хронологічний – вивчення концептуального змісту політичних теорій в історичному контексті</a:t>
          </a:r>
          <a:endParaRPr lang="ru-RU" sz="1900" kern="1200"/>
        </a:p>
      </dsp:txBody>
      <dsp:txXfrm>
        <a:off x="3593914" y="487936"/>
        <a:ext cx="1982849" cy="262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D85B5-3DE8-417A-8DDD-50822082248F}">
      <dsp:nvSpPr>
        <dsp:cNvPr id="0" name=""/>
        <dsp:cNvSpPr/>
      </dsp:nvSpPr>
      <dsp:spPr>
        <a:xfrm>
          <a:off x="3025" y="1117635"/>
          <a:ext cx="937873" cy="5627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Первісна доба</a:t>
          </a:r>
          <a:endParaRPr lang="ru-RU" sz="1200" kern="1200"/>
        </a:p>
      </dsp:txBody>
      <dsp:txXfrm>
        <a:off x="19507" y="1134117"/>
        <a:ext cx="904909" cy="529759"/>
      </dsp:txXfrm>
    </dsp:sp>
    <dsp:sp modelId="{3029F865-7D3E-4EBC-9B65-66B453E0EFFE}">
      <dsp:nvSpPr>
        <dsp:cNvPr id="0" name=""/>
        <dsp:cNvSpPr/>
      </dsp:nvSpPr>
      <dsp:spPr>
        <a:xfrm>
          <a:off x="1034685" y="1282700"/>
          <a:ext cx="198829" cy="232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034685" y="1329218"/>
        <a:ext cx="139180" cy="139556"/>
      </dsp:txXfrm>
    </dsp:sp>
    <dsp:sp modelId="{D8D25E3F-2236-40B4-97A5-2FF3316283A0}">
      <dsp:nvSpPr>
        <dsp:cNvPr id="0" name=""/>
        <dsp:cNvSpPr/>
      </dsp:nvSpPr>
      <dsp:spPr>
        <a:xfrm>
          <a:off x="1316047" y="1117635"/>
          <a:ext cx="937873" cy="5627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Античність</a:t>
          </a:r>
          <a:endParaRPr lang="ru-RU" sz="1200" kern="1200"/>
        </a:p>
      </dsp:txBody>
      <dsp:txXfrm>
        <a:off x="1332529" y="1134117"/>
        <a:ext cx="904909" cy="529759"/>
      </dsp:txXfrm>
    </dsp:sp>
    <dsp:sp modelId="{0D568E11-C6B5-4B2C-8B17-0901AE0173A0}">
      <dsp:nvSpPr>
        <dsp:cNvPr id="0" name=""/>
        <dsp:cNvSpPr/>
      </dsp:nvSpPr>
      <dsp:spPr>
        <a:xfrm>
          <a:off x="2347708" y="1282700"/>
          <a:ext cx="198829" cy="232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47708" y="1329218"/>
        <a:ext cx="139180" cy="139556"/>
      </dsp:txXfrm>
    </dsp:sp>
    <dsp:sp modelId="{B628F012-BE95-4EA2-AA2A-BC40D40952E4}">
      <dsp:nvSpPr>
        <dsp:cNvPr id="0" name=""/>
        <dsp:cNvSpPr/>
      </dsp:nvSpPr>
      <dsp:spPr>
        <a:xfrm>
          <a:off x="2629069" y="1117635"/>
          <a:ext cx="937873" cy="5627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Середні Віки</a:t>
          </a:r>
          <a:endParaRPr lang="ru-RU" sz="1200" kern="1200"/>
        </a:p>
      </dsp:txBody>
      <dsp:txXfrm>
        <a:off x="2645551" y="1134117"/>
        <a:ext cx="904909" cy="529759"/>
      </dsp:txXfrm>
    </dsp:sp>
    <dsp:sp modelId="{ADB2ADF3-44F9-4C92-A4AF-AB38B33651C7}">
      <dsp:nvSpPr>
        <dsp:cNvPr id="0" name=""/>
        <dsp:cNvSpPr/>
      </dsp:nvSpPr>
      <dsp:spPr>
        <a:xfrm>
          <a:off x="3660730" y="1282700"/>
          <a:ext cx="198829" cy="232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60730" y="1329218"/>
        <a:ext cx="139180" cy="139556"/>
      </dsp:txXfrm>
    </dsp:sp>
    <dsp:sp modelId="{A27F1414-5503-48C9-9E57-37ABF9044158}">
      <dsp:nvSpPr>
        <dsp:cNvPr id="0" name=""/>
        <dsp:cNvSpPr/>
      </dsp:nvSpPr>
      <dsp:spPr>
        <a:xfrm>
          <a:off x="3942092" y="1117635"/>
          <a:ext cx="937873" cy="562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Нова доба</a:t>
          </a:r>
          <a:endParaRPr lang="ru-RU" sz="1200" kern="1200"/>
        </a:p>
      </dsp:txBody>
      <dsp:txXfrm>
        <a:off x="3958574" y="1134117"/>
        <a:ext cx="904909" cy="529759"/>
      </dsp:txXfrm>
    </dsp:sp>
    <dsp:sp modelId="{21B81281-A12F-4A20-A4B6-A7709FDE365C}">
      <dsp:nvSpPr>
        <dsp:cNvPr id="0" name=""/>
        <dsp:cNvSpPr/>
      </dsp:nvSpPr>
      <dsp:spPr>
        <a:xfrm>
          <a:off x="4973752" y="1282700"/>
          <a:ext cx="198829" cy="232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973752" y="1329218"/>
        <a:ext cx="139180" cy="139556"/>
      </dsp:txXfrm>
    </dsp:sp>
    <dsp:sp modelId="{55D46608-9995-4986-893E-4B054198C5F3}">
      <dsp:nvSpPr>
        <dsp:cNvPr id="0" name=""/>
        <dsp:cNvSpPr/>
      </dsp:nvSpPr>
      <dsp:spPr>
        <a:xfrm>
          <a:off x="5255114" y="1117635"/>
          <a:ext cx="937873" cy="5627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Новітня доба</a:t>
          </a:r>
          <a:endParaRPr lang="ru-RU" sz="1200" kern="1200"/>
        </a:p>
      </dsp:txBody>
      <dsp:txXfrm>
        <a:off x="5271596" y="1134117"/>
        <a:ext cx="904909" cy="529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B8ABE-2AE7-47D6-B973-2136F750029E}">
      <dsp:nvSpPr>
        <dsp:cNvPr id="0" name=""/>
        <dsp:cNvSpPr/>
      </dsp:nvSpPr>
      <dsp:spPr>
        <a:xfrm>
          <a:off x="0" y="1081087"/>
          <a:ext cx="6196013" cy="144145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99FC05F-C6A9-461D-82F4-7F6C3F630DDB}">
      <dsp:nvSpPr>
        <dsp:cNvPr id="0" name=""/>
        <dsp:cNvSpPr/>
      </dsp:nvSpPr>
      <dsp:spPr>
        <a:xfrm>
          <a:off x="2450" y="0"/>
          <a:ext cx="1071444" cy="144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smtClean="0"/>
            <a:t>Передіндустріальна доба</a:t>
          </a:r>
          <a:endParaRPr lang="ru-RU" sz="800" kern="1200"/>
        </a:p>
      </dsp:txBody>
      <dsp:txXfrm>
        <a:off x="2450" y="0"/>
        <a:ext cx="1071444" cy="1441450"/>
      </dsp:txXfrm>
    </dsp:sp>
    <dsp:sp modelId="{2366BED3-6786-4F4B-AAAD-8EDC419B199E}">
      <dsp:nvSpPr>
        <dsp:cNvPr id="0" name=""/>
        <dsp:cNvSpPr/>
      </dsp:nvSpPr>
      <dsp:spPr>
        <a:xfrm>
          <a:off x="357991" y="1621631"/>
          <a:ext cx="360362" cy="360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4B60B-584A-450D-A894-1C981FE5EC5A}">
      <dsp:nvSpPr>
        <dsp:cNvPr id="0" name=""/>
        <dsp:cNvSpPr/>
      </dsp:nvSpPr>
      <dsp:spPr>
        <a:xfrm>
          <a:off x="1127467" y="2162174"/>
          <a:ext cx="1071444" cy="144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smtClean="0"/>
            <a:t>Частково індустріальна</a:t>
          </a:r>
          <a:endParaRPr lang="ru-RU" sz="800" kern="1200"/>
        </a:p>
      </dsp:txBody>
      <dsp:txXfrm>
        <a:off x="1127467" y="2162174"/>
        <a:ext cx="1071444" cy="1441450"/>
      </dsp:txXfrm>
    </dsp:sp>
    <dsp:sp modelId="{E0B83FDF-F830-4B15-8F20-B27A24749FC6}">
      <dsp:nvSpPr>
        <dsp:cNvPr id="0" name=""/>
        <dsp:cNvSpPr/>
      </dsp:nvSpPr>
      <dsp:spPr>
        <a:xfrm>
          <a:off x="1483008" y="1621631"/>
          <a:ext cx="360362" cy="360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965320-B555-49B5-862C-0FEA4C608A10}">
      <dsp:nvSpPr>
        <dsp:cNvPr id="0" name=""/>
        <dsp:cNvSpPr/>
      </dsp:nvSpPr>
      <dsp:spPr>
        <a:xfrm>
          <a:off x="2252483" y="0"/>
          <a:ext cx="1071444" cy="144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 smtClean="0"/>
            <a:t>Індустріальна</a:t>
          </a:r>
          <a:endParaRPr lang="ru-RU" sz="800" kern="1200" dirty="0"/>
        </a:p>
      </dsp:txBody>
      <dsp:txXfrm>
        <a:off x="2252483" y="0"/>
        <a:ext cx="1071444" cy="1441450"/>
      </dsp:txXfrm>
    </dsp:sp>
    <dsp:sp modelId="{BB6E7F02-E9C1-4CEA-ADBE-AE19546D5030}">
      <dsp:nvSpPr>
        <dsp:cNvPr id="0" name=""/>
        <dsp:cNvSpPr/>
      </dsp:nvSpPr>
      <dsp:spPr>
        <a:xfrm>
          <a:off x="2608024" y="1621631"/>
          <a:ext cx="360362" cy="360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72E8E-2412-4802-8838-15939082E016}">
      <dsp:nvSpPr>
        <dsp:cNvPr id="0" name=""/>
        <dsp:cNvSpPr/>
      </dsp:nvSpPr>
      <dsp:spPr>
        <a:xfrm>
          <a:off x="3377500" y="2162174"/>
          <a:ext cx="1071444" cy="144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smtClean="0"/>
            <a:t>Розвинена індустріальна</a:t>
          </a:r>
          <a:endParaRPr lang="ru-RU" sz="800" kern="1200"/>
        </a:p>
      </dsp:txBody>
      <dsp:txXfrm>
        <a:off x="3377500" y="2162174"/>
        <a:ext cx="1071444" cy="1441450"/>
      </dsp:txXfrm>
    </dsp:sp>
    <dsp:sp modelId="{565F6103-47C0-49AE-85D3-CC18D217AFC9}">
      <dsp:nvSpPr>
        <dsp:cNvPr id="0" name=""/>
        <dsp:cNvSpPr/>
      </dsp:nvSpPr>
      <dsp:spPr>
        <a:xfrm>
          <a:off x="3733041" y="1621631"/>
          <a:ext cx="360362" cy="360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910AE-0F99-4AD9-9234-8C8C1DA9D977}">
      <dsp:nvSpPr>
        <dsp:cNvPr id="0" name=""/>
        <dsp:cNvSpPr/>
      </dsp:nvSpPr>
      <dsp:spPr>
        <a:xfrm>
          <a:off x="4502516" y="0"/>
          <a:ext cx="1071444" cy="144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smtClean="0"/>
            <a:t>Постіндустріальна </a:t>
          </a:r>
          <a:endParaRPr lang="ru-RU" sz="800" kern="1200"/>
        </a:p>
      </dsp:txBody>
      <dsp:txXfrm>
        <a:off x="4502516" y="0"/>
        <a:ext cx="1071444" cy="1441450"/>
      </dsp:txXfrm>
    </dsp:sp>
    <dsp:sp modelId="{A3D42770-2EEC-4D75-8ABA-F03C9F85DFF7}">
      <dsp:nvSpPr>
        <dsp:cNvPr id="0" name=""/>
        <dsp:cNvSpPr/>
      </dsp:nvSpPr>
      <dsp:spPr>
        <a:xfrm>
          <a:off x="4858057" y="1621631"/>
          <a:ext cx="360362" cy="360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1F23E-F81A-410D-9D3A-323A14E47A21}">
      <dsp:nvSpPr>
        <dsp:cNvPr id="0" name=""/>
        <dsp:cNvSpPr/>
      </dsp:nvSpPr>
      <dsp:spPr>
        <a:xfrm>
          <a:off x="0" y="7932"/>
          <a:ext cx="6196013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1. стародавня політична думка (Ст. Схід, Античність= Греція+Рим)</a:t>
          </a:r>
          <a:endParaRPr lang="ru-RU" sz="2200" kern="1200"/>
        </a:p>
      </dsp:txBody>
      <dsp:txXfrm>
        <a:off x="41465" y="49397"/>
        <a:ext cx="6113083" cy="766490"/>
      </dsp:txXfrm>
    </dsp:sp>
    <dsp:sp modelId="{EF24E772-C0A9-4481-A339-0C5F3F24F73B}">
      <dsp:nvSpPr>
        <dsp:cNvPr id="0" name=""/>
        <dsp:cNvSpPr/>
      </dsp:nvSpPr>
      <dsp:spPr>
        <a:xfrm>
          <a:off x="0" y="920712"/>
          <a:ext cx="6196013" cy="8494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2. з початку Нового чаус і до середини 19 ст. (Відродження, Реформація, Просвітництво)</a:t>
          </a:r>
          <a:endParaRPr lang="ru-RU" sz="2200" kern="1200"/>
        </a:p>
      </dsp:txBody>
      <dsp:txXfrm>
        <a:off x="41465" y="962177"/>
        <a:ext cx="6113083" cy="766490"/>
      </dsp:txXfrm>
    </dsp:sp>
    <dsp:sp modelId="{EC7A4554-E4AC-4C25-83DB-75122555DDCD}">
      <dsp:nvSpPr>
        <dsp:cNvPr id="0" name=""/>
        <dsp:cNvSpPr/>
      </dsp:nvSpPr>
      <dsp:spPr>
        <a:xfrm>
          <a:off x="0" y="1833492"/>
          <a:ext cx="6196013" cy="8494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3. середина 19 – середина 20 ст. – зародження і розвиток політичної науки</a:t>
          </a:r>
          <a:endParaRPr lang="ru-RU" sz="2200" kern="1200"/>
        </a:p>
      </dsp:txBody>
      <dsp:txXfrm>
        <a:off x="41465" y="1874957"/>
        <a:ext cx="6113083" cy="766490"/>
      </dsp:txXfrm>
    </dsp:sp>
    <dsp:sp modelId="{954F327E-DB4E-4835-A407-743BBD16774E}">
      <dsp:nvSpPr>
        <dsp:cNvPr id="0" name=""/>
        <dsp:cNvSpPr/>
      </dsp:nvSpPr>
      <dsp:spPr>
        <a:xfrm>
          <a:off x="0" y="2746272"/>
          <a:ext cx="6196013" cy="8494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4. з середини 20 ст. до н. днів – диференціація політичної науки</a:t>
          </a:r>
          <a:endParaRPr lang="ru-RU" sz="2200" kern="1200"/>
        </a:p>
      </dsp:txBody>
      <dsp:txXfrm>
        <a:off x="41465" y="2787737"/>
        <a:ext cx="6113083" cy="766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BA1A3-198B-4308-B014-DF6A2DFD60B6}">
      <dsp:nvSpPr>
        <dsp:cNvPr id="0" name=""/>
        <dsp:cNvSpPr/>
      </dsp:nvSpPr>
      <dsp:spPr>
        <a:xfrm>
          <a:off x="2016918" y="45045"/>
          <a:ext cx="2162175" cy="216217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Рівень прогресивності</a:t>
          </a:r>
          <a:endParaRPr lang="ru-RU" sz="1700" kern="1200"/>
        </a:p>
      </dsp:txBody>
      <dsp:txXfrm>
        <a:off x="2305209" y="423425"/>
        <a:ext cx="1585595" cy="972978"/>
      </dsp:txXfrm>
    </dsp:sp>
    <dsp:sp modelId="{AD87C329-17D6-45C0-8A88-2B1B4FB023E5}">
      <dsp:nvSpPr>
        <dsp:cNvPr id="0" name=""/>
        <dsp:cNvSpPr/>
      </dsp:nvSpPr>
      <dsp:spPr>
        <a:xfrm>
          <a:off x="2797103" y="1396404"/>
          <a:ext cx="2162175" cy="2162175"/>
        </a:xfrm>
        <a:prstGeom prst="ellipse">
          <a:avLst/>
        </a:prstGeom>
        <a:solidFill>
          <a:schemeClr val="accent5">
            <a:alpha val="50000"/>
            <a:hueOff val="1339988"/>
            <a:satOff val="-9317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Спосіб здійснення</a:t>
          </a:r>
          <a:endParaRPr lang="ru-RU" sz="1700" kern="1200" dirty="0"/>
        </a:p>
      </dsp:txBody>
      <dsp:txXfrm>
        <a:off x="3458369" y="1954966"/>
        <a:ext cx="1297305" cy="1189196"/>
      </dsp:txXfrm>
    </dsp:sp>
    <dsp:sp modelId="{A0E92176-A73A-4D92-9C04-5D6B88875EF2}">
      <dsp:nvSpPr>
        <dsp:cNvPr id="0" name=""/>
        <dsp:cNvSpPr/>
      </dsp:nvSpPr>
      <dsp:spPr>
        <a:xfrm>
          <a:off x="1236734" y="1396404"/>
          <a:ext cx="2162175" cy="2162175"/>
        </a:xfrm>
        <a:prstGeom prst="ellipse">
          <a:avLst/>
        </a:prstGeom>
        <a:solidFill>
          <a:schemeClr val="accent5">
            <a:alpha val="50000"/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Базові цінності</a:t>
          </a:r>
          <a:endParaRPr lang="ru-RU" sz="1700" kern="1200"/>
        </a:p>
      </dsp:txBody>
      <dsp:txXfrm>
        <a:off x="1440338" y="1954966"/>
        <a:ext cx="1297305" cy="11891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B4B29-F163-4811-9A69-24BAABBBC3E6}">
      <dsp:nvSpPr>
        <dsp:cNvPr id="0" name=""/>
        <dsp:cNvSpPr/>
      </dsp:nvSpPr>
      <dsp:spPr>
        <a:xfrm>
          <a:off x="1725988" y="1725"/>
          <a:ext cx="2744035" cy="1097614"/>
        </a:xfrm>
        <a:prstGeom prst="chevr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Прогресивні</a:t>
          </a:r>
          <a:endParaRPr lang="ru-RU" sz="1900" kern="1200"/>
        </a:p>
      </dsp:txBody>
      <dsp:txXfrm>
        <a:off x="2274795" y="1725"/>
        <a:ext cx="1646421" cy="1097614"/>
      </dsp:txXfrm>
    </dsp:sp>
    <dsp:sp modelId="{94BAD7DE-FA88-4E99-B04B-B8B069B1160F}">
      <dsp:nvSpPr>
        <dsp:cNvPr id="0" name=""/>
        <dsp:cNvSpPr/>
      </dsp:nvSpPr>
      <dsp:spPr>
        <a:xfrm>
          <a:off x="1725988" y="1253005"/>
          <a:ext cx="2744035" cy="1097614"/>
        </a:xfrm>
        <a:prstGeom prst="chevron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Консервативні</a:t>
          </a:r>
          <a:endParaRPr lang="ru-RU" sz="1900" kern="1200" dirty="0"/>
        </a:p>
      </dsp:txBody>
      <dsp:txXfrm>
        <a:off x="2274795" y="1253005"/>
        <a:ext cx="1646421" cy="1097614"/>
      </dsp:txXfrm>
    </dsp:sp>
    <dsp:sp modelId="{3707403D-B430-4BE8-BDA7-696C4FCFD62D}">
      <dsp:nvSpPr>
        <dsp:cNvPr id="0" name=""/>
        <dsp:cNvSpPr/>
      </dsp:nvSpPr>
      <dsp:spPr>
        <a:xfrm>
          <a:off x="1725988" y="2504285"/>
          <a:ext cx="2744035" cy="1097614"/>
        </a:xfrm>
        <a:prstGeom prst="chevron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реакційні</a:t>
          </a:r>
          <a:endParaRPr lang="ru-RU" sz="1900" kern="1200" dirty="0"/>
        </a:p>
      </dsp:txBody>
      <dsp:txXfrm>
        <a:off x="2274795" y="2504285"/>
        <a:ext cx="1646421" cy="1097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D2220-41DE-4AC1-929D-5EFA5068225D}">
      <dsp:nvSpPr>
        <dsp:cNvPr id="0" name=""/>
        <dsp:cNvSpPr/>
      </dsp:nvSpPr>
      <dsp:spPr>
        <a:xfrm>
          <a:off x="0" y="0"/>
          <a:ext cx="3603624" cy="36036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466F-DB7F-47D2-B3C4-D4F68868B353}">
      <dsp:nvSpPr>
        <dsp:cNvPr id="0" name=""/>
        <dsp:cNvSpPr/>
      </dsp:nvSpPr>
      <dsp:spPr>
        <a:xfrm>
          <a:off x="1801812" y="0"/>
          <a:ext cx="4394200" cy="360362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Радикальні</a:t>
          </a:r>
          <a:endParaRPr lang="ru-RU" sz="5200" kern="1200" dirty="0"/>
        </a:p>
      </dsp:txBody>
      <dsp:txXfrm>
        <a:off x="1801812" y="0"/>
        <a:ext cx="4394200" cy="1081089"/>
      </dsp:txXfrm>
    </dsp:sp>
    <dsp:sp modelId="{81F5E588-B232-4511-8371-0E94442EF29D}">
      <dsp:nvSpPr>
        <dsp:cNvPr id="0" name=""/>
        <dsp:cNvSpPr/>
      </dsp:nvSpPr>
      <dsp:spPr>
        <a:xfrm>
          <a:off x="630635" y="1081089"/>
          <a:ext cx="2342353" cy="23423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E0BF7-747A-4EE7-99A0-8DB557ABB9C4}">
      <dsp:nvSpPr>
        <dsp:cNvPr id="0" name=""/>
        <dsp:cNvSpPr/>
      </dsp:nvSpPr>
      <dsp:spPr>
        <a:xfrm>
          <a:off x="1801812" y="1081089"/>
          <a:ext cx="4394200" cy="2342353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Помірковані</a:t>
          </a:r>
          <a:endParaRPr lang="ru-RU" sz="5200" kern="1200" dirty="0"/>
        </a:p>
      </dsp:txBody>
      <dsp:txXfrm>
        <a:off x="1801812" y="1081089"/>
        <a:ext cx="4394200" cy="1081086"/>
      </dsp:txXfrm>
    </dsp:sp>
    <dsp:sp modelId="{20ABC4F6-56C3-4EBA-8DE8-5568830BBFBE}">
      <dsp:nvSpPr>
        <dsp:cNvPr id="0" name=""/>
        <dsp:cNvSpPr/>
      </dsp:nvSpPr>
      <dsp:spPr>
        <a:xfrm>
          <a:off x="1261269" y="2162176"/>
          <a:ext cx="1081086" cy="10810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41633-38C1-490C-BC4C-670EE3470F5E}">
      <dsp:nvSpPr>
        <dsp:cNvPr id="0" name=""/>
        <dsp:cNvSpPr/>
      </dsp:nvSpPr>
      <dsp:spPr>
        <a:xfrm>
          <a:off x="1801812" y="2162176"/>
          <a:ext cx="4394200" cy="1081086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Революційні </a:t>
          </a:r>
          <a:endParaRPr lang="ru-RU" sz="5200" kern="1200" dirty="0"/>
        </a:p>
      </dsp:txBody>
      <dsp:txXfrm>
        <a:off x="1801812" y="2162176"/>
        <a:ext cx="4394200" cy="108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політичних вчень як складова науки про політику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</a:t>
            </a:r>
            <a:endParaRPr lang="ru-RU" dirty="0"/>
          </a:p>
        </p:txBody>
      </p:sp>
      <p:pic>
        <p:nvPicPr>
          <p:cNvPr id="6146" name="Picture 2" descr="D:\Natasha\Мои документы\значки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4808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24350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49030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Підходи до розуміння історії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i="1" dirty="0" smtClean="0"/>
              <a:t>Марксистський / формаційний </a:t>
            </a:r>
          </a:p>
          <a:p>
            <a:endParaRPr lang="uk-UA" dirty="0"/>
          </a:p>
          <a:p>
            <a:r>
              <a:rPr lang="uk-UA" dirty="0" smtClean="0"/>
              <a:t>Суспільно-економічна формація -</a:t>
            </a:r>
            <a:r>
              <a:rPr lang="ru-RU" b="1" dirty="0"/>
              <a:t> </a:t>
            </a:r>
            <a:r>
              <a:rPr lang="ru-RU" b="1" dirty="0" err="1"/>
              <a:t>історичний</a:t>
            </a:r>
            <a:r>
              <a:rPr lang="ru-RU" b="1" dirty="0"/>
              <a:t> тип </a:t>
            </a:r>
            <a:r>
              <a:rPr lang="ru-RU" b="1" dirty="0" err="1"/>
              <a:t>суспільства</a:t>
            </a:r>
            <a:r>
              <a:rPr lang="ru-RU" b="1" dirty="0"/>
              <a:t>, </a:t>
            </a:r>
            <a:r>
              <a:rPr lang="ru-RU" b="1" dirty="0" err="1"/>
              <a:t>цілісний</a:t>
            </a:r>
            <a:r>
              <a:rPr lang="ru-RU" b="1" dirty="0"/>
              <a:t> «</a:t>
            </a:r>
            <a:r>
              <a:rPr lang="ru-RU" b="1" dirty="0" err="1"/>
              <a:t>соціальний</a:t>
            </a:r>
            <a:r>
              <a:rPr lang="ru-RU" b="1" dirty="0"/>
              <a:t> </a:t>
            </a:r>
            <a:r>
              <a:rPr lang="ru-RU" b="1" dirty="0" err="1"/>
              <a:t>організм</a:t>
            </a:r>
            <a:r>
              <a:rPr lang="ru-RU" b="1" dirty="0"/>
              <a:t>»,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базується</a:t>
            </a:r>
            <a:r>
              <a:rPr lang="ru-RU" b="1" dirty="0"/>
              <a:t> на </a:t>
            </a:r>
            <a:r>
              <a:rPr lang="ru-RU" b="1" dirty="0" err="1"/>
              <a:t>певному</a:t>
            </a:r>
            <a:r>
              <a:rPr lang="ru-RU" b="1" dirty="0"/>
              <a:t> </a:t>
            </a:r>
            <a:r>
              <a:rPr lang="ru-RU" b="1" dirty="0" err="1"/>
              <a:t>способі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dirty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D:\Natasha\Мои документы\значки\знаки оклику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364"/>
            <a:ext cx="1752600" cy="1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9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1850"/>
            <a:ext cx="6930851" cy="53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1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07362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Цивілізаційний,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духовний розвиток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676059"/>
              </p:ext>
            </p:extLst>
          </p:nvPr>
        </p:nvGraphicFramePr>
        <p:xfrm>
          <a:off x="1463675" y="2924944"/>
          <a:ext cx="6196013" cy="279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74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Технологічно-детерміністичний підхід, </a:t>
            </a:r>
            <a:br>
              <a:rPr lang="uk-UA" b="1" dirty="0" smtClean="0"/>
            </a:br>
            <a:r>
              <a:rPr lang="uk-UA" dirty="0" smtClean="0"/>
              <a:t>індустріальні зміни, ВВП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33400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07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Чотири періоди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50117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57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ідей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97739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79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Рівень прогресивності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6239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36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здійснення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1819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95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Базові цінності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4668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66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71303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13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Предмет ІПВ.</a:t>
            </a:r>
          </a:p>
          <a:p>
            <a:r>
              <a:rPr lang="uk-UA" dirty="0" smtClean="0"/>
              <a:t>2. Періодизація ІІПВ.</a:t>
            </a:r>
          </a:p>
          <a:p>
            <a:r>
              <a:rPr lang="uk-UA" dirty="0" smtClean="0"/>
              <a:t>3. Функції ІПВ.</a:t>
            </a:r>
            <a:endParaRPr lang="ru-RU" dirty="0"/>
          </a:p>
        </p:txBody>
      </p:sp>
      <p:pic>
        <p:nvPicPr>
          <p:cNvPr id="7170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4" y="3212976"/>
            <a:ext cx="354775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0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обміняв би усі свої технології на зустріч з Сократом</a:t>
            </a:r>
          </a:p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(С. </a:t>
            </a:r>
            <a:r>
              <a:rPr lang="uk-UA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Джоббс</a:t>
            </a: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6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політичної думки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324059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875088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7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 і предмет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2529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06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вивчає?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2525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37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дисципліни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вивчення процесу трансформації політичних вчень – від зародження на Сході до наших днів, формування уявлення про ІПД як цілісний процес розвитку політичних явищ і подій</a:t>
            </a:r>
            <a:endParaRPr lang="ru-RU" dirty="0"/>
          </a:p>
        </p:txBody>
      </p:sp>
      <p:pic>
        <p:nvPicPr>
          <p:cNvPr id="3074" name="Picture 2" descr="D:\Natasha\Мои документы\значки\знаки оклику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8303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7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1552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2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</TotalTime>
  <Words>287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Історія політичних вчень як складова науки про політику</vt:lpstr>
      <vt:lpstr>План </vt:lpstr>
      <vt:lpstr>Презентация PowerPoint</vt:lpstr>
      <vt:lpstr>цитата</vt:lpstr>
      <vt:lpstr>Історія політичної думки</vt:lpstr>
      <vt:lpstr>Об’єкт і предмет</vt:lpstr>
      <vt:lpstr>Що вивчає?</vt:lpstr>
      <vt:lpstr>Мета дисципліни</vt:lpstr>
      <vt:lpstr>методи</vt:lpstr>
      <vt:lpstr>Підходи до розуміння історії</vt:lpstr>
      <vt:lpstr>Презентация PowerPoint</vt:lpstr>
      <vt:lpstr>Цивілізаційний,  духовний розвиток</vt:lpstr>
      <vt:lpstr>Технологічно-детерміністичний підхід,  індустріальні зміни, ВВП</vt:lpstr>
      <vt:lpstr>Чотири періоди </vt:lpstr>
      <vt:lpstr>Класифікація ідей</vt:lpstr>
      <vt:lpstr>Рівень прогресивності</vt:lpstr>
      <vt:lpstr>Спосіб здійснення</vt:lpstr>
      <vt:lpstr>Базові цінності</vt:lpstr>
      <vt:lpstr>Функції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політичних вчень як складова науки про політику</dc:title>
  <dc:creator>User</dc:creator>
  <cp:lastModifiedBy>User</cp:lastModifiedBy>
  <cp:revision>6</cp:revision>
  <dcterms:created xsi:type="dcterms:W3CDTF">2022-09-20T04:38:20Z</dcterms:created>
  <dcterms:modified xsi:type="dcterms:W3CDTF">2022-09-20T05:29:13Z</dcterms:modified>
</cp:coreProperties>
</file>