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984" y="2519974"/>
            <a:ext cx="8361229" cy="2098226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Спеціальні розділи електродинаміки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129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7240"/>
          </a:xfrm>
        </p:spPr>
        <p:txBody>
          <a:bodyPr/>
          <a:lstStyle/>
          <a:p>
            <a:r>
              <a:rPr lang="uk-UA" b="1" dirty="0"/>
              <a:t>Намагніченість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63040"/>
            <a:ext cx="9601200" cy="4404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речовинах під дією зовнішнього магнітного поля виникають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мікроструми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Мікроструми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можуть утворювати, наприклад, електрони, що рухаються навколо ядра атома. Стан атома в магнітному полі характеризують магнітним моментом. Коли зовнішнього магнітного поля немає, то магнітний дипольний момент у атомів або відсутній, або його величина в середньому дорівнює нулю. В магнітному полі магнітні дипольні моменти атомів стають нерівними нулю. Під дією зовнішнього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магнітного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 речовина намагнічується. Намагнічений стан речовини характеризують векторною фізичною величиною, яку називають намагніченістю.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Кількісною мірою намагніченості є магнітний момент одиниці об’єму речовини. Цю фізичну величину називають вектором намагніченості. Її позначають вектором m . За визначенням, вектор намагніченості дорівнює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975" y="5070094"/>
            <a:ext cx="1454785" cy="10337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505200" y="4803665"/>
            <a:ext cx="6096000" cy="136575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p </a:t>
            </a:r>
            <a:r>
              <a:rPr lang="uk-UA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магнітний момент i-го атома; N - число атомів, що знаходяться в речовині об’ємом V.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Суму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чисельнику називають магнітним моментом речовини об’ємом V: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055" y="5997257"/>
            <a:ext cx="1375410" cy="71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6055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0704" y="292608"/>
            <a:ext cx="9601200" cy="3581400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загальному випадку вектор m  у точці середовища можна визначити як границю відношення магнітного моменту деякого об’єму ΔV речовини, що  оточує дану точку, до об’єму, коли останній прямує до нуля, тобто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878" y="1343151"/>
            <a:ext cx="2415858" cy="10640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060704" y="237744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Franklin Gothic Book" panose="020B0503020102020204" pitchFamily="34" charset="0"/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Franklin Gothic Book" panose="020B0503020102020204" pitchFamily="34" charset="0"/>
              <a:buNone/>
            </a:pP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660" y="2546222"/>
            <a:ext cx="1255396" cy="75406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761232" y="1467982"/>
            <a:ext cx="6096000" cy="7730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елементарний об’єм ділянки речовини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магнітний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момент якої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dJ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6878" y="3355148"/>
            <a:ext cx="996880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магнітні моменти всіх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мікрострумів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однакові, то вектор магнітного моменту речовини дорівнює добутку магнітного моменту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одного диполя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uk-UA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їх кількість N в речовині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592" y="4346848"/>
            <a:ext cx="1144905" cy="44494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1060704" y="4988142"/>
            <a:ext cx="522841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Намагніченість однорідної речовини дорівнює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660" y="5500161"/>
            <a:ext cx="946150" cy="40576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3397313" y="5340412"/>
            <a:ext cx="6096000" cy="138037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n – концентрація магнітних дипольних моментів, тобто кількість дипольних моментів в одиниці об’єму речовини, n=N/V.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системі СІ намагніченість вимірюють в [m]=А/м.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406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9536"/>
          </a:xfrm>
        </p:spPr>
        <p:txBody>
          <a:bodyPr/>
          <a:lstStyle/>
          <a:p>
            <a:r>
              <a:rPr lang="ru-RU" b="1" dirty="0" err="1"/>
              <a:t>Напруженість</a:t>
            </a:r>
            <a:r>
              <a:rPr lang="ru-RU" b="1" dirty="0"/>
              <a:t> </a:t>
            </a:r>
            <a:r>
              <a:rPr lang="ru-RU" b="1" dirty="0" err="1"/>
              <a:t>магнітного</a:t>
            </a:r>
            <a:r>
              <a:rPr lang="ru-RU" b="1" dirty="0"/>
              <a:t> поля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45336"/>
            <a:ext cx="9601200" cy="4322064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иркуляція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вектора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8" b="15250"/>
          <a:stretch/>
        </p:blipFill>
        <p:spPr bwMode="auto">
          <a:xfrm>
            <a:off x="1457833" y="2481844"/>
            <a:ext cx="2637790" cy="5486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25696" y="1900887"/>
            <a:ext cx="7406640" cy="266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виразу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є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Намагнічені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речовини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Зауважимо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тверді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яких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намагніченість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нулю при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собою,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відштовхуються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притягуються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один до одного.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42788" y="4514258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математичною теоремою Стокса, циркуляція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індукції магнітного поля дорівнює інтегралу від ротора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магнітної індукції, порахованому по поверхні, натягнутій на контур: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6" b="9824"/>
          <a:stretch/>
        </p:blipFill>
        <p:spPr bwMode="auto">
          <a:xfrm>
            <a:off x="1236853" y="6000781"/>
            <a:ext cx="1891030" cy="4368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458" y="5904896"/>
            <a:ext cx="2894330" cy="532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Прямая со стрелкой 11"/>
          <p:cNvCxnSpPr/>
          <p:nvPr/>
        </p:nvCxnSpPr>
        <p:spPr>
          <a:xfrm flipV="1">
            <a:off x="3484054" y="6164451"/>
            <a:ext cx="1869758" cy="6827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127883" y="3235098"/>
            <a:ext cx="2225929" cy="2558321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068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0640" y="359681"/>
            <a:ext cx="896721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 це рівняння виконується для довільних контурів і поверхонь, натягнутих на них, то має виконуватись рівність для підінтегральних виразів: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32" y="1477010"/>
            <a:ext cx="2067560" cy="4292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420368" y="2161049"/>
            <a:ext cx="885748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чином, вектор індукції магнітного поля прямо пропорційний сумі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густини струму провідності та ротору намагніченості.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0368" y="3022579"/>
            <a:ext cx="939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Поділимо це рівняння на магнітну сталу та перенесемо ротор намагніченості наліво, тоді отримаємо рівняння:</a:t>
            </a: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991" y="4355465"/>
            <a:ext cx="1749425" cy="81089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4181856" y="4031627"/>
            <a:ext cx="6096000" cy="226946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цьому рівнянні під знаком ротора стоїть комбінація, що утворена з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індукції магнітного поля і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намагніченості, яка залежить тільки від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густини струму провідності.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Іншими словами, отримано можливість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характеризації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магнітного поля, утвореного струмами, не зважаючи на процес намагнічування середовища.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62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1768" y="526151"/>
            <a:ext cx="1011021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Напруженістю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 поля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називають фізичну величину, вектор якої визначається у вигляді: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918" y="1210627"/>
            <a:ext cx="1399540" cy="7791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156458" y="1989772"/>
            <a:ext cx="554536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 напруженості магнітного поля є струм: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314" y="2422731"/>
            <a:ext cx="1041400" cy="4610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3156458" y="2815083"/>
            <a:ext cx="869906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Циркуляція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напруженості магнітного поля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дорівнює силі струму, охопленому контуром: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54" y="3437779"/>
            <a:ext cx="1153160" cy="5727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3315026" y="3907210"/>
            <a:ext cx="8540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Для ділянки провідника зі струмом вектор напруженості магнітного поля визначається за формулою:</a:t>
            </a:r>
            <a:endParaRPr lang="ru-RU" dirty="0"/>
          </a:p>
        </p:txBody>
      </p:sp>
      <p:pic>
        <p:nvPicPr>
          <p:cNvPr id="11" name="Рисунок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103" y="4692056"/>
            <a:ext cx="1741170" cy="66802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3515396" y="4715319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– формула закону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-Савара-Лапласа для напруженості магнітного поля.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27760" y="5498591"/>
            <a:ext cx="974445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Напруженість магнітного поля всередині соленоїда дорівнює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54" y="6134311"/>
            <a:ext cx="787400" cy="34163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3156458" y="5885706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вакуумі, де намагніченість відсутня, m= 0, вектори напруженості і намагніченості зв’язані між собою співвідношенням: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962" y="6141784"/>
            <a:ext cx="1002030" cy="469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5616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416" y="384048"/>
            <a:ext cx="9601200" cy="758952"/>
          </a:xfrm>
        </p:spPr>
        <p:txBody>
          <a:bodyPr/>
          <a:lstStyle/>
          <a:p>
            <a:r>
              <a:rPr lang="uk-UA" b="1" dirty="0"/>
              <a:t>Магнітна сприйнятливість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271016"/>
            <a:ext cx="9601200" cy="465124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лінійних середовищах намагніченість прямо пропорційна напруженості магнітного поля: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532" y="2080514"/>
            <a:ext cx="866775" cy="4292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795016" y="1952614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χ – коефіцієнт пропорційності, який називається магнітною сприйнятливістю.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74064" y="2806466"/>
            <a:ext cx="9534144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Магнітна сприйнятливість є однією з фізичних характеристик речовин.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 величина залежить не тільки від роду речовини, вона також залежить від стану речовини.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74064" y="3958609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Підставимо формулу лінійного зв’язку між намагніченістю та напруженістю у формулу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532" y="4783876"/>
            <a:ext cx="1574165" cy="38989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1250713" y="5313974"/>
            <a:ext cx="241918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Отримаємо вираз: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532" y="5849068"/>
            <a:ext cx="1407160" cy="73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936" y="6067825"/>
            <a:ext cx="16002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Стрелка вправо 11"/>
          <p:cNvSpPr/>
          <p:nvPr/>
        </p:nvSpPr>
        <p:spPr>
          <a:xfrm>
            <a:off x="3222624" y="6218955"/>
            <a:ext cx="1099440" cy="25499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96922" y="5922264"/>
            <a:ext cx="6096000" cy="7730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580"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завдяки поляризації вектор індукції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</a:p>
          <a:p>
            <a:pPr marL="449580"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зростає у μ-разів: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55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943" y="462724"/>
            <a:ext cx="2838450" cy="5010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448943" y="105757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μ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величина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сприйнятливості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943" y="2016506"/>
            <a:ext cx="1248410" cy="4292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239964" y="2566338"/>
            <a:ext cx="10400348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магнітними властивостями речовини поділяють на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діамагнетики, парамагнетики та феромагнетики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діамагнетиків вектор намагніченості направлений протилежно до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напруженості,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869" y="3633089"/>
            <a:ext cx="954405" cy="34163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901064" y="4048365"/>
            <a:ext cx="828865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величина магнітної проникності додатна і менша за одиницю, 0&lt;μ&lt;1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16735" y="4457570"/>
            <a:ext cx="9927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У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парамагнетиків магнітна сприйнятливість додатна, χ&gt;0, вектор поляризації співпадає за напрямком з вектором напруженості магнітного поля, m ↑↑ H, і магнітна проникність більша за одиницю, μ&gt;1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16735" y="5446632"/>
            <a:ext cx="945013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феромагнетиків μ&gt;&gt;1, в них намагніченість існує навіть за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відсутностізовнішнього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магнітного поля.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69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МОДУЛЬ </a:t>
            </a:r>
            <a:r>
              <a:rPr lang="uk-UA" dirty="0"/>
              <a:t>5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b="1" dirty="0"/>
              <a:t>МАГНІТОСТАТИКА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Закон Ампера в </a:t>
            </a:r>
            <a:r>
              <a:rPr lang="ru-RU" b="1" dirty="0" err="1"/>
              <a:t>середовищі</a:t>
            </a:r>
            <a:endParaRPr lang="ru-RU" dirty="0"/>
          </a:p>
          <a:p>
            <a:r>
              <a:rPr lang="ru-RU" b="1" dirty="0" err="1" smtClean="0"/>
              <a:t>Магнітне</a:t>
            </a:r>
            <a:r>
              <a:rPr lang="ru-RU" b="1" dirty="0" smtClean="0"/>
              <a:t> </a:t>
            </a:r>
            <a:r>
              <a:rPr lang="ru-RU" b="1" dirty="0"/>
              <a:t>поле в </a:t>
            </a:r>
            <a:r>
              <a:rPr lang="ru-RU" b="1" dirty="0" err="1"/>
              <a:t>соленоїді</a:t>
            </a:r>
            <a:endParaRPr lang="ru-RU" dirty="0"/>
          </a:p>
          <a:p>
            <a:pPr marL="0" indent="0">
              <a:buNone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59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912" y="447847"/>
            <a:ext cx="9601200" cy="1485900"/>
          </a:xfrm>
        </p:spPr>
        <p:txBody>
          <a:bodyPr/>
          <a:lstStyle/>
          <a:p>
            <a:pPr marL="0" indent="0"/>
            <a:r>
              <a:rPr lang="ru-RU" b="1" smtClean="0"/>
              <a:t>МАГНЕТИЗМ</a:t>
            </a:r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7760" y="1432483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Розглянемо два паралельні нескінченно тонкі оточені середовищем провідники, в яких течуть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струми.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взаємодії між провідниками зі струмами прямо пропорційна добутку сил струмів і обернено пропорційна відстані між ними, тобто F~I</a:t>
            </a:r>
            <a:r>
              <a:rPr lang="uk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Δl/b. Експерименти також показують, що величина коефіцієнта пропорційності залежить від роду речовини та її стану. В результаті узагальнень  було установлено, що коли провідники знаходяться в середовищі, то закон Ампера для сили взаємодії між ними набуває вигляду: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02" y="1432483"/>
            <a:ext cx="3140774" cy="3962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12" y="4434522"/>
            <a:ext cx="3288792" cy="9608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460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538541" y="3678201"/>
            <a:ext cx="2075688" cy="7955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4608" y="467531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Магнітна проникність вакууму μ =1. Для середовищ магнітна проникність не дорівнює μ ǂ1, вона може бути більшою за одиницю (сила взаємодії зростає), або меншою за одиницю (сила взаємодії зменшується).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4608" y="1745317"/>
            <a:ext cx="6096000" cy="157414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 з принципом суперпозиції, вектор індукції зовнішнього магнітного поля  B</a:t>
            </a:r>
            <a:r>
              <a:rPr lang="uk-UA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вектор індукції магнітного поля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мікростумів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B' додаються, тому результуючий вектор індукції магнітного поля B в середовищі дорівнює сумі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087" y="3742630"/>
            <a:ext cx="1458595" cy="6078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665" y="952320"/>
            <a:ext cx="4002278" cy="31601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309941" y="4834996"/>
            <a:ext cx="10426828" cy="167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Замкнуті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мікроструми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сила струму яких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Iмікро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утворюють магнітне поле B'. Лінії індукції результуючого магнітного поля позначені пунктиром з стрілкою, його вектор позначено B, він є дотичним до ліній індукції. Чим далі від провідника, тим меншими є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мікроструми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речовини з μ&gt; 1 напрямки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мікрострумів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визначаються так, щоб вони максимально підтримували зовнішнє магнітне поле. Коли μ&lt; 1, то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мікроструми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будуть направлені протилежно.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94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Магнітний диполь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9304" y="1522476"/>
            <a:ext cx="9601200" cy="1298448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 замкнутий круговий контур (виток), площа якого S, як зображено на рисунку. Силу струму в витку позначено I.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Добуток сили струму на площу поверхні, натягнутої на виток, називають магнітним моментом,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IS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Магнітний момент є векторною фізичною величиною: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86100"/>
            <a:ext cx="2788920" cy="2747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11" y="3008376"/>
            <a:ext cx="1017905" cy="413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11" y="3661410"/>
            <a:ext cx="2075180" cy="44513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529328" y="4250161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Напрямок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магнітного моменту можна визначити за допомогою правила правого гвинта.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29328" y="516412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Якщо гвинт обертати за струмом, то напрямок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магнітного моменту буде співпадати з напрямком поступального переміщення гвинта.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Виток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зі струмом називають магнітним диполем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533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1456" y="368825"/>
            <a:ext cx="937869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магнітному полі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енергія магнітного диполя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визначається скалярним добутком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магнітного моменту на вектор індукції магнітного поля: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861" y="1264983"/>
            <a:ext cx="3585845" cy="46926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334890" y="1945347"/>
            <a:ext cx="484049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B – модуль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індукції магнітного поля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568" y="2426956"/>
            <a:ext cx="731520" cy="3975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431861" y="3195748"/>
            <a:ext cx="313438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 – кут між векторами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9646" y="1213539"/>
            <a:ext cx="3110546" cy="238686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276977" y="4043214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диполь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момент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величина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векторному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добутку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моменту на вектор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861" y="5852165"/>
            <a:ext cx="3244215" cy="5086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5471160" y="5024637"/>
            <a:ext cx="311899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α=0, то вектори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↑↑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71160" y="532337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співнаправлені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енергія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мінімальна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а момент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нулю.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Отже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в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магнітному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рівноважною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орієнтація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коли вектор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магнітного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моменту направлений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уздовж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вектора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індукції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магнітного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моменту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7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7488" y="337019"/>
            <a:ext cx="9671304" cy="266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ділянку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витка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сила Ампера. Коли контур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розташовано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однорідному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сума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сил Ампера,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ділянкам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контуру,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нулю.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Ампера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призводить до виникнення внутрішніх механічних напружень у витку, через що він деформується (розтягується).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Явище виникнення моменту сили, що діє на замкнутий виток зі струмом, який розміщено у магнітному полі, має практичний інтерес. Завдяки цьому явищу створюється обертовий момент в електродвигунах, які використовуються в техніці і в побуті.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системі СІ одиницею вимірювання для магнітного моменту є [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uk-UA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= А*м</a:t>
            </a:r>
            <a:r>
              <a:rPr lang="uk-UA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3440" y="345291"/>
            <a:ext cx="10219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Візьмемо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прямокутну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сторонами a і b,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одного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витка дроту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помістимо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поле 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могла легко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пропустимо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рамці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Погойдавшись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рамка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установиться перпендикулярно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Знайдемо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сил Ампера,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рамку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модуль і плече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" y="2271141"/>
            <a:ext cx="2917311" cy="23831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7408" y="2271142"/>
            <a:ext cx="2542032" cy="23985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6766" y="2286517"/>
            <a:ext cx="2609046" cy="238315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54608" y="4909489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Ампера 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розтягують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рамку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нулю.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Ампера 𝐹1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𝐹2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годинникової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= M1 +M2 = F1 d1 + F2 d2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72618" y="5192006"/>
            <a:ext cx="1648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𝑀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𝐵𝐼𝑆 sin 𝛼,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72618" y="5872234"/>
            <a:ext cx="338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Плече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463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2312" y="25937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(або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годинникової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від’ємним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ходом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годинникової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5143"/>
          <a:stretch/>
        </p:blipFill>
        <p:spPr>
          <a:xfrm>
            <a:off x="7381684" y="259372"/>
            <a:ext cx="2969324" cy="14783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2312" y="1737716"/>
            <a:ext cx="110703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Ампера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рамка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зупиняється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зупинялась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оберталась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колектор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автоматично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струму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Півкільця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рамкою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притискуються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півкільця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струму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рамці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Ампера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двигуна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моменту (𝑀 = 𝑁𝐵𝐼𝑆𝑠𝑖𝑛𝛼)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електродвигунах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обмотку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двигуна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ротора (від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rotare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дроту,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пази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бічній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осердя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циліндра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листівмагнітном’якої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кілька обмоток,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намотують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осердя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двигуна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дугоподібних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пластин,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ізольованому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обмотка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з’єднана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парою пластин;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електромагніт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електродвигуна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слугує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статором (від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той,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стоїть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Обмотка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статора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підключена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того самого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обмотка ротора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702347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4153</TotalTime>
  <Words>1617</Words>
  <Application>Microsoft Office PowerPoint</Application>
  <PresentationFormat>Широкоэкранный</PresentationFormat>
  <Paragraphs>84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Franklin Gothic Book</vt:lpstr>
      <vt:lpstr>Times New Roman</vt:lpstr>
      <vt:lpstr>Crop</vt:lpstr>
      <vt:lpstr>   Спеціальні розділи електродинаміки</vt:lpstr>
      <vt:lpstr>МОДУЛЬ 5 МАГНІТОСТАТИКА</vt:lpstr>
      <vt:lpstr>МАГНЕТИЗМ</vt:lpstr>
      <vt:lpstr>Презентация PowerPoint</vt:lpstr>
      <vt:lpstr>Магнітний диполь</vt:lpstr>
      <vt:lpstr>Презентация PowerPoint</vt:lpstr>
      <vt:lpstr>Презентация PowerPoint</vt:lpstr>
      <vt:lpstr>Презентация PowerPoint</vt:lpstr>
      <vt:lpstr>Презентация PowerPoint</vt:lpstr>
      <vt:lpstr>Намагніченість</vt:lpstr>
      <vt:lpstr>Презентация PowerPoint</vt:lpstr>
      <vt:lpstr>Напруженість магнітного поля</vt:lpstr>
      <vt:lpstr>Презентация PowerPoint</vt:lpstr>
      <vt:lpstr>Презентация PowerPoint</vt:lpstr>
      <vt:lpstr>Магнітна сприйнятливість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Спеціальні розділи електродинаміки</dc:title>
  <dc:creator>Алина</dc:creator>
  <cp:lastModifiedBy>Алина</cp:lastModifiedBy>
  <cp:revision>94</cp:revision>
  <dcterms:created xsi:type="dcterms:W3CDTF">2021-09-05T15:12:34Z</dcterms:created>
  <dcterms:modified xsi:type="dcterms:W3CDTF">2021-11-16T12:35:00Z</dcterms:modified>
</cp:coreProperties>
</file>