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khabrakha.com.ua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err="1" smtClean="0"/>
              <a:t>Піартехнології</a:t>
            </a:r>
            <a:r>
              <a:rPr lang="uk-UA" dirty="0" smtClean="0"/>
              <a:t> в </a:t>
            </a:r>
            <a:r>
              <a:rPr lang="uk-UA" dirty="0" err="1" smtClean="0"/>
              <a:t>шоубізнесі</a:t>
            </a:r>
            <a:r>
              <a:rPr lang="uk-UA" dirty="0" smtClean="0"/>
              <a:t> на прикладі </a:t>
            </a:r>
            <a:r>
              <a:rPr lang="uk-UA" dirty="0" err="1" smtClean="0"/>
              <a:t>ДахаБраха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Робочі матеріали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https://slukh.media/texts/dakha-brakha-total-recall/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err="1" smtClean="0"/>
              <a:t>Дз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dirty="0" smtClean="0"/>
              <a:t>На основі запропонованих матеріалів проаналізувати один український і один закордонний </a:t>
            </a:r>
            <a:r>
              <a:rPr lang="uk-UA" dirty="0" err="1" smtClean="0"/>
              <a:t>шоубізнесовий</a:t>
            </a:r>
            <a:r>
              <a:rPr lang="uk-UA" dirty="0" smtClean="0"/>
              <a:t> </a:t>
            </a:r>
            <a:r>
              <a:rPr lang="uk-UA" dirty="0" err="1" smtClean="0"/>
              <a:t>проєкт</a:t>
            </a:r>
            <a:r>
              <a:rPr lang="uk-UA" dirty="0" smtClean="0"/>
              <a:t> за запропонованою схемою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Список </a:t>
            </a:r>
            <a:r>
              <a:rPr lang="ru-RU" dirty="0" err="1" smtClean="0"/>
              <a:t>використаних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err="1" smtClean="0"/>
              <a:t>ДахаБраха</a:t>
            </a:r>
            <a:r>
              <a:rPr lang="ru-RU" dirty="0" smtClean="0"/>
              <a:t>: про </a:t>
            </a:r>
            <a:r>
              <a:rPr lang="ru-RU" dirty="0" err="1" smtClean="0"/>
              <a:t>всесвітню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, </a:t>
            </a:r>
            <a:r>
              <a:rPr lang="ru-RU" dirty="0" err="1" smtClean="0"/>
              <a:t>любов</a:t>
            </a:r>
            <a:r>
              <a:rPr lang="ru-RU" dirty="0" smtClean="0"/>
              <a:t> до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та </a:t>
            </a:r>
            <a:r>
              <a:rPr lang="ru-RU" dirty="0" err="1" smtClean="0"/>
              <a:t>позбавлення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«</a:t>
            </a:r>
            <a:r>
              <a:rPr lang="ru-RU" dirty="0" err="1" smtClean="0"/>
              <a:t>шароварних</a:t>
            </a:r>
            <a:r>
              <a:rPr lang="ru-RU" dirty="0" smtClean="0"/>
              <a:t> </a:t>
            </a:r>
            <a:r>
              <a:rPr lang="ru-RU" dirty="0" err="1" smtClean="0"/>
              <a:t>комплексів</a:t>
            </a:r>
            <a:r>
              <a:rPr lang="ru-RU" dirty="0" smtClean="0"/>
              <a:t>». URL: https://styler.rbc.ua/ukr/zvyozdy/ dahabraha-1517491034.html (дата </a:t>
            </a:r>
            <a:r>
              <a:rPr lang="ru-RU" dirty="0" err="1" smtClean="0"/>
              <a:t>звернення</a:t>
            </a:r>
            <a:r>
              <a:rPr lang="ru-RU" dirty="0" smtClean="0"/>
              <a:t>: </a:t>
            </a:r>
            <a:r>
              <a:rPr lang="ru-RU" dirty="0" err="1" smtClean="0"/>
              <a:t>травень</a:t>
            </a:r>
            <a:r>
              <a:rPr lang="ru-RU" dirty="0" smtClean="0"/>
              <a:t> 2019). 2. Коновалов А. В. Маленькие секреты большого шоу-бизнеса. Санкт-Петербург : Питер, 2005. 193 с. 3. Про нас. Сайт </a:t>
            </a:r>
            <a:r>
              <a:rPr lang="ru-RU" dirty="0" err="1" smtClean="0"/>
              <a:t>ДахаБраха</a:t>
            </a:r>
            <a:r>
              <a:rPr lang="ru-RU" dirty="0" smtClean="0"/>
              <a:t>. URL: https://www.dakhabrakha.com.ua/uk/about/ (дата </a:t>
            </a:r>
            <a:r>
              <a:rPr lang="ru-RU" dirty="0" err="1" smtClean="0"/>
              <a:t>звернення</a:t>
            </a:r>
            <a:r>
              <a:rPr lang="ru-RU" dirty="0" smtClean="0"/>
              <a:t>: </a:t>
            </a:r>
            <a:r>
              <a:rPr lang="ru-RU" dirty="0" err="1" smtClean="0"/>
              <a:t>травень</a:t>
            </a:r>
            <a:r>
              <a:rPr lang="ru-RU" dirty="0" smtClean="0"/>
              <a:t> 2019).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Іміджмейкінг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483768" y="1124744"/>
            <a:ext cx="6336704" cy="5400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корекція</a:t>
            </a:r>
            <a:r>
              <a:rPr lang="ru-RU" dirty="0" smtClean="0"/>
              <a:t> </a:t>
            </a:r>
            <a:r>
              <a:rPr lang="ru-RU" dirty="0" err="1" smtClean="0"/>
              <a:t>іміджу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фірмового</a:t>
            </a:r>
            <a:r>
              <a:rPr lang="ru-RU" dirty="0" smtClean="0"/>
              <a:t> стилю та </a:t>
            </a:r>
            <a:r>
              <a:rPr lang="ru-RU" dirty="0" err="1" smtClean="0"/>
              <a:t>брендинг</a:t>
            </a:r>
            <a:r>
              <a:rPr lang="ru-RU" dirty="0" smtClean="0"/>
              <a:t> </a:t>
            </a:r>
            <a:r>
              <a:rPr lang="ru-RU" dirty="0" err="1" smtClean="0"/>
              <a:t>покликані</a:t>
            </a:r>
            <a:r>
              <a:rPr lang="ru-RU" dirty="0" smtClean="0"/>
              <a:t>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впізнаваність</a:t>
            </a:r>
            <a:r>
              <a:rPr lang="ru-RU" dirty="0" smtClean="0"/>
              <a:t> </a:t>
            </a:r>
            <a:r>
              <a:rPr lang="ru-RU" dirty="0" err="1" smtClean="0"/>
              <a:t>артистів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сталий</a:t>
            </a:r>
            <a:r>
              <a:rPr lang="ru-RU" dirty="0" smtClean="0"/>
              <a:t>, </a:t>
            </a:r>
            <a:r>
              <a:rPr lang="ru-RU" dirty="0" err="1" smtClean="0"/>
              <a:t>неповторний</a:t>
            </a:r>
            <a:r>
              <a:rPr lang="ru-RU" dirty="0" smtClean="0"/>
              <a:t> образ у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цільових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. </a:t>
            </a:r>
            <a:r>
              <a:rPr lang="ru-RU" dirty="0" err="1" smtClean="0"/>
              <a:t>Наразі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безліч</a:t>
            </a:r>
            <a:r>
              <a:rPr lang="ru-RU" dirty="0" smtClean="0"/>
              <a:t> </a:t>
            </a:r>
            <a:r>
              <a:rPr lang="ru-RU" dirty="0" err="1" smtClean="0"/>
              <a:t>способів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бажаного</a:t>
            </a:r>
            <a:r>
              <a:rPr lang="ru-RU" dirty="0" smtClean="0"/>
              <a:t> </a:t>
            </a:r>
            <a:r>
              <a:rPr lang="ru-RU" dirty="0" err="1" smtClean="0"/>
              <a:t>ефекту</a:t>
            </a:r>
            <a:r>
              <a:rPr lang="ru-RU" dirty="0" smtClean="0"/>
              <a:t> та </a:t>
            </a:r>
            <a:r>
              <a:rPr lang="ru-RU" dirty="0" err="1" smtClean="0"/>
              <a:t>закріпити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</a:t>
            </a:r>
          </a:p>
          <a:p>
            <a:r>
              <a:rPr lang="uk-UA" dirty="0" smtClean="0"/>
              <a:t>Г</a:t>
            </a:r>
            <a:r>
              <a:rPr lang="ru-RU" dirty="0" err="1" smtClean="0"/>
              <a:t>урт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чітке</a:t>
            </a:r>
            <a:r>
              <a:rPr lang="ru-RU" dirty="0" smtClean="0"/>
              <a:t> </a:t>
            </a:r>
            <a:r>
              <a:rPr lang="ru-RU" dirty="0" err="1" smtClean="0"/>
              <a:t>позиціювання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, </a:t>
            </a:r>
            <a:r>
              <a:rPr lang="ru-RU" dirty="0" err="1" smtClean="0"/>
              <a:t>патріотично</a:t>
            </a:r>
            <a:r>
              <a:rPr lang="ru-RU" dirty="0" smtClean="0"/>
              <a:t> </a:t>
            </a:r>
            <a:r>
              <a:rPr lang="ru-RU" dirty="0" err="1" smtClean="0"/>
              <a:t>налаштованого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творчістю</a:t>
            </a:r>
            <a:r>
              <a:rPr lang="ru-RU" dirty="0" smtClean="0"/>
              <a:t> </a:t>
            </a:r>
            <a:r>
              <a:rPr lang="ru-RU" dirty="0" err="1" smtClean="0"/>
              <a:t>популяризує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та </a:t>
            </a:r>
            <a:r>
              <a:rPr lang="ru-RU" dirty="0" err="1" smtClean="0"/>
              <a:t>національну</a:t>
            </a:r>
            <a:r>
              <a:rPr lang="ru-RU" dirty="0" smtClean="0"/>
              <a:t> культуру. </a:t>
            </a:r>
            <a:r>
              <a:rPr lang="ru-RU" dirty="0" err="1" smtClean="0"/>
              <a:t>Власне</a:t>
            </a:r>
            <a:r>
              <a:rPr lang="ru-RU" dirty="0" smtClean="0"/>
              <a:t>, </a:t>
            </a:r>
            <a:r>
              <a:rPr lang="ru-RU" dirty="0" err="1" smtClean="0"/>
              <a:t>донесення</a:t>
            </a:r>
            <a:r>
              <a:rPr lang="ru-RU" dirty="0" smtClean="0"/>
              <a:t> </a:t>
            </a:r>
            <a:r>
              <a:rPr lang="ru-RU" dirty="0" err="1" smtClean="0"/>
              <a:t>якісного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автентичного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продукту до </a:t>
            </a:r>
            <a:r>
              <a:rPr lang="ru-RU" dirty="0" err="1" smtClean="0"/>
              <a:t>слухачів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місія</a:t>
            </a:r>
            <a:r>
              <a:rPr lang="ru-RU" dirty="0" smtClean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 err="1" smtClean="0"/>
              <a:t>візуального</a:t>
            </a:r>
            <a:r>
              <a:rPr lang="ru-RU" dirty="0" smtClean="0"/>
              <a:t> </a:t>
            </a:r>
            <a:r>
              <a:rPr lang="ru-RU" dirty="0" err="1" smtClean="0"/>
              <a:t>іміджу</a:t>
            </a:r>
            <a:r>
              <a:rPr lang="ru-RU" dirty="0" smtClean="0"/>
              <a:t> належать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костюмів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етнічний</a:t>
            </a:r>
            <a:r>
              <a:rPr lang="ru-RU" dirty="0" smtClean="0"/>
              <a:t>, </a:t>
            </a:r>
            <a:r>
              <a:rPr lang="ru-RU" dirty="0" err="1" smtClean="0"/>
              <a:t>народний</a:t>
            </a:r>
            <a:r>
              <a:rPr lang="ru-RU" dirty="0" smtClean="0"/>
              <a:t>. Є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весільні</a:t>
            </a:r>
            <a:r>
              <a:rPr lang="ru-RU" dirty="0" smtClean="0"/>
              <a:t> </a:t>
            </a:r>
            <a:r>
              <a:rPr lang="ru-RU" dirty="0" err="1" smtClean="0"/>
              <a:t>сукні</a:t>
            </a:r>
            <a:r>
              <a:rPr lang="ru-RU" dirty="0" smtClean="0"/>
              <a:t>. </a:t>
            </a:r>
            <a:r>
              <a:rPr lang="ru-RU" dirty="0" err="1" smtClean="0"/>
              <a:t>Дівчата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гурта «</a:t>
            </a:r>
            <a:r>
              <a:rPr lang="ru-RU" dirty="0" err="1" smtClean="0"/>
              <a:t>Даха-Браха</a:t>
            </a:r>
            <a:r>
              <a:rPr lang="ru-RU" dirty="0" smtClean="0"/>
              <a:t>» </a:t>
            </a:r>
            <a:r>
              <a:rPr lang="ru-RU" dirty="0" err="1" smtClean="0"/>
              <a:t>одягають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концертів</a:t>
            </a:r>
            <a:r>
              <a:rPr lang="ru-RU" dirty="0" smtClean="0"/>
              <a:t> </a:t>
            </a:r>
            <a:r>
              <a:rPr lang="ru-RU" dirty="0" err="1" smtClean="0"/>
              <a:t>високі</a:t>
            </a:r>
            <a:r>
              <a:rPr lang="ru-RU" dirty="0" smtClean="0"/>
              <a:t> </a:t>
            </a:r>
            <a:r>
              <a:rPr lang="ru-RU" dirty="0" err="1" smtClean="0"/>
              <a:t>чорні</a:t>
            </a:r>
            <a:r>
              <a:rPr lang="ru-RU" dirty="0" smtClean="0"/>
              <a:t> шапки, </a:t>
            </a:r>
            <a:r>
              <a:rPr lang="ru-RU" dirty="0" err="1" smtClean="0"/>
              <a:t>які</a:t>
            </a:r>
            <a:r>
              <a:rPr lang="ru-RU" dirty="0" smtClean="0"/>
              <a:t> стали </a:t>
            </a:r>
            <a:r>
              <a:rPr lang="ru-RU" dirty="0" err="1" smtClean="0"/>
              <a:t>фірмовим</a:t>
            </a:r>
            <a:r>
              <a:rPr lang="ru-RU" dirty="0" smtClean="0"/>
              <a:t> знаком </a:t>
            </a:r>
            <a:r>
              <a:rPr lang="ru-RU" dirty="0" err="1" smtClean="0"/>
              <a:t>групи</a:t>
            </a:r>
            <a:r>
              <a:rPr lang="ru-RU" dirty="0" smtClean="0"/>
              <a:t>. </a:t>
            </a:r>
            <a:r>
              <a:rPr lang="ru-RU" dirty="0" err="1" smtClean="0"/>
              <a:t>Обличчям</a:t>
            </a:r>
            <a:r>
              <a:rPr lang="ru-RU" dirty="0" smtClean="0"/>
              <a:t> гурту </a:t>
            </a:r>
            <a:r>
              <a:rPr lang="ru-RU" dirty="0" err="1" smtClean="0"/>
              <a:t>є</a:t>
            </a:r>
            <a:r>
              <a:rPr lang="ru-RU" dirty="0" smtClean="0"/>
              <a:t>, </a:t>
            </a:r>
            <a:r>
              <a:rPr lang="ru-RU" dirty="0" err="1" smtClean="0"/>
              <a:t>безперечно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лідер</a:t>
            </a:r>
            <a:r>
              <a:rPr lang="ru-RU" dirty="0" smtClean="0"/>
              <a:t>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художній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харизматичною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обізнаною</a:t>
            </a:r>
            <a:r>
              <a:rPr lang="ru-RU" dirty="0" smtClean="0"/>
              <a:t> </a:t>
            </a:r>
            <a:r>
              <a:rPr lang="ru-RU" dirty="0" err="1" smtClean="0"/>
              <a:t>особистістю</a:t>
            </a:r>
            <a:r>
              <a:rPr lang="ru-RU" dirty="0" smtClean="0"/>
              <a:t>. Гурт «</a:t>
            </a:r>
            <a:r>
              <a:rPr lang="ru-RU" dirty="0" err="1" smtClean="0"/>
              <a:t>ДахаБраха</a:t>
            </a:r>
            <a:r>
              <a:rPr lang="ru-RU" dirty="0" smtClean="0"/>
              <a:t>» не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скандали</a:t>
            </a:r>
            <a:r>
              <a:rPr lang="ru-RU" dirty="0" smtClean="0"/>
              <a:t> як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привернення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до себе. 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цільову</a:t>
            </a:r>
            <a:r>
              <a:rPr lang="ru-RU" dirty="0" smtClean="0"/>
              <a:t> </a:t>
            </a:r>
            <a:r>
              <a:rPr lang="ru-RU" dirty="0" err="1" smtClean="0"/>
              <a:t>спрямованість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вдалим</a:t>
            </a:r>
            <a:r>
              <a:rPr lang="ru-RU" dirty="0" smtClean="0"/>
              <a:t> способом </a:t>
            </a:r>
            <a:r>
              <a:rPr lang="ru-RU" dirty="0" err="1" smtClean="0"/>
              <a:t>відмежування</a:t>
            </a:r>
            <a:r>
              <a:rPr lang="ru-RU" dirty="0" smtClean="0"/>
              <a:t>. Для </a:t>
            </a:r>
            <a:r>
              <a:rPr lang="ru-RU" dirty="0" err="1" smtClean="0"/>
              <a:t>даного</a:t>
            </a:r>
            <a:r>
              <a:rPr lang="ru-RU" dirty="0" smtClean="0"/>
              <a:t> гурта </a:t>
            </a:r>
            <a:r>
              <a:rPr lang="ru-RU" dirty="0" err="1" smtClean="0"/>
              <a:t>орієнтованість</a:t>
            </a:r>
            <a:r>
              <a:rPr lang="ru-RU" dirty="0" smtClean="0"/>
              <a:t> на </a:t>
            </a:r>
            <a:r>
              <a:rPr lang="ru-RU" dirty="0" err="1" smtClean="0"/>
              <a:t>свідому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аудиторію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важливішим</a:t>
            </a:r>
            <a:r>
              <a:rPr lang="ru-RU" dirty="0" smtClean="0"/>
              <a:t> </a:t>
            </a:r>
            <a:r>
              <a:rPr lang="ru-RU" dirty="0" err="1" smtClean="0"/>
              <a:t>чинником</a:t>
            </a:r>
            <a:r>
              <a:rPr lang="ru-RU" dirty="0" smtClean="0"/>
              <a:t> </a:t>
            </a:r>
            <a:r>
              <a:rPr lang="ru-RU" dirty="0" err="1" smtClean="0"/>
              <a:t>піару</a:t>
            </a:r>
            <a:r>
              <a:rPr lang="ru-RU" dirty="0" smtClean="0"/>
              <a:t>. </a:t>
            </a:r>
            <a:r>
              <a:rPr lang="ru-RU" dirty="0" err="1" smtClean="0"/>
              <a:t>Що</a:t>
            </a:r>
            <a:r>
              <a:rPr lang="ru-RU" dirty="0" smtClean="0"/>
              <a:t> ж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фірмового</a:t>
            </a:r>
            <a:r>
              <a:rPr lang="ru-RU" dirty="0" smtClean="0"/>
              <a:t> стилю, то </a:t>
            </a:r>
            <a:r>
              <a:rPr lang="ru-RU" dirty="0" err="1" smtClean="0"/>
              <a:t>свого</a:t>
            </a:r>
            <a:r>
              <a:rPr lang="ru-RU" dirty="0" smtClean="0"/>
              <a:t> часу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розроблено</a:t>
            </a:r>
            <a:r>
              <a:rPr lang="ru-RU" dirty="0" smtClean="0"/>
              <a:t> логотип гурту.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Цей </a:t>
            </a:r>
            <a:r>
              <a:rPr lang="ru-RU" dirty="0" smtClean="0"/>
              <a:t>логотип </a:t>
            </a:r>
            <a:r>
              <a:rPr lang="ru-RU" dirty="0" err="1" smtClean="0"/>
              <a:t>розроблений</a:t>
            </a:r>
            <a:r>
              <a:rPr lang="ru-RU" dirty="0" smtClean="0"/>
              <a:t> в </a:t>
            </a:r>
            <a:r>
              <a:rPr lang="ru-RU" dirty="0" err="1" smtClean="0"/>
              <a:t>мінімалістичному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одного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гурта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староукраїнських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«</a:t>
            </a:r>
            <a:r>
              <a:rPr lang="ru-RU" dirty="0" err="1" smtClean="0"/>
              <a:t>давати</a:t>
            </a:r>
            <a:r>
              <a:rPr lang="ru-RU" dirty="0" smtClean="0"/>
              <a:t>» та «</a:t>
            </a:r>
            <a:r>
              <a:rPr lang="ru-RU" dirty="0" err="1" smtClean="0"/>
              <a:t>брати</a:t>
            </a:r>
            <a:r>
              <a:rPr lang="ru-RU" dirty="0" smtClean="0"/>
              <a:t>» </a:t>
            </a:r>
            <a:r>
              <a:rPr lang="ru-RU" dirty="0" err="1" smtClean="0"/>
              <a:t>та</a:t>
            </a:r>
            <a:r>
              <a:rPr lang="ru-RU" dirty="0" smtClean="0"/>
              <a:t> оформлений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жовтого</a:t>
            </a:r>
            <a:r>
              <a:rPr lang="ru-RU" dirty="0" smtClean="0"/>
              <a:t> кола,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найкращою</a:t>
            </a:r>
            <a:r>
              <a:rPr lang="ru-RU" dirty="0" smtClean="0"/>
              <a:t> </a:t>
            </a:r>
            <a:r>
              <a:rPr lang="ru-RU" dirty="0" err="1" smtClean="0"/>
              <a:t>фігурою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психології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, коло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традиційним</a:t>
            </a:r>
            <a:r>
              <a:rPr lang="ru-RU" dirty="0" smtClean="0"/>
              <a:t> символом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менталітету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трипільці</a:t>
            </a:r>
            <a:r>
              <a:rPr lang="ru-RU" dirty="0" smtClean="0"/>
              <a:t> </a:t>
            </a:r>
            <a:r>
              <a:rPr lang="ru-RU" dirty="0" err="1" smtClean="0"/>
              <a:t>будували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поселення</a:t>
            </a:r>
            <a:r>
              <a:rPr lang="ru-RU" dirty="0" smtClean="0"/>
              <a:t> по колу,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слов’ян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поширений</a:t>
            </a:r>
            <a:r>
              <a:rPr lang="ru-RU" dirty="0" smtClean="0"/>
              <a:t> культ </a:t>
            </a:r>
            <a:r>
              <a:rPr lang="ru-RU" dirty="0" err="1" smtClean="0"/>
              <a:t>сонця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виражався</a:t>
            </a:r>
            <a:r>
              <a:rPr lang="ru-RU" dirty="0" smtClean="0"/>
              <a:t> колом, </a:t>
            </a:r>
            <a:r>
              <a:rPr lang="ru-RU" dirty="0" err="1" smtClean="0"/>
              <a:t>тож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сугестивності</a:t>
            </a:r>
            <a:r>
              <a:rPr lang="ru-RU" dirty="0" smtClean="0"/>
              <a:t> </a:t>
            </a:r>
            <a:r>
              <a:rPr lang="ru-RU" dirty="0" err="1" smtClean="0"/>
              <a:t>нав’язування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цей</a:t>
            </a:r>
            <a:r>
              <a:rPr lang="ru-RU" dirty="0" smtClean="0"/>
              <a:t> логотип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відбитися</a:t>
            </a:r>
            <a:r>
              <a:rPr lang="ru-RU" dirty="0" smtClean="0"/>
              <a:t> у </a:t>
            </a:r>
            <a:r>
              <a:rPr lang="ru-RU" dirty="0" err="1" smtClean="0"/>
              <a:t>свідомості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продукту гурта, </a:t>
            </a:r>
            <a:r>
              <a:rPr lang="ru-RU" dirty="0" err="1" smtClean="0"/>
              <a:t>тобто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побачить</a:t>
            </a:r>
            <a:r>
              <a:rPr lang="ru-RU" dirty="0" smtClean="0"/>
              <a:t> логотип та </a:t>
            </a:r>
            <a:r>
              <a:rPr lang="ru-RU" dirty="0" err="1" smtClean="0"/>
              <a:t>запам’ятає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" name="Содержимое 7" descr="Без названия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72816"/>
            <a:ext cx="2143125" cy="2143125"/>
          </a:xfrm>
        </p:spPr>
      </p:pic>
      <p:pic>
        <p:nvPicPr>
          <p:cNvPr id="9" name="Рисунок 8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221088"/>
            <a:ext cx="2486025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err="1" smtClean="0"/>
              <a:t>Гастрольно-концертна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«</a:t>
            </a:r>
            <a:r>
              <a:rPr lang="ru-RU" dirty="0" err="1" smtClean="0"/>
              <a:t>ДахаБраха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 </a:t>
            </a:r>
            <a:r>
              <a:rPr lang="ru-RU" dirty="0" smtClean="0"/>
              <a:t>початку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гурт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акЗастосування</a:t>
            </a:r>
            <a:r>
              <a:rPr lang="ru-RU" dirty="0" smtClean="0"/>
              <a:t> </a:t>
            </a:r>
            <a:r>
              <a:rPr lang="ru-RU" dirty="0" err="1" smtClean="0"/>
              <a:t>західних</a:t>
            </a:r>
            <a:r>
              <a:rPr lang="ru-RU" dirty="0" smtClean="0"/>
              <a:t> </a:t>
            </a:r>
            <a:r>
              <a:rPr lang="en-US" dirty="0" smtClean="0"/>
              <a:t>PR-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</a:t>
            </a:r>
            <a:r>
              <a:rPr lang="ru-RU" dirty="0" err="1" smtClean="0"/>
              <a:t>шоу-бізнесу</a:t>
            </a:r>
            <a:r>
              <a:rPr lang="ru-RU" dirty="0" smtClean="0"/>
              <a:t>... 146 </a:t>
            </a:r>
            <a:r>
              <a:rPr lang="ru-RU" dirty="0" err="1" smtClean="0"/>
              <a:t>тивним</a:t>
            </a:r>
            <a:r>
              <a:rPr lang="ru-RU" dirty="0" smtClean="0"/>
              <a:t> </a:t>
            </a:r>
            <a:r>
              <a:rPr lang="ru-RU" dirty="0" err="1" smtClean="0"/>
              <a:t>учасником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престижних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та </a:t>
            </a:r>
            <a:r>
              <a:rPr lang="ru-RU" dirty="0" err="1" smtClean="0"/>
              <a:t>рокових</a:t>
            </a:r>
            <a:r>
              <a:rPr lang="ru-RU" dirty="0" smtClean="0"/>
              <a:t> </a:t>
            </a:r>
            <a:r>
              <a:rPr lang="ru-RU" dirty="0" err="1" smtClean="0"/>
              <a:t>фестивалів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світові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брали участь «</a:t>
            </a:r>
            <a:r>
              <a:rPr lang="ru-RU" dirty="0" err="1" smtClean="0"/>
              <a:t>дахабрахівці</a:t>
            </a:r>
            <a:r>
              <a:rPr lang="ru-RU" dirty="0" smtClean="0"/>
              <a:t>». 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Гастрольно-концертна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</a:t>
            </a:r>
            <a:r>
              <a:rPr lang="ru-RU" dirty="0" err="1" smtClean="0"/>
              <a:t>комунікування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цільовими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того, в </a:t>
            </a:r>
            <a:r>
              <a:rPr lang="ru-RU" dirty="0" err="1" smtClean="0"/>
              <a:t>сучасній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 </a:t>
            </a:r>
            <a:r>
              <a:rPr lang="ru-RU" dirty="0" err="1" smtClean="0"/>
              <a:t>виконавців</a:t>
            </a:r>
            <a:r>
              <a:rPr lang="ru-RU" dirty="0" smtClean="0"/>
              <a:t>. До того ж </a:t>
            </a:r>
            <a:r>
              <a:rPr lang="ru-RU" dirty="0" err="1" smtClean="0"/>
              <a:t>концерти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спеціалізованими</a:t>
            </a:r>
            <a:r>
              <a:rPr lang="ru-RU" dirty="0" smtClean="0"/>
              <a:t> </a:t>
            </a:r>
            <a:r>
              <a:rPr lang="ru-RU" dirty="0" err="1" smtClean="0"/>
              <a:t>подіями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допомагають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компетенцію</a:t>
            </a:r>
            <a:r>
              <a:rPr lang="ru-RU" dirty="0" smtClean="0"/>
              <a:t> та </a:t>
            </a:r>
            <a:r>
              <a:rPr lang="ru-RU" dirty="0" err="1" smtClean="0"/>
              <a:t>творчість</a:t>
            </a:r>
            <a:r>
              <a:rPr lang="ru-RU" dirty="0" smtClean="0"/>
              <a:t>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претендують</a:t>
            </a:r>
            <a:r>
              <a:rPr lang="ru-RU" dirty="0" smtClean="0"/>
              <a:t> на </a:t>
            </a:r>
            <a:r>
              <a:rPr lang="ru-RU" dirty="0" err="1" smtClean="0"/>
              <a:t>анонсування</a:t>
            </a:r>
            <a:r>
              <a:rPr lang="ru-RU" dirty="0" smtClean="0"/>
              <a:t> та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висвітлення</a:t>
            </a:r>
            <a:r>
              <a:rPr lang="ru-RU" dirty="0" smtClean="0"/>
              <a:t> у </a:t>
            </a:r>
            <a:r>
              <a:rPr lang="ru-RU" dirty="0" err="1" smtClean="0"/>
              <a:t>пресі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довготривалий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івентмаркетингу</a:t>
            </a:r>
            <a:endParaRPr lang="ru-RU" dirty="0"/>
          </a:p>
        </p:txBody>
      </p:sp>
      <p:pic>
        <p:nvPicPr>
          <p:cNvPr id="8" name="Рисунок 7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797152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Фестивалі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1.«Glastonbury». </a:t>
            </a:r>
            <a:r>
              <a:rPr lang="ru-RU" dirty="0" smtClean="0"/>
              <a:t>Фестиваль </a:t>
            </a:r>
            <a:r>
              <a:rPr lang="ru-RU" dirty="0" err="1" smtClean="0"/>
              <a:t>вважається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івентів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відкритим</a:t>
            </a:r>
            <a:r>
              <a:rPr lang="ru-RU" dirty="0" smtClean="0"/>
              <a:t> небом. «</a:t>
            </a:r>
            <a:r>
              <a:rPr lang="ru-RU" dirty="0" err="1" smtClean="0"/>
              <a:t>ДахаБраха</a:t>
            </a:r>
            <a:r>
              <a:rPr lang="ru-RU" dirty="0" smtClean="0"/>
              <a:t>» стали першими </a:t>
            </a:r>
            <a:r>
              <a:rPr lang="ru-RU" dirty="0" err="1" smtClean="0"/>
              <a:t>з-поміж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музикантів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взяв у </a:t>
            </a:r>
            <a:r>
              <a:rPr lang="ru-RU" dirty="0" err="1" smtClean="0"/>
              <a:t>ньому</a:t>
            </a:r>
            <a:r>
              <a:rPr lang="ru-RU" dirty="0" smtClean="0"/>
              <a:t> участь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презентував</a:t>
            </a:r>
            <a:r>
              <a:rPr lang="ru-RU" dirty="0" smtClean="0"/>
              <a:t> </a:t>
            </a:r>
            <a:r>
              <a:rPr lang="ru-RU" dirty="0" err="1" smtClean="0"/>
              <a:t>Україну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.«</a:t>
            </a:r>
            <a:r>
              <a:rPr lang="en-US" dirty="0" smtClean="0"/>
              <a:t>Roskilde festival». </a:t>
            </a:r>
            <a:r>
              <a:rPr lang="ru-RU" dirty="0" err="1" smtClean="0"/>
              <a:t>Данський</a:t>
            </a:r>
            <a:r>
              <a:rPr lang="ru-RU" dirty="0" smtClean="0"/>
              <a:t> фестиваль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музичною</a:t>
            </a:r>
            <a:r>
              <a:rPr lang="ru-RU" dirty="0" smtClean="0"/>
              <a:t> </a:t>
            </a:r>
            <a:r>
              <a:rPr lang="ru-RU" dirty="0" err="1" smtClean="0"/>
              <a:t>подією</a:t>
            </a:r>
            <a:r>
              <a:rPr lang="ru-RU" dirty="0" smtClean="0"/>
              <a:t> </a:t>
            </a:r>
            <a:r>
              <a:rPr lang="ru-RU" dirty="0" err="1" smtClean="0"/>
              <a:t>Північної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вітаються</a:t>
            </a:r>
            <a:r>
              <a:rPr lang="ru-RU" dirty="0" smtClean="0"/>
              <a:t> </a:t>
            </a:r>
            <a:r>
              <a:rPr lang="ru-RU" dirty="0" err="1" smtClean="0"/>
              <a:t>будь-які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. У 1972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засновники</a:t>
            </a:r>
            <a:r>
              <a:rPr lang="ru-RU" dirty="0" smtClean="0"/>
              <a:t> </a:t>
            </a:r>
            <a:r>
              <a:rPr lang="ru-RU" dirty="0" err="1" smtClean="0"/>
              <a:t>перейшли</a:t>
            </a:r>
            <a:r>
              <a:rPr lang="ru-RU" dirty="0" smtClean="0"/>
              <a:t> до </a:t>
            </a:r>
            <a:r>
              <a:rPr lang="ru-RU" dirty="0" err="1" smtClean="0"/>
              <a:t>некомерційної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проголосила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фестивалю: </a:t>
            </a:r>
            <a:r>
              <a:rPr lang="ru-RU" dirty="0" err="1" smtClean="0"/>
              <a:t>музика</a:t>
            </a:r>
            <a:r>
              <a:rPr lang="ru-RU" dirty="0" smtClean="0"/>
              <a:t>, культура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гуманізм</a:t>
            </a:r>
            <a:r>
              <a:rPr lang="ru-RU" dirty="0" smtClean="0"/>
              <a:t>. Весь </a:t>
            </a:r>
            <a:r>
              <a:rPr lang="ru-RU" dirty="0" err="1" smtClean="0"/>
              <a:t>прибуток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smtClean="0"/>
              <a:t>Roskilde </a:t>
            </a:r>
            <a:r>
              <a:rPr lang="ru-RU" dirty="0" err="1" smtClean="0"/>
              <a:t>йде</a:t>
            </a:r>
            <a:r>
              <a:rPr lang="ru-RU" dirty="0" smtClean="0"/>
              <a:t> на </a:t>
            </a:r>
            <a:r>
              <a:rPr lang="ru-RU" dirty="0" err="1" smtClean="0"/>
              <a:t>доброчинність</a:t>
            </a:r>
            <a:r>
              <a:rPr lang="ru-RU" dirty="0" smtClean="0"/>
              <a:t>. Участь у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 </a:t>
            </a:r>
            <a:r>
              <a:rPr lang="ru-RU" dirty="0" err="1" smtClean="0"/>
              <a:t>позиціонує</a:t>
            </a:r>
            <a:r>
              <a:rPr lang="ru-RU" dirty="0" smtClean="0"/>
              <a:t> «</a:t>
            </a:r>
            <a:r>
              <a:rPr lang="ru-RU" dirty="0" err="1" smtClean="0"/>
              <a:t>ДахаБраха</a:t>
            </a:r>
            <a:r>
              <a:rPr lang="ru-RU" dirty="0" smtClean="0"/>
              <a:t>» як гурт, </a:t>
            </a:r>
            <a:r>
              <a:rPr lang="ru-RU" dirty="0" err="1" smtClean="0"/>
              <a:t>якому</a:t>
            </a:r>
            <a:r>
              <a:rPr lang="ru-RU" dirty="0" smtClean="0"/>
              <a:t> не </a:t>
            </a:r>
            <a:r>
              <a:rPr lang="ru-RU" dirty="0" err="1" smtClean="0"/>
              <a:t>байдужі</a:t>
            </a:r>
            <a:r>
              <a:rPr lang="ru-RU" dirty="0" smtClean="0"/>
              <a:t> </a:t>
            </a:r>
            <a:r>
              <a:rPr lang="ru-RU" dirty="0" err="1" smtClean="0"/>
              <a:t>світові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. 3.«</a:t>
            </a:r>
            <a:r>
              <a:rPr lang="en-US" dirty="0" err="1" smtClean="0"/>
              <a:t>Bonnaroo</a:t>
            </a:r>
            <a:r>
              <a:rPr lang="en-US" dirty="0" smtClean="0"/>
              <a:t>». </a:t>
            </a:r>
            <a:r>
              <a:rPr lang="ru-RU" dirty="0" err="1" smtClean="0"/>
              <a:t>Щорічний</a:t>
            </a:r>
            <a:r>
              <a:rPr lang="ru-RU" dirty="0" smtClean="0"/>
              <a:t>, </a:t>
            </a:r>
            <a:r>
              <a:rPr lang="ru-RU" dirty="0" err="1" smtClean="0"/>
              <a:t>чотириденний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фестиваль </a:t>
            </a:r>
            <a:r>
              <a:rPr lang="ru-RU" dirty="0" err="1" smtClean="0"/>
              <a:t>музики</a:t>
            </a:r>
            <a:r>
              <a:rPr lang="ru-RU" dirty="0" smtClean="0"/>
              <a:t> та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заснований</a:t>
            </a:r>
            <a:r>
              <a:rPr lang="ru-RU" dirty="0" smtClean="0"/>
              <a:t> в 2003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: Манчестер, США. Мета фестивалю: </a:t>
            </a:r>
            <a:r>
              <a:rPr lang="ru-RU" dirty="0" err="1" smtClean="0"/>
              <a:t>висвітлення</a:t>
            </a:r>
            <a:r>
              <a:rPr lang="ru-RU" dirty="0" smtClean="0"/>
              <a:t> </a:t>
            </a:r>
            <a:r>
              <a:rPr lang="ru-RU" dirty="0" err="1" smtClean="0"/>
              <a:t>схожості</a:t>
            </a:r>
            <a:r>
              <a:rPr lang="ru-RU" dirty="0" smtClean="0"/>
              <a:t> та </a:t>
            </a:r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паралелей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</a:t>
            </a:r>
            <a:r>
              <a:rPr lang="ru-RU" dirty="0" err="1" smtClean="0"/>
              <a:t>поміж</a:t>
            </a:r>
            <a:r>
              <a:rPr lang="ru-RU" dirty="0" smtClean="0"/>
              <a:t> </a:t>
            </a:r>
            <a:r>
              <a:rPr lang="ru-RU" dirty="0" err="1" smtClean="0"/>
              <a:t>етнокультур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; </a:t>
            </a:r>
            <a:r>
              <a:rPr lang="ru-RU" dirty="0" err="1" smtClean="0"/>
              <a:t>культурномистецький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. Участь у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неабияку</a:t>
            </a:r>
            <a:r>
              <a:rPr lang="ru-RU" dirty="0" smtClean="0"/>
              <a:t> рекламу </a:t>
            </a:r>
            <a:r>
              <a:rPr lang="ru-RU" dirty="0" err="1" smtClean="0"/>
              <a:t>гуртові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фестиваль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найпрестижніших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проводяться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США. </a:t>
            </a:r>
            <a:r>
              <a:rPr lang="ru-RU" dirty="0" smtClean="0"/>
              <a:t>4</a:t>
            </a:r>
          </a:p>
          <a:p>
            <a:r>
              <a:rPr lang="ru-RU" dirty="0" smtClean="0"/>
              <a:t>.«</a:t>
            </a:r>
            <a:r>
              <a:rPr lang="en-US" dirty="0" smtClean="0"/>
              <a:t>Lowlands». </a:t>
            </a:r>
            <a:r>
              <a:rPr lang="ru-RU" dirty="0" smtClean="0"/>
              <a:t>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найперших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фестивалів</a:t>
            </a:r>
            <a:r>
              <a:rPr lang="ru-RU" dirty="0" smtClean="0"/>
              <a:t> </a:t>
            </a:r>
            <a:r>
              <a:rPr lang="ru-RU" dirty="0" err="1" smtClean="0"/>
              <a:t>Нідерландів</a:t>
            </a:r>
            <a:r>
              <a:rPr lang="ru-RU" dirty="0" smtClean="0"/>
              <a:t>. </a:t>
            </a:r>
            <a:r>
              <a:rPr lang="ru-RU" dirty="0" err="1" smtClean="0"/>
              <a:t>Заснований</a:t>
            </a:r>
            <a:r>
              <a:rPr lang="ru-RU" dirty="0" smtClean="0"/>
              <a:t> у 1967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селищі</a:t>
            </a:r>
            <a:r>
              <a:rPr lang="ru-RU" dirty="0" smtClean="0"/>
              <a:t> </a:t>
            </a:r>
            <a:r>
              <a:rPr lang="ru-RU" dirty="0" err="1" smtClean="0"/>
              <a:t>Біддінгхёйзен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проходить на </a:t>
            </a:r>
            <a:r>
              <a:rPr lang="ru-RU" dirty="0" err="1" smtClean="0"/>
              <a:t>території</a:t>
            </a:r>
            <a:r>
              <a:rPr lang="ru-RU" dirty="0" smtClean="0"/>
              <a:t> одного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тематичних</a:t>
            </a:r>
            <a:r>
              <a:rPr lang="ru-RU" dirty="0" smtClean="0"/>
              <a:t> </a:t>
            </a:r>
            <a:r>
              <a:rPr lang="ru-RU" dirty="0" err="1" smtClean="0"/>
              <a:t>парків</a:t>
            </a:r>
            <a:r>
              <a:rPr lang="ru-RU" dirty="0" smtClean="0"/>
              <a:t> </a:t>
            </a:r>
            <a:r>
              <a:rPr lang="ru-RU" dirty="0" err="1" smtClean="0"/>
              <a:t>Нідерландів</a:t>
            </a:r>
            <a:r>
              <a:rPr lang="ru-RU" dirty="0" smtClean="0"/>
              <a:t> </a:t>
            </a:r>
            <a:r>
              <a:rPr lang="en-US" dirty="0" err="1" smtClean="0"/>
              <a:t>Walibi</a:t>
            </a:r>
            <a:r>
              <a:rPr lang="en-US" dirty="0" smtClean="0"/>
              <a:t> Holland. </a:t>
            </a:r>
            <a:r>
              <a:rPr lang="ru-RU" dirty="0" smtClean="0"/>
              <a:t>На </a:t>
            </a:r>
            <a:r>
              <a:rPr lang="ru-RU" dirty="0" err="1" smtClean="0"/>
              <a:t>фестивалі</a:t>
            </a:r>
            <a:r>
              <a:rPr lang="ru-RU" dirty="0" smtClean="0"/>
              <a:t> </a:t>
            </a:r>
            <a:r>
              <a:rPr lang="ru-RU" dirty="0" err="1" smtClean="0"/>
              <a:t>сім</a:t>
            </a:r>
            <a:r>
              <a:rPr lang="ru-RU" dirty="0" smtClean="0"/>
              <a:t> сцен </a:t>
            </a:r>
            <a:r>
              <a:rPr lang="ru-RU" dirty="0" err="1" smtClean="0"/>
              <a:t>і</a:t>
            </a:r>
            <a:r>
              <a:rPr lang="ru-RU" dirty="0" smtClean="0"/>
              <a:t> сотня </a:t>
            </a:r>
            <a:r>
              <a:rPr lang="ru-RU" dirty="0" err="1" smtClean="0"/>
              <a:t>гуртів-учасників</a:t>
            </a:r>
            <a:r>
              <a:rPr lang="ru-RU" dirty="0" smtClean="0"/>
              <a:t>. </a:t>
            </a:r>
            <a:r>
              <a:rPr lang="ru-RU" dirty="0" err="1" smtClean="0"/>
              <a:t>Даний</a:t>
            </a:r>
            <a:r>
              <a:rPr lang="ru-RU" dirty="0" smtClean="0"/>
              <a:t> фестиваль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унікальну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обмінятися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себе та </a:t>
            </a:r>
            <a:r>
              <a:rPr lang="ru-RU" dirty="0" err="1" smtClean="0"/>
              <a:t>презентувати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культуру на </a:t>
            </a:r>
            <a:r>
              <a:rPr lang="ru-RU" dirty="0" err="1" smtClean="0"/>
              <a:t>світовій</a:t>
            </a:r>
            <a:r>
              <a:rPr lang="ru-RU" dirty="0" smtClean="0"/>
              <a:t> </a:t>
            </a:r>
            <a:r>
              <a:rPr lang="ru-RU" dirty="0" err="1" smtClean="0"/>
              <a:t>арені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розширює</a:t>
            </a:r>
            <a:r>
              <a:rPr lang="ru-RU" dirty="0" smtClean="0"/>
              <a:t> </a:t>
            </a:r>
            <a:r>
              <a:rPr lang="ru-RU" dirty="0" err="1" smtClean="0"/>
              <a:t>аудиторію</a:t>
            </a:r>
            <a:r>
              <a:rPr lang="ru-RU" dirty="0" smtClean="0"/>
              <a:t> </a:t>
            </a:r>
            <a:r>
              <a:rPr lang="ru-RU" dirty="0" err="1" smtClean="0"/>
              <a:t>слухачів</a:t>
            </a:r>
            <a:r>
              <a:rPr lang="ru-RU" dirty="0" smtClean="0"/>
              <a:t> гурту. 5.«</a:t>
            </a:r>
            <a:r>
              <a:rPr lang="en-US" dirty="0" err="1" smtClean="0"/>
              <a:t>Womad</a:t>
            </a:r>
            <a:r>
              <a:rPr lang="en-US" dirty="0" smtClean="0"/>
              <a:t>». </a:t>
            </a:r>
            <a:r>
              <a:rPr lang="ru-RU" dirty="0" smtClean="0"/>
              <a:t>Фестиваль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засновано</a:t>
            </a:r>
            <a:r>
              <a:rPr lang="ru-RU" dirty="0" smtClean="0"/>
              <a:t> в 1980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англійському</a:t>
            </a:r>
            <a:r>
              <a:rPr lang="ru-RU" dirty="0" smtClean="0"/>
              <a:t> </a:t>
            </a:r>
            <a:r>
              <a:rPr lang="ru-RU" dirty="0" err="1" smtClean="0"/>
              <a:t>містечку</a:t>
            </a:r>
            <a:r>
              <a:rPr lang="ru-RU" dirty="0" smtClean="0"/>
              <a:t> </a:t>
            </a:r>
            <a:r>
              <a:rPr lang="ru-RU" dirty="0" err="1" smtClean="0"/>
              <a:t>Санбури</a:t>
            </a:r>
            <a:r>
              <a:rPr lang="ru-RU" dirty="0" smtClean="0"/>
              <a:t>. У 2001 </a:t>
            </a:r>
            <a:r>
              <a:rPr lang="ru-RU" dirty="0" err="1" smtClean="0"/>
              <a:t>році</a:t>
            </a:r>
            <a:r>
              <a:rPr lang="ru-RU" dirty="0" smtClean="0"/>
              <a:t> фестиваль «</a:t>
            </a:r>
            <a:r>
              <a:rPr lang="en-US" dirty="0" err="1" smtClean="0"/>
              <a:t>Womad</a:t>
            </a:r>
            <a:r>
              <a:rPr lang="en-US" dirty="0" smtClean="0"/>
              <a:t>» </a:t>
            </a:r>
            <a:r>
              <a:rPr lang="ru-RU" dirty="0" err="1" smtClean="0"/>
              <a:t>було</a:t>
            </a:r>
            <a:r>
              <a:rPr lang="ru-RU" dirty="0" smtClean="0"/>
              <a:t> занесено до книги </a:t>
            </a:r>
            <a:r>
              <a:rPr lang="ru-RU" dirty="0" err="1" smtClean="0"/>
              <a:t>рекордів</a:t>
            </a:r>
            <a:r>
              <a:rPr lang="ru-RU" dirty="0" smtClean="0"/>
              <a:t> </a:t>
            </a:r>
            <a:r>
              <a:rPr lang="ru-RU" dirty="0" err="1" smtClean="0"/>
              <a:t>Гіннеса</a:t>
            </a:r>
            <a:r>
              <a:rPr lang="ru-RU" dirty="0" smtClean="0"/>
              <a:t> як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фестиваль.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 </a:t>
            </a:r>
            <a:r>
              <a:rPr lang="ru-RU" dirty="0" err="1" smtClean="0"/>
              <a:t>щорічно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«</a:t>
            </a:r>
            <a:r>
              <a:rPr lang="en-US" dirty="0" err="1" smtClean="0"/>
              <a:t>Womad</a:t>
            </a:r>
            <a:r>
              <a:rPr lang="en-US" dirty="0" smtClean="0"/>
              <a:t>» </a:t>
            </a:r>
            <a:r>
              <a:rPr lang="ru-RU" dirty="0" smtClean="0"/>
              <a:t>гурт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обмінюватися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закордонними</a:t>
            </a:r>
            <a:r>
              <a:rPr lang="ru-RU" dirty="0" smtClean="0"/>
              <a:t> </a:t>
            </a:r>
            <a:r>
              <a:rPr lang="ru-RU" dirty="0" err="1" smtClean="0"/>
              <a:t>колегами</a:t>
            </a:r>
            <a:r>
              <a:rPr lang="ru-RU" dirty="0" smtClean="0"/>
              <a:t> по жанрах та </a:t>
            </a:r>
            <a:r>
              <a:rPr lang="ru-RU" dirty="0" err="1" smtClean="0"/>
              <a:t>зібрати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себе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цільову</a:t>
            </a:r>
            <a:r>
              <a:rPr lang="ru-RU" dirty="0" smtClean="0"/>
              <a:t> </a:t>
            </a:r>
            <a:r>
              <a:rPr lang="ru-RU" dirty="0" err="1" smtClean="0"/>
              <a:t>аудиторію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Фестивалі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6.«Sziget». </a:t>
            </a:r>
            <a:r>
              <a:rPr lang="ru-RU" dirty="0" smtClean="0"/>
              <a:t>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європейських</a:t>
            </a:r>
            <a:r>
              <a:rPr lang="ru-RU" dirty="0" smtClean="0"/>
              <a:t> </a:t>
            </a:r>
            <a:r>
              <a:rPr lang="ru-RU" dirty="0" err="1" smtClean="0"/>
              <a:t>фестивалів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щоліта</a:t>
            </a:r>
            <a:r>
              <a:rPr lang="ru-RU" dirty="0" smtClean="0"/>
              <a:t> в </a:t>
            </a:r>
            <a:r>
              <a:rPr lang="ru-RU" dirty="0" err="1" smtClean="0"/>
              <a:t>серпні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1993 на </a:t>
            </a:r>
            <a:r>
              <a:rPr lang="ru-RU" dirty="0" err="1" smtClean="0"/>
              <a:t>дунайському</a:t>
            </a:r>
            <a:r>
              <a:rPr lang="ru-RU" dirty="0" smtClean="0"/>
              <a:t> </a:t>
            </a:r>
            <a:r>
              <a:rPr lang="ru-RU" dirty="0" err="1" smtClean="0"/>
              <a:t>острові</a:t>
            </a:r>
            <a:r>
              <a:rPr lang="ru-RU" dirty="0" smtClean="0"/>
              <a:t> в </a:t>
            </a:r>
            <a:r>
              <a:rPr lang="ru-RU" dirty="0" err="1" smtClean="0"/>
              <a:t>Обуді</a:t>
            </a:r>
            <a:r>
              <a:rPr lang="ru-RU" dirty="0" smtClean="0"/>
              <a:t> (Будапешт). Фестиваль </a:t>
            </a:r>
            <a:r>
              <a:rPr lang="ru-RU" dirty="0" err="1" smtClean="0"/>
              <a:t>співпрацює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благодійним</a:t>
            </a:r>
            <a:r>
              <a:rPr lang="ru-RU" dirty="0" smtClean="0"/>
              <a:t> проектом </a:t>
            </a:r>
            <a:r>
              <a:rPr lang="en-US" dirty="0" err="1" smtClean="0"/>
              <a:t>Supera</a:t>
            </a:r>
            <a:r>
              <a:rPr lang="en-US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підліткам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несприятливих</a:t>
            </a:r>
            <a:r>
              <a:rPr lang="ru-RU" dirty="0" smtClean="0"/>
              <a:t> </a:t>
            </a:r>
            <a:r>
              <a:rPr lang="ru-RU" dirty="0" err="1" smtClean="0"/>
              <a:t>сімей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активно </a:t>
            </a:r>
            <a:r>
              <a:rPr lang="ru-RU" dirty="0" err="1" smtClean="0"/>
              <a:t>займатися</a:t>
            </a:r>
            <a:r>
              <a:rPr lang="ru-RU" dirty="0" smtClean="0"/>
              <a:t> </a:t>
            </a:r>
            <a:r>
              <a:rPr lang="ru-RU" dirty="0" err="1" smtClean="0"/>
              <a:t>музикою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подолати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соціально-економічні</a:t>
            </a:r>
            <a:r>
              <a:rPr lang="ru-RU" dirty="0" smtClean="0"/>
              <a:t> </a:t>
            </a:r>
            <a:r>
              <a:rPr lang="ru-RU" dirty="0" err="1" smtClean="0"/>
              <a:t>бар’єри</a:t>
            </a:r>
            <a:r>
              <a:rPr lang="ru-RU" dirty="0" smtClean="0"/>
              <a:t>. Участь у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 </a:t>
            </a:r>
            <a:r>
              <a:rPr lang="ru-RU" dirty="0" err="1" smtClean="0"/>
              <a:t>позиціонує</a:t>
            </a:r>
            <a:r>
              <a:rPr lang="ru-RU" dirty="0" smtClean="0"/>
              <a:t> «</a:t>
            </a:r>
            <a:r>
              <a:rPr lang="ru-RU" dirty="0" err="1" smtClean="0"/>
              <a:t>ДахаБраха</a:t>
            </a:r>
            <a:r>
              <a:rPr lang="ru-RU" dirty="0" smtClean="0"/>
              <a:t>» як гурт,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просування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як перспективного </a:t>
            </a:r>
            <a:r>
              <a:rPr lang="ru-RU" dirty="0" err="1" smtClean="0"/>
              <a:t>засобу</a:t>
            </a:r>
            <a:r>
              <a:rPr lang="ru-RU" dirty="0" smtClean="0"/>
              <a:t> </a:t>
            </a:r>
            <a:r>
              <a:rPr lang="ru-RU" dirty="0" err="1" smtClean="0"/>
              <a:t>охопити</a:t>
            </a:r>
            <a:r>
              <a:rPr lang="ru-RU" dirty="0" smtClean="0"/>
              <a:t> людей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, </a:t>
            </a:r>
            <a:r>
              <a:rPr lang="ru-RU" dirty="0" err="1" smtClean="0"/>
              <a:t>етнічних</a:t>
            </a:r>
            <a:r>
              <a:rPr lang="ru-RU" dirty="0" smtClean="0"/>
              <a:t>, </a:t>
            </a:r>
            <a:r>
              <a:rPr lang="ru-RU" dirty="0" err="1" smtClean="0"/>
              <a:t>релігійних</a:t>
            </a:r>
            <a:r>
              <a:rPr lang="ru-RU" dirty="0" smtClean="0"/>
              <a:t>, </a:t>
            </a:r>
            <a:r>
              <a:rPr lang="ru-RU" dirty="0" err="1" smtClean="0"/>
              <a:t>політичних</a:t>
            </a:r>
            <a:r>
              <a:rPr lang="ru-RU" dirty="0" smtClean="0"/>
              <a:t> та </a:t>
            </a:r>
            <a:r>
              <a:rPr lang="ru-RU" dirty="0" err="1" smtClean="0"/>
              <a:t>освітніх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колектив</a:t>
            </a:r>
            <a:r>
              <a:rPr lang="ru-RU" dirty="0" smtClean="0"/>
              <a:t> «</a:t>
            </a:r>
            <a:r>
              <a:rPr lang="ru-RU" dirty="0" err="1" smtClean="0"/>
              <a:t>ДахаБраха</a:t>
            </a:r>
            <a:r>
              <a:rPr lang="ru-RU" dirty="0" smtClean="0"/>
              <a:t>» брав участь,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у таких фестивалях, як: «</a:t>
            </a:r>
            <a:r>
              <a:rPr lang="en-US" dirty="0" err="1" smtClean="0"/>
              <a:t>WOMADelaide</a:t>
            </a:r>
            <a:r>
              <a:rPr lang="en-US" dirty="0" smtClean="0"/>
              <a:t>» (</a:t>
            </a:r>
            <a:r>
              <a:rPr lang="ru-RU" dirty="0" err="1" smtClean="0"/>
              <a:t>Австралія</a:t>
            </a:r>
            <a:r>
              <a:rPr lang="ru-RU" dirty="0" smtClean="0"/>
              <a:t>), «</a:t>
            </a:r>
            <a:r>
              <a:rPr lang="en-US" dirty="0" smtClean="0"/>
              <a:t>Fusion» (</a:t>
            </a:r>
            <a:r>
              <a:rPr lang="ru-RU" dirty="0" err="1" smtClean="0"/>
              <a:t>Німеччина</a:t>
            </a:r>
            <a:r>
              <a:rPr lang="ru-RU" dirty="0" smtClean="0"/>
              <a:t>), «</a:t>
            </a:r>
            <a:r>
              <a:rPr lang="en-US" dirty="0" err="1" smtClean="0"/>
              <a:t>GlobalFEST</a:t>
            </a:r>
            <a:r>
              <a:rPr lang="en-US" dirty="0" smtClean="0"/>
              <a:t>» (</a:t>
            </a:r>
            <a:r>
              <a:rPr lang="ru-RU" dirty="0" err="1" smtClean="0"/>
              <a:t>Калгарі</a:t>
            </a:r>
            <a:r>
              <a:rPr lang="ru-RU" dirty="0" smtClean="0"/>
              <a:t>, Канада), «</a:t>
            </a:r>
            <a:r>
              <a:rPr lang="en-US" dirty="0" smtClean="0"/>
              <a:t>Helsinki Festival» (</a:t>
            </a:r>
            <a:r>
              <a:rPr lang="ru-RU" dirty="0" err="1" smtClean="0"/>
              <a:t>Фінляндія</a:t>
            </a:r>
            <a:r>
              <a:rPr lang="ru-RU" dirty="0" smtClean="0"/>
              <a:t>), «</a:t>
            </a:r>
            <a:r>
              <a:rPr lang="en-US" dirty="0" smtClean="0"/>
              <a:t>Med» (</a:t>
            </a:r>
            <a:r>
              <a:rPr lang="ru-RU" dirty="0" err="1" smtClean="0"/>
              <a:t>Кіпр</a:t>
            </a:r>
            <a:r>
              <a:rPr lang="ru-RU" dirty="0" smtClean="0"/>
              <a:t>), «</a:t>
            </a:r>
            <a:r>
              <a:rPr lang="en-US" dirty="0" smtClean="0"/>
              <a:t>Mundial» (</a:t>
            </a:r>
            <a:r>
              <a:rPr lang="ru-RU" dirty="0" err="1" smtClean="0"/>
              <a:t>Нідерланди</a:t>
            </a:r>
            <a:r>
              <a:rPr lang="ru-RU" dirty="0" smtClean="0"/>
              <a:t>), «</a:t>
            </a:r>
            <a:r>
              <a:rPr lang="en-US" dirty="0" smtClean="0"/>
              <a:t>Oslo World Music Festival» (</a:t>
            </a:r>
            <a:r>
              <a:rPr lang="ru-RU" dirty="0" err="1" smtClean="0"/>
              <a:t>Норвегія</a:t>
            </a:r>
            <a:r>
              <a:rPr lang="ru-RU" dirty="0" smtClean="0"/>
              <a:t>) «</a:t>
            </a:r>
            <a:r>
              <a:rPr lang="en-US" dirty="0" err="1" smtClean="0"/>
              <a:t>Pohoda</a:t>
            </a:r>
            <a:r>
              <a:rPr lang="en-US" dirty="0" smtClean="0"/>
              <a:t>» (</a:t>
            </a:r>
            <a:r>
              <a:rPr lang="ru-RU" dirty="0" err="1" smtClean="0"/>
              <a:t>Словаччина</a:t>
            </a:r>
            <a:r>
              <a:rPr lang="ru-RU" dirty="0" smtClean="0"/>
              <a:t>), «</a:t>
            </a:r>
            <a:r>
              <a:rPr lang="en-US" dirty="0" err="1" smtClean="0"/>
              <a:t>Rudolstadt</a:t>
            </a:r>
            <a:r>
              <a:rPr lang="en-US" dirty="0" smtClean="0"/>
              <a:t>» (</a:t>
            </a:r>
            <a:r>
              <a:rPr lang="ru-RU" dirty="0" err="1" smtClean="0"/>
              <a:t>Німеччина</a:t>
            </a:r>
            <a:r>
              <a:rPr lang="ru-RU" dirty="0" smtClean="0"/>
              <a:t>), «</a:t>
            </a:r>
            <a:r>
              <a:rPr lang="en-US" dirty="0" smtClean="0"/>
              <a:t>Ethno Port» (</a:t>
            </a:r>
            <a:r>
              <a:rPr lang="ru-RU" dirty="0" err="1" smtClean="0"/>
              <a:t>Польща</a:t>
            </a:r>
            <a:r>
              <a:rPr lang="ru-RU" dirty="0" smtClean="0"/>
              <a:t>), «Сотворение Мира» (</a:t>
            </a:r>
            <a:r>
              <a:rPr lang="ru-RU" dirty="0" err="1" smtClean="0"/>
              <a:t>Росія</a:t>
            </a:r>
            <a:r>
              <a:rPr lang="ru-RU" dirty="0" smtClean="0"/>
              <a:t>) </a:t>
            </a:r>
            <a:r>
              <a:rPr lang="ru-RU" dirty="0" err="1" smtClean="0"/>
              <a:t>тощо</a:t>
            </a:r>
            <a:r>
              <a:rPr lang="ru-RU" dirty="0" smtClean="0"/>
              <a:t>. Поза фестивалями гурт часто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концерти</a:t>
            </a:r>
            <a:r>
              <a:rPr lang="ru-RU" dirty="0" smtClean="0"/>
              <a:t> як сольно,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колегами</a:t>
            </a:r>
            <a:r>
              <a:rPr lang="ru-RU" dirty="0" smtClean="0"/>
              <a:t> по </a:t>
            </a:r>
            <a:r>
              <a:rPr lang="ru-RU" dirty="0" err="1" smtClean="0"/>
              <a:t>сцені</a:t>
            </a:r>
            <a:r>
              <a:rPr lang="ru-RU" dirty="0" smtClean="0"/>
              <a:t>. </a:t>
            </a:r>
            <a:r>
              <a:rPr lang="ru-RU" dirty="0" err="1" smtClean="0"/>
              <a:t>Найчастіше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на </a:t>
            </a:r>
            <a:r>
              <a:rPr lang="ru-RU" dirty="0" err="1" smtClean="0"/>
              <a:t>концертних</a:t>
            </a:r>
            <a:r>
              <a:rPr lang="ru-RU" dirty="0" smtClean="0"/>
              <a:t> </a:t>
            </a:r>
            <a:r>
              <a:rPr lang="ru-RU" dirty="0" err="1" smtClean="0"/>
              <a:t>майданчиках</a:t>
            </a:r>
            <a:r>
              <a:rPr lang="ru-RU" dirty="0" smtClean="0"/>
              <a:t> [3]. Робота </a:t>
            </a:r>
            <a:r>
              <a:rPr lang="ru-RU" dirty="0" err="1" smtClean="0"/>
              <a:t>зі</a:t>
            </a:r>
            <a:r>
              <a:rPr lang="ru-RU" dirty="0" smtClean="0"/>
              <a:t> ЗМІ для гурту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en-US" dirty="0" smtClean="0"/>
              <a:t>PR. </a:t>
            </a:r>
            <a:r>
              <a:rPr lang="ru-RU" dirty="0" err="1" smtClean="0"/>
              <a:t>Учасники</a:t>
            </a:r>
            <a:r>
              <a:rPr lang="ru-RU" dirty="0" smtClean="0"/>
              <a:t> гурту часто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інтерв’ю</a:t>
            </a:r>
            <a:r>
              <a:rPr lang="ru-RU" dirty="0" smtClean="0"/>
              <a:t> та </a:t>
            </a:r>
            <a:r>
              <a:rPr lang="ru-RU" dirty="0" err="1" smtClean="0"/>
              <a:t>беруть</a:t>
            </a:r>
            <a:r>
              <a:rPr lang="ru-RU" dirty="0" smtClean="0"/>
              <a:t> участь в </a:t>
            </a:r>
            <a:r>
              <a:rPr lang="ru-RU" dirty="0" err="1" smtClean="0"/>
              <a:t>он-лайн</a:t>
            </a:r>
            <a:r>
              <a:rPr lang="ru-RU" dirty="0" smtClean="0"/>
              <a:t> </a:t>
            </a:r>
            <a:r>
              <a:rPr lang="ru-RU" dirty="0" err="1" smtClean="0"/>
              <a:t>конференціях</a:t>
            </a:r>
            <a:r>
              <a:rPr lang="ru-RU" dirty="0" smtClean="0"/>
              <a:t>.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медіа-каналами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,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друковані</a:t>
            </a:r>
            <a:r>
              <a:rPr lang="ru-RU" dirty="0" smtClean="0"/>
              <a:t> та </a:t>
            </a:r>
            <a:r>
              <a:rPr lang="ru-RU" dirty="0" err="1" smtClean="0"/>
              <a:t>інтернет-видання</a:t>
            </a:r>
            <a:r>
              <a:rPr lang="ru-RU" dirty="0" smtClean="0"/>
              <a:t>. 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специфіку</a:t>
            </a:r>
            <a:r>
              <a:rPr lang="ru-RU" dirty="0" smtClean="0"/>
              <a:t> гурту, яка не </a:t>
            </a:r>
            <a:r>
              <a:rPr lang="ru-RU" dirty="0" err="1" smtClean="0"/>
              <a:t>є</a:t>
            </a:r>
            <a:r>
              <a:rPr lang="ru-RU" dirty="0" smtClean="0"/>
              <a:t> форматом для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телевізійних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,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на «</a:t>
            </a:r>
            <a:r>
              <a:rPr lang="en-US" dirty="0" smtClean="0"/>
              <a:t>UA:</a:t>
            </a:r>
            <a:r>
              <a:rPr lang="ru-RU" dirty="0" smtClean="0"/>
              <a:t>Перший», «Культура», «5 канал», «</a:t>
            </a:r>
            <a:r>
              <a:rPr lang="en-US" dirty="0" smtClean="0"/>
              <a:t>Hromadske.ua», «</a:t>
            </a:r>
            <a:r>
              <a:rPr lang="ru-RU" dirty="0" err="1" smtClean="0"/>
              <a:t>ТВі</a:t>
            </a:r>
            <a:r>
              <a:rPr lang="ru-RU" dirty="0" smtClean="0"/>
              <a:t>» у </a:t>
            </a:r>
            <a:r>
              <a:rPr lang="ru-RU" dirty="0" err="1" smtClean="0"/>
              <a:t>телепередачі</a:t>
            </a:r>
            <a:r>
              <a:rPr lang="ru-RU" dirty="0" smtClean="0"/>
              <a:t> «</a:t>
            </a:r>
            <a:r>
              <a:rPr lang="ru-RU" dirty="0" err="1" smtClean="0"/>
              <a:t>Фольк</a:t>
            </a:r>
            <a:r>
              <a:rPr lang="ru-RU" dirty="0" smtClean="0"/>
              <a:t>-</a:t>
            </a:r>
            <a:r>
              <a:rPr lang="en-US" dirty="0" smtClean="0"/>
              <a:t>music» </a:t>
            </a:r>
            <a:r>
              <a:rPr lang="ru-RU" dirty="0" smtClean="0"/>
              <a:t>та «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Павлом </a:t>
            </a:r>
            <a:r>
              <a:rPr lang="ru-RU" dirty="0" err="1" smtClean="0"/>
              <a:t>Шереметом</a:t>
            </a:r>
            <a:r>
              <a:rPr lang="ru-RU" dirty="0" smtClean="0"/>
              <a:t>». </a:t>
            </a:r>
            <a:r>
              <a:rPr lang="ru-RU" dirty="0" err="1" smtClean="0"/>
              <a:t>Співпраця</a:t>
            </a:r>
            <a:r>
              <a:rPr lang="ru-RU" dirty="0" smtClean="0"/>
              <a:t> гурту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через «</a:t>
            </a:r>
            <a:r>
              <a:rPr lang="ru-RU" dirty="0" err="1" smtClean="0"/>
              <a:t>неформатність</a:t>
            </a:r>
            <a:r>
              <a:rPr lang="ru-RU" dirty="0" smtClean="0"/>
              <a:t>» </a:t>
            </a:r>
            <a:r>
              <a:rPr lang="ru-RU" dirty="0" err="1" smtClean="0"/>
              <a:t>музичної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, на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радіоканалах</a:t>
            </a:r>
            <a:r>
              <a:rPr lang="ru-RU" dirty="0" smtClean="0"/>
              <a:t> («</a:t>
            </a:r>
            <a:r>
              <a:rPr lang="en-US" dirty="0" smtClean="0"/>
              <a:t>UA: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», «</a:t>
            </a:r>
            <a:r>
              <a:rPr lang="ru-RU" dirty="0" err="1" smtClean="0"/>
              <a:t>Громадське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», «</a:t>
            </a:r>
            <a:r>
              <a:rPr lang="ru-RU" dirty="0" err="1" smtClean="0"/>
              <a:t>Промінь</a:t>
            </a:r>
            <a:r>
              <a:rPr lang="ru-RU" dirty="0" smtClean="0"/>
              <a:t>» </a:t>
            </a:r>
            <a:r>
              <a:rPr lang="ru-RU" dirty="0" err="1" smtClean="0"/>
              <a:t>тощо</a:t>
            </a:r>
            <a:r>
              <a:rPr lang="ru-RU" dirty="0" smtClean="0"/>
              <a:t>) час </a:t>
            </a:r>
            <a:r>
              <a:rPr lang="ru-RU" dirty="0" err="1" smtClean="0"/>
              <a:t>від</a:t>
            </a:r>
            <a:r>
              <a:rPr lang="ru-RU" dirty="0" smtClean="0"/>
              <a:t> часу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почути</a:t>
            </a:r>
            <a:r>
              <a:rPr lang="ru-RU" dirty="0" smtClean="0"/>
              <a:t> </a:t>
            </a:r>
            <a:r>
              <a:rPr lang="ru-RU" dirty="0" err="1" smtClean="0"/>
              <a:t>інтерв’ю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 та про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. </a:t>
            </a:r>
            <a:r>
              <a:rPr lang="ru-RU" dirty="0" err="1" smtClean="0"/>
              <a:t>Перебуваючи</a:t>
            </a:r>
            <a:r>
              <a:rPr lang="ru-RU" dirty="0" smtClean="0"/>
              <a:t> в турне США </a:t>
            </a:r>
            <a:r>
              <a:rPr lang="ru-RU" dirty="0" err="1" smtClean="0"/>
              <a:t>і</a:t>
            </a:r>
            <a:r>
              <a:rPr lang="ru-RU" dirty="0" smtClean="0"/>
              <a:t> Канадою гурт не раз </a:t>
            </a:r>
            <a:r>
              <a:rPr lang="ru-RU" dirty="0" err="1" smtClean="0"/>
              <a:t>виступав</a:t>
            </a:r>
            <a:r>
              <a:rPr lang="ru-RU" dirty="0" smtClean="0"/>
              <a:t> в </a:t>
            </a:r>
            <a:r>
              <a:rPr lang="ru-RU" dirty="0" err="1" smtClean="0"/>
              <a:t>ефірах</a:t>
            </a:r>
            <a:r>
              <a:rPr lang="ru-RU" dirty="0" smtClean="0"/>
              <a:t> </a:t>
            </a:r>
            <a:r>
              <a:rPr lang="ru-RU" dirty="0" err="1" smtClean="0"/>
              <a:t>радіостанції</a:t>
            </a:r>
            <a:r>
              <a:rPr lang="ru-RU" dirty="0" smtClean="0"/>
              <a:t> </a:t>
            </a:r>
            <a:r>
              <a:rPr lang="en-US" dirty="0" smtClean="0"/>
              <a:t>NPR </a:t>
            </a:r>
            <a:r>
              <a:rPr lang="ru-RU" dirty="0" smtClean="0"/>
              <a:t>та </a:t>
            </a:r>
            <a:r>
              <a:rPr lang="en-US" dirty="0" smtClean="0"/>
              <a:t>KEXP 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3. Робота </a:t>
            </a:r>
            <a:r>
              <a:rPr lang="ru-RU" dirty="0" err="1" smtClean="0"/>
              <a:t>зі</a:t>
            </a:r>
            <a:r>
              <a:rPr lang="ru-RU" dirty="0" smtClean="0"/>
              <a:t> ЗМІ.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Робота </a:t>
            </a:r>
            <a:r>
              <a:rPr lang="ru-RU" dirty="0" err="1" smtClean="0"/>
              <a:t>зі</a:t>
            </a:r>
            <a:r>
              <a:rPr lang="ru-RU" dirty="0" smtClean="0"/>
              <a:t> ЗМІ для гурту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en-US" dirty="0" smtClean="0"/>
              <a:t>PR. </a:t>
            </a:r>
            <a:r>
              <a:rPr lang="ru-RU" dirty="0" err="1" smtClean="0"/>
              <a:t>Учасники</a:t>
            </a:r>
            <a:r>
              <a:rPr lang="ru-RU" dirty="0" smtClean="0"/>
              <a:t> гурту часто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інтерв’ю</a:t>
            </a:r>
            <a:r>
              <a:rPr lang="ru-RU" dirty="0" smtClean="0"/>
              <a:t> та </a:t>
            </a:r>
            <a:r>
              <a:rPr lang="ru-RU" dirty="0" err="1" smtClean="0"/>
              <a:t>беруть</a:t>
            </a:r>
            <a:r>
              <a:rPr lang="ru-RU" dirty="0" smtClean="0"/>
              <a:t> участь в </a:t>
            </a:r>
            <a:r>
              <a:rPr lang="ru-RU" dirty="0" err="1" smtClean="0"/>
              <a:t>он-лайн</a:t>
            </a:r>
            <a:r>
              <a:rPr lang="ru-RU" dirty="0" smtClean="0"/>
              <a:t> </a:t>
            </a:r>
            <a:r>
              <a:rPr lang="ru-RU" dirty="0" err="1" smtClean="0"/>
              <a:t>конференціях</a:t>
            </a:r>
            <a:r>
              <a:rPr lang="ru-RU" dirty="0" smtClean="0"/>
              <a:t>.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медіа-каналами</a:t>
            </a:r>
            <a:r>
              <a:rPr lang="ru-RU" dirty="0" smtClean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,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друковані</a:t>
            </a:r>
            <a:r>
              <a:rPr lang="ru-RU" dirty="0" smtClean="0"/>
              <a:t> та </a:t>
            </a:r>
            <a:r>
              <a:rPr lang="ru-RU" dirty="0" err="1" smtClean="0"/>
              <a:t>інтернет-видання</a:t>
            </a:r>
            <a:r>
              <a:rPr lang="ru-RU" dirty="0" smtClean="0"/>
              <a:t>. </a:t>
            </a:r>
            <a:r>
              <a:rPr lang="ru-RU" dirty="0" err="1" smtClean="0"/>
              <a:t>Враховуючи</a:t>
            </a:r>
            <a:r>
              <a:rPr lang="ru-RU" dirty="0" smtClean="0"/>
              <a:t> </a:t>
            </a:r>
            <a:r>
              <a:rPr lang="ru-RU" dirty="0" err="1" smtClean="0"/>
              <a:t>специфіку</a:t>
            </a:r>
            <a:r>
              <a:rPr lang="ru-RU" dirty="0" smtClean="0"/>
              <a:t> гурту, яка не </a:t>
            </a:r>
            <a:r>
              <a:rPr lang="ru-RU" dirty="0" err="1" smtClean="0"/>
              <a:t>є</a:t>
            </a:r>
            <a:r>
              <a:rPr lang="ru-RU" dirty="0" smtClean="0"/>
              <a:t> форматом для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телевізійних</a:t>
            </a:r>
            <a:r>
              <a:rPr lang="ru-RU" dirty="0" smtClean="0"/>
              <a:t> </a:t>
            </a:r>
            <a:r>
              <a:rPr lang="ru-RU" dirty="0" err="1" smtClean="0"/>
              <a:t>каналів</a:t>
            </a:r>
            <a:r>
              <a:rPr lang="ru-RU" dirty="0" smtClean="0"/>
              <a:t>,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на «</a:t>
            </a:r>
            <a:r>
              <a:rPr lang="en-US" dirty="0" smtClean="0"/>
              <a:t>UA:</a:t>
            </a:r>
            <a:r>
              <a:rPr lang="ru-RU" dirty="0" smtClean="0"/>
              <a:t>Перший», «Культура», «5 канал», «</a:t>
            </a:r>
            <a:r>
              <a:rPr lang="en-US" dirty="0" smtClean="0"/>
              <a:t>Hromadske.ua», «</a:t>
            </a:r>
            <a:r>
              <a:rPr lang="ru-RU" dirty="0" err="1" smtClean="0"/>
              <a:t>ТВі</a:t>
            </a:r>
            <a:r>
              <a:rPr lang="ru-RU" dirty="0" smtClean="0"/>
              <a:t>» у </a:t>
            </a:r>
            <a:r>
              <a:rPr lang="ru-RU" dirty="0" err="1" smtClean="0"/>
              <a:t>телепередачі</a:t>
            </a:r>
            <a:r>
              <a:rPr lang="ru-RU" dirty="0" smtClean="0"/>
              <a:t> «</a:t>
            </a:r>
            <a:r>
              <a:rPr lang="ru-RU" dirty="0" err="1" smtClean="0"/>
              <a:t>Фольк</a:t>
            </a:r>
            <a:r>
              <a:rPr lang="ru-RU" dirty="0" smtClean="0"/>
              <a:t>-</a:t>
            </a:r>
            <a:r>
              <a:rPr lang="en-US" dirty="0" smtClean="0"/>
              <a:t>music» </a:t>
            </a:r>
            <a:r>
              <a:rPr lang="ru-RU" dirty="0" smtClean="0"/>
              <a:t>та «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Павлом </a:t>
            </a:r>
            <a:r>
              <a:rPr lang="ru-RU" dirty="0" err="1" smtClean="0"/>
              <a:t>Шереметом</a:t>
            </a:r>
            <a:r>
              <a:rPr lang="ru-RU" dirty="0" smtClean="0"/>
              <a:t>». </a:t>
            </a:r>
            <a:r>
              <a:rPr lang="ru-RU" dirty="0" err="1" smtClean="0"/>
              <a:t>Співпраця</a:t>
            </a:r>
            <a:r>
              <a:rPr lang="ru-RU" dirty="0" smtClean="0"/>
              <a:t> гурту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через «</a:t>
            </a:r>
            <a:r>
              <a:rPr lang="ru-RU" dirty="0" err="1" smtClean="0"/>
              <a:t>неформатність</a:t>
            </a:r>
            <a:r>
              <a:rPr lang="ru-RU" dirty="0" smtClean="0"/>
              <a:t>» </a:t>
            </a:r>
            <a:r>
              <a:rPr lang="ru-RU" dirty="0" err="1" smtClean="0"/>
              <a:t>музичної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, на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радіоканалах</a:t>
            </a:r>
            <a:r>
              <a:rPr lang="ru-RU" dirty="0" smtClean="0"/>
              <a:t> («</a:t>
            </a:r>
            <a:r>
              <a:rPr lang="en-US" dirty="0" smtClean="0"/>
              <a:t>UA: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», «</a:t>
            </a:r>
            <a:r>
              <a:rPr lang="ru-RU" dirty="0" err="1" smtClean="0"/>
              <a:t>Громадське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», «</a:t>
            </a:r>
            <a:r>
              <a:rPr lang="ru-RU" dirty="0" err="1" smtClean="0"/>
              <a:t>Промінь</a:t>
            </a:r>
            <a:r>
              <a:rPr lang="ru-RU" dirty="0" smtClean="0"/>
              <a:t>» </a:t>
            </a:r>
            <a:r>
              <a:rPr lang="ru-RU" dirty="0" err="1" smtClean="0"/>
              <a:t>тощо</a:t>
            </a:r>
            <a:r>
              <a:rPr lang="ru-RU" dirty="0" smtClean="0"/>
              <a:t>) час </a:t>
            </a:r>
            <a:r>
              <a:rPr lang="ru-RU" dirty="0" err="1" smtClean="0"/>
              <a:t>від</a:t>
            </a:r>
            <a:r>
              <a:rPr lang="ru-RU" dirty="0" smtClean="0"/>
              <a:t> часу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почути</a:t>
            </a:r>
            <a:r>
              <a:rPr lang="ru-RU" dirty="0" smtClean="0"/>
              <a:t> </a:t>
            </a:r>
            <a:r>
              <a:rPr lang="ru-RU" dirty="0" err="1" smtClean="0"/>
              <a:t>інтерв’ю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 та про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. </a:t>
            </a:r>
            <a:r>
              <a:rPr lang="ru-RU" dirty="0" err="1" smtClean="0"/>
              <a:t>Перебуваючи</a:t>
            </a:r>
            <a:r>
              <a:rPr lang="ru-RU" dirty="0" smtClean="0"/>
              <a:t> в турне США </a:t>
            </a:r>
            <a:r>
              <a:rPr lang="ru-RU" dirty="0" err="1" smtClean="0"/>
              <a:t>і</a:t>
            </a:r>
            <a:r>
              <a:rPr lang="ru-RU" dirty="0" smtClean="0"/>
              <a:t> Канадою гурт не раз вис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Активне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телебачення</a:t>
            </a:r>
            <a:r>
              <a:rPr lang="ru-RU" dirty="0" smtClean="0"/>
              <a:t> та </a:t>
            </a:r>
            <a:r>
              <a:rPr lang="ru-RU" dirty="0" err="1" smtClean="0"/>
              <a:t>друкованих</a:t>
            </a:r>
            <a:r>
              <a:rPr lang="ru-RU" dirty="0" smtClean="0"/>
              <a:t> ЗМІ як </a:t>
            </a:r>
            <a:r>
              <a:rPr lang="ru-RU" dirty="0" err="1" smtClean="0"/>
              <a:t>медіатора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виконавцем</a:t>
            </a:r>
            <a:r>
              <a:rPr lang="ru-RU" dirty="0" smtClean="0"/>
              <a:t> та </a:t>
            </a:r>
            <a:r>
              <a:rPr lang="ru-RU" dirty="0" err="1" smtClean="0"/>
              <a:t>громадськістю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охопити</a:t>
            </a:r>
            <a:r>
              <a:rPr lang="ru-RU" dirty="0" smtClean="0"/>
              <a:t> </a:t>
            </a:r>
            <a:r>
              <a:rPr lang="ru-RU" dirty="0" err="1" smtClean="0"/>
              <a:t>найбільшу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цільової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. За </a:t>
            </a:r>
            <a:r>
              <a:rPr lang="ru-RU" dirty="0" err="1" smtClean="0"/>
              <a:t>допомогою</a:t>
            </a:r>
            <a:r>
              <a:rPr lang="ru-RU" dirty="0" smtClean="0"/>
              <a:t> ЗМІ </a:t>
            </a:r>
            <a:r>
              <a:rPr lang="ru-RU" dirty="0" err="1" smtClean="0"/>
              <a:t>виконавці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презентувати</a:t>
            </a:r>
            <a:r>
              <a:rPr lang="ru-RU" dirty="0" smtClean="0"/>
              <a:t> свою </a:t>
            </a:r>
            <a:r>
              <a:rPr lang="ru-RU" dirty="0" err="1" smtClean="0"/>
              <a:t>творчість</a:t>
            </a:r>
            <a:r>
              <a:rPr lang="ru-RU" dirty="0" smtClean="0"/>
              <a:t>, </a:t>
            </a:r>
            <a:r>
              <a:rPr lang="ru-RU" dirty="0" err="1" smtClean="0"/>
              <a:t>поінформувати</a:t>
            </a:r>
            <a:r>
              <a:rPr lang="ru-RU" dirty="0" smtClean="0"/>
              <a:t> </a:t>
            </a:r>
            <a:r>
              <a:rPr lang="ru-RU" dirty="0" err="1" smtClean="0"/>
              <a:t>громадськість</a:t>
            </a:r>
            <a:r>
              <a:rPr lang="ru-RU" dirty="0" smtClean="0"/>
              <a:t> про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(</a:t>
            </a:r>
            <a:r>
              <a:rPr lang="ru-RU" dirty="0" err="1" smtClean="0"/>
              <a:t>виступи</a:t>
            </a:r>
            <a:r>
              <a:rPr lang="ru-RU" dirty="0" smtClean="0"/>
              <a:t>, </a:t>
            </a:r>
            <a:r>
              <a:rPr lang="ru-RU" dirty="0" err="1" smtClean="0"/>
              <a:t>фестивалі</a:t>
            </a:r>
            <a:r>
              <a:rPr lang="ru-RU" dirty="0" smtClean="0"/>
              <a:t>, </a:t>
            </a:r>
            <a:r>
              <a:rPr lang="ru-RU" dirty="0" err="1" smtClean="0"/>
              <a:t>факти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та </a:t>
            </a:r>
            <a:r>
              <a:rPr lang="ru-RU" dirty="0" err="1" smtClean="0"/>
              <a:t>творчі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презентувати</a:t>
            </a:r>
            <a:r>
              <a:rPr lang="ru-RU" dirty="0" smtClean="0"/>
              <a:t> себе як </a:t>
            </a:r>
            <a:r>
              <a:rPr lang="ru-RU" dirty="0" err="1" smtClean="0"/>
              <a:t>учасника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4. </a:t>
            </a:r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en-US" dirty="0" smtClean="0"/>
              <a:t>PR-</a:t>
            </a:r>
            <a:r>
              <a:rPr lang="ru-RU" dirty="0" err="1" smtClean="0"/>
              <a:t>технології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07904" y="1600200"/>
            <a:ext cx="4978896" cy="52578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err="1" smtClean="0"/>
              <a:t>Новітні</a:t>
            </a:r>
            <a:r>
              <a:rPr lang="ru-RU" dirty="0" smtClean="0"/>
              <a:t> </a:t>
            </a:r>
            <a:r>
              <a:rPr lang="en-US" dirty="0" smtClean="0"/>
              <a:t>PR-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за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фактором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Варцаба</a:t>
            </a:r>
            <a:r>
              <a:rPr lang="ru-RU" dirty="0" smtClean="0"/>
              <a:t> Н.В. 147 </a:t>
            </a:r>
            <a:r>
              <a:rPr lang="ru-RU" dirty="0" err="1" smtClean="0"/>
              <a:t>інтернет-активність</a:t>
            </a:r>
            <a:r>
              <a:rPr lang="ru-RU" dirty="0" smtClean="0"/>
              <a:t> гурту.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офіційний</a:t>
            </a:r>
            <a:r>
              <a:rPr lang="ru-RU" dirty="0" smtClean="0"/>
              <a:t> сайт (</a:t>
            </a:r>
            <a:r>
              <a:rPr lang="en-US" dirty="0" smtClean="0">
                <a:hlinkClick r:id="rId2"/>
              </a:rPr>
              <a:t>www.dakhabrakha.com.ua</a:t>
            </a:r>
            <a:r>
              <a:rPr lang="uk-UA" dirty="0" smtClean="0"/>
              <a:t> </a:t>
            </a:r>
            <a:r>
              <a:rPr lang="en-US" dirty="0" smtClean="0"/>
              <a:t>) </a:t>
            </a:r>
            <a:r>
              <a:rPr lang="en-US" dirty="0" smtClean="0"/>
              <a:t>[3],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зручний</a:t>
            </a:r>
            <a:r>
              <a:rPr lang="ru-RU" dirty="0" smtClean="0"/>
              <a:t> у </a:t>
            </a:r>
            <a:r>
              <a:rPr lang="ru-RU" dirty="0" err="1" smtClean="0"/>
              <a:t>користуванні</a:t>
            </a:r>
            <a:r>
              <a:rPr lang="ru-RU" dirty="0" smtClean="0"/>
              <a:t>.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ресурсі</a:t>
            </a:r>
            <a:r>
              <a:rPr lang="ru-RU" dirty="0" smtClean="0"/>
              <a:t> </a:t>
            </a:r>
            <a:r>
              <a:rPr lang="ru-RU" dirty="0" err="1" smtClean="0"/>
              <a:t>слухачі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гурт, </a:t>
            </a:r>
            <a:r>
              <a:rPr lang="ru-RU" dirty="0" err="1" smtClean="0"/>
              <a:t>дізнатися</a:t>
            </a:r>
            <a:r>
              <a:rPr lang="ru-RU" dirty="0" smtClean="0"/>
              <a:t> про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новини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, </a:t>
            </a:r>
            <a:r>
              <a:rPr lang="ru-RU" dirty="0" err="1" smtClean="0"/>
              <a:t>розклад</a:t>
            </a:r>
            <a:r>
              <a:rPr lang="ru-RU" dirty="0" smtClean="0"/>
              <a:t> </a:t>
            </a:r>
            <a:r>
              <a:rPr lang="ru-RU" dirty="0" err="1" smtClean="0"/>
              <a:t>концертів</a:t>
            </a:r>
            <a:r>
              <a:rPr lang="ru-RU" dirty="0" smtClean="0"/>
              <a:t>, </a:t>
            </a:r>
            <a:r>
              <a:rPr lang="ru-RU" dirty="0" err="1" smtClean="0"/>
              <a:t>подивитися</a:t>
            </a:r>
            <a:r>
              <a:rPr lang="ru-RU" dirty="0" smtClean="0"/>
              <a:t> фото, </a:t>
            </a:r>
            <a:r>
              <a:rPr lang="ru-RU" dirty="0" err="1" smtClean="0"/>
              <a:t>відео</a:t>
            </a:r>
            <a:r>
              <a:rPr lang="ru-RU" dirty="0" smtClean="0"/>
              <a:t>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сайт </a:t>
            </a:r>
            <a:r>
              <a:rPr lang="ru-RU" dirty="0" err="1" smtClean="0"/>
              <a:t>функціонує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 – </a:t>
            </a:r>
            <a:r>
              <a:rPr lang="ru-RU" dirty="0" err="1" smtClean="0"/>
              <a:t>українською</a:t>
            </a:r>
            <a:r>
              <a:rPr lang="ru-RU" dirty="0" smtClean="0"/>
              <a:t> та </a:t>
            </a:r>
            <a:r>
              <a:rPr lang="ru-RU" dirty="0" err="1" smtClean="0"/>
              <a:t>англійською</a:t>
            </a:r>
            <a:r>
              <a:rPr lang="ru-RU" dirty="0" smtClean="0"/>
              <a:t>. </a:t>
            </a:r>
            <a:r>
              <a:rPr lang="ru-RU" dirty="0" err="1" smtClean="0"/>
              <a:t>Щодо</a:t>
            </a:r>
            <a:r>
              <a:rPr lang="ru-RU" dirty="0" smtClean="0"/>
              <a:t> дизайну </a:t>
            </a:r>
            <a:r>
              <a:rPr lang="ru-RU" dirty="0" err="1" smtClean="0"/>
              <a:t>цього</a:t>
            </a:r>
            <a:r>
              <a:rPr lang="ru-RU" dirty="0" smtClean="0"/>
              <a:t> ресурсу, то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творчій</a:t>
            </a:r>
            <a:r>
              <a:rPr lang="ru-RU" dirty="0" smtClean="0"/>
              <a:t> </a:t>
            </a:r>
            <a:r>
              <a:rPr lang="ru-RU" dirty="0" err="1" smtClean="0"/>
              <a:t>спрямованості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. </a:t>
            </a:r>
            <a:r>
              <a:rPr lang="ru-RU" dirty="0" err="1" smtClean="0"/>
              <a:t>Звичайними</a:t>
            </a:r>
            <a:r>
              <a:rPr lang="ru-RU" dirty="0" smtClean="0"/>
              <a:t> </a:t>
            </a:r>
            <a:r>
              <a:rPr lang="ru-RU" dirty="0" err="1" smtClean="0"/>
              <a:t>шанувальниками</a:t>
            </a:r>
            <a:r>
              <a:rPr lang="ru-RU" dirty="0" smtClean="0"/>
              <a:t> гурту в </a:t>
            </a:r>
            <a:r>
              <a:rPr lang="ru-RU" dirty="0" err="1" smtClean="0"/>
              <a:t>Європі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сайт </a:t>
            </a:r>
            <a:r>
              <a:rPr lang="ru-RU" dirty="0" err="1" smtClean="0"/>
              <a:t>французькою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 Гурт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канал на </a:t>
            </a:r>
            <a:r>
              <a:rPr lang="ru-RU" dirty="0" err="1" smtClean="0"/>
              <a:t>порталі</a:t>
            </a:r>
            <a:r>
              <a:rPr lang="ru-RU" dirty="0" smtClean="0"/>
              <a:t> </a:t>
            </a:r>
            <a:r>
              <a:rPr lang="en-US" dirty="0" smtClean="0"/>
              <a:t>YouTube </a:t>
            </a:r>
            <a:r>
              <a:rPr lang="ru-RU" dirty="0" smtClean="0"/>
              <a:t>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нараховується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два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переглядів</a:t>
            </a:r>
            <a:r>
              <a:rPr lang="ru-RU" dirty="0" smtClean="0"/>
              <a:t> та </a:t>
            </a:r>
            <a:r>
              <a:rPr lang="ru-RU" dirty="0" err="1" smtClean="0"/>
              <a:t>онлайнплатформу</a:t>
            </a:r>
            <a:r>
              <a:rPr lang="ru-RU" dirty="0" smtClean="0"/>
              <a:t> «</a:t>
            </a:r>
            <a:r>
              <a:rPr lang="en-US" dirty="0" err="1" smtClean="0"/>
              <a:t>Soundcloud</a:t>
            </a:r>
            <a:r>
              <a:rPr lang="en-US" dirty="0" smtClean="0"/>
              <a:t>», </a:t>
            </a:r>
            <a:r>
              <a:rPr lang="ru-RU" dirty="0" smtClean="0"/>
              <a:t>де </a:t>
            </a:r>
            <a:r>
              <a:rPr lang="ru-RU" dirty="0" err="1" smtClean="0"/>
              <a:t>колектив</a:t>
            </a:r>
            <a:r>
              <a:rPr lang="ru-RU" dirty="0" smtClean="0"/>
              <a:t> </a:t>
            </a:r>
            <a:r>
              <a:rPr lang="ru-RU" dirty="0" err="1" smtClean="0"/>
              <a:t>розміщує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аудіо</a:t>
            </a:r>
            <a:r>
              <a:rPr lang="ru-RU" dirty="0" smtClean="0"/>
              <a:t> записи,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розповсюджує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інтернет-ресурсах</a:t>
            </a:r>
            <a:r>
              <a:rPr lang="ru-RU" dirty="0" smtClean="0"/>
              <a:t>. </a:t>
            </a:r>
            <a:r>
              <a:rPr lang="ru-RU" dirty="0" err="1" smtClean="0"/>
              <a:t>Спільноту</a:t>
            </a:r>
            <a:r>
              <a:rPr lang="ru-RU" dirty="0" smtClean="0"/>
              <a:t> </a:t>
            </a:r>
            <a:r>
              <a:rPr lang="ru-RU" dirty="0" err="1" smtClean="0"/>
              <a:t>шанувальників</a:t>
            </a:r>
            <a:r>
              <a:rPr lang="ru-RU" dirty="0" smtClean="0"/>
              <a:t> гурт </a:t>
            </a:r>
            <a:r>
              <a:rPr lang="ru-RU" dirty="0" err="1" smtClean="0"/>
              <a:t>має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, «</a:t>
            </a:r>
            <a:r>
              <a:rPr lang="en-US" dirty="0" err="1" smtClean="0"/>
              <a:t>Facebook</a:t>
            </a:r>
            <a:r>
              <a:rPr lang="en-US" dirty="0" smtClean="0"/>
              <a:t>» </a:t>
            </a:r>
            <a:r>
              <a:rPr lang="ru-RU" dirty="0" smtClean="0"/>
              <a:t>та І</a:t>
            </a:r>
            <a:r>
              <a:rPr lang="en-US" dirty="0" err="1" smtClean="0"/>
              <a:t>nstagram</a:t>
            </a:r>
            <a:r>
              <a:rPr lang="en-US" dirty="0" smtClean="0"/>
              <a:t>. </a:t>
            </a:r>
            <a:r>
              <a:rPr lang="ru-RU" dirty="0" smtClean="0"/>
              <a:t>На </a:t>
            </a:r>
            <a:r>
              <a:rPr lang="ru-RU" dirty="0" err="1" smtClean="0"/>
              <a:t>цих</a:t>
            </a:r>
            <a:r>
              <a:rPr lang="ru-RU" dirty="0" smtClean="0"/>
              <a:t> ресурсах «</a:t>
            </a:r>
            <a:r>
              <a:rPr lang="ru-RU" dirty="0" err="1" smtClean="0"/>
              <a:t>дахабрахівці</a:t>
            </a:r>
            <a:r>
              <a:rPr lang="ru-RU" dirty="0" smtClean="0"/>
              <a:t>» </a:t>
            </a:r>
            <a:r>
              <a:rPr lang="ru-RU" dirty="0" err="1" smtClean="0"/>
              <a:t>викладають</a:t>
            </a:r>
            <a:r>
              <a:rPr lang="ru-RU" dirty="0" smtClean="0"/>
              <a:t> фото, </a:t>
            </a:r>
            <a:r>
              <a:rPr lang="ru-RU" dirty="0" err="1" smtClean="0"/>
              <a:t>відеоматеріали</a:t>
            </a:r>
            <a:r>
              <a:rPr lang="ru-RU" dirty="0" smtClean="0"/>
              <a:t>, </a:t>
            </a:r>
            <a:r>
              <a:rPr lang="ru-RU" dirty="0" err="1" smtClean="0"/>
              <a:t>діляться</a:t>
            </a:r>
            <a:r>
              <a:rPr lang="ru-RU" dirty="0" smtClean="0"/>
              <a:t> новинами, </a:t>
            </a:r>
            <a:r>
              <a:rPr lang="ru-RU" dirty="0" err="1" smtClean="0"/>
              <a:t>анонсують</a:t>
            </a:r>
            <a:r>
              <a:rPr lang="ru-RU" dirty="0" smtClean="0"/>
              <a:t> </a:t>
            </a:r>
            <a:r>
              <a:rPr lang="ru-RU" dirty="0" err="1" smtClean="0"/>
              <a:t>виступи</a:t>
            </a:r>
            <a:r>
              <a:rPr lang="ru-RU" dirty="0" smtClean="0"/>
              <a:t>, </a:t>
            </a:r>
            <a:r>
              <a:rPr lang="ru-RU" dirty="0" err="1" smtClean="0"/>
              <a:t>спілкуються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прихильниками</a:t>
            </a:r>
            <a:r>
              <a:rPr lang="ru-RU" dirty="0" smtClean="0"/>
              <a:t>. На нашу думку, для </a:t>
            </a:r>
            <a:r>
              <a:rPr lang="ru-RU" dirty="0" err="1" smtClean="0"/>
              <a:t>колективу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б не </a:t>
            </a:r>
            <a:r>
              <a:rPr lang="ru-RU" dirty="0" err="1" smtClean="0"/>
              <a:t>зайвим</a:t>
            </a:r>
            <a:r>
              <a:rPr lang="ru-RU" dirty="0" smtClean="0"/>
              <a:t> завести </a:t>
            </a:r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 smtClean="0"/>
              <a:t>аккаунт</a:t>
            </a:r>
            <a:r>
              <a:rPr lang="ru-RU" dirty="0" smtClean="0"/>
              <a:t> на </a:t>
            </a:r>
            <a:r>
              <a:rPr lang="ru-RU" dirty="0" err="1" smtClean="0"/>
              <a:t>надзвичайно</a:t>
            </a:r>
            <a:r>
              <a:rPr lang="ru-RU" dirty="0" smtClean="0"/>
              <a:t> популярному </a:t>
            </a:r>
            <a:r>
              <a:rPr lang="ru-RU" dirty="0" err="1" smtClean="0"/>
              <a:t>сервісі</a:t>
            </a:r>
            <a:r>
              <a:rPr lang="ru-RU" dirty="0" smtClean="0"/>
              <a:t> в </a:t>
            </a:r>
            <a:r>
              <a:rPr lang="ru-RU" dirty="0" err="1" smtClean="0"/>
              <a:t>англомовному</a:t>
            </a:r>
            <a:r>
              <a:rPr lang="ru-RU" dirty="0" smtClean="0"/>
              <a:t> </a:t>
            </a:r>
            <a:r>
              <a:rPr lang="ru-RU" dirty="0" err="1" smtClean="0"/>
              <a:t>сегменті</a:t>
            </a:r>
            <a:r>
              <a:rPr lang="ru-RU" dirty="0" smtClean="0"/>
              <a:t> </a:t>
            </a:r>
            <a:r>
              <a:rPr lang="ru-RU" dirty="0" err="1" smtClean="0"/>
              <a:t>інтернету</a:t>
            </a:r>
            <a:r>
              <a:rPr lang="ru-RU" dirty="0" smtClean="0"/>
              <a:t> </a:t>
            </a:r>
            <a:r>
              <a:rPr lang="en-US" dirty="0" smtClean="0"/>
              <a:t>Twitter, </a:t>
            </a:r>
            <a:r>
              <a:rPr lang="ru-RU" dirty="0" err="1" smtClean="0"/>
              <a:t>якого</a:t>
            </a:r>
            <a:r>
              <a:rPr lang="ru-RU" dirty="0" smtClean="0"/>
              <a:t> на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новітніх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розширилися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цільові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громадськості</a:t>
            </a:r>
            <a:r>
              <a:rPr lang="ru-RU" dirty="0" smtClean="0"/>
              <a:t>.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блогу</a:t>
            </a:r>
            <a:r>
              <a:rPr lang="ru-RU" dirty="0" smtClean="0"/>
              <a:t>,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інтернет-сайту</a:t>
            </a:r>
            <a:r>
              <a:rPr lang="ru-RU" dirty="0" smtClean="0"/>
              <a:t>, робота в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мережах – 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громадськістю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5.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Комерційна</a:t>
            </a:r>
            <a:r>
              <a:rPr lang="ru-RU" dirty="0" smtClean="0"/>
              <a:t> </a:t>
            </a:r>
            <a:r>
              <a:rPr lang="ru-RU" dirty="0" smtClean="0"/>
              <a:t>природа </a:t>
            </a:r>
            <a:r>
              <a:rPr lang="ru-RU" dirty="0" err="1" smtClean="0"/>
              <a:t>шоу-бізнесу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соціальну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потужний</a:t>
            </a:r>
            <a:r>
              <a:rPr lang="ru-RU" dirty="0" smtClean="0"/>
              <a:t> </a:t>
            </a:r>
            <a:r>
              <a:rPr lang="ru-RU" dirty="0" err="1" smtClean="0"/>
              <a:t>позитивний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імідж</a:t>
            </a:r>
            <a:r>
              <a:rPr lang="ru-RU" dirty="0" smtClean="0"/>
              <a:t> </a:t>
            </a:r>
            <a:r>
              <a:rPr lang="ru-RU" dirty="0" err="1" smtClean="0"/>
              <a:t>артистів</a:t>
            </a:r>
            <a:r>
              <a:rPr lang="ru-RU" dirty="0" smtClean="0"/>
              <a:t>. Такого роду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</a:t>
            </a:r>
            <a:r>
              <a:rPr lang="ru-RU" dirty="0" err="1" smtClean="0"/>
              <a:t>позиціонує</a:t>
            </a:r>
            <a:r>
              <a:rPr lang="ru-RU" dirty="0" smtClean="0"/>
              <a:t> </a:t>
            </a:r>
            <a:r>
              <a:rPr lang="ru-RU" dirty="0" err="1" smtClean="0"/>
              <a:t>виконавців</a:t>
            </a:r>
            <a:r>
              <a:rPr lang="ru-RU" dirty="0" smtClean="0"/>
              <a:t> як </a:t>
            </a:r>
            <a:r>
              <a:rPr lang="ru-RU" dirty="0" err="1" smtClean="0"/>
              <a:t>небайдужих</a:t>
            </a:r>
            <a:r>
              <a:rPr lang="ru-RU" dirty="0" smtClean="0"/>
              <a:t> до </a:t>
            </a:r>
            <a:r>
              <a:rPr lang="ru-RU" dirty="0" err="1" smtClean="0"/>
              <a:t>суспільних</a:t>
            </a:r>
            <a:r>
              <a:rPr lang="ru-RU" dirty="0" smtClean="0"/>
              <a:t> проблем. </a:t>
            </a:r>
            <a:r>
              <a:rPr lang="ru-RU" dirty="0" err="1" smtClean="0"/>
              <a:t>Соціальна</a:t>
            </a:r>
            <a:r>
              <a:rPr lang="ru-RU" dirty="0" smtClean="0"/>
              <a:t> роль </a:t>
            </a:r>
            <a:r>
              <a:rPr lang="ru-RU" dirty="0" err="1" smtClean="0"/>
              <a:t>артистів</a:t>
            </a:r>
            <a:r>
              <a:rPr lang="ru-RU" dirty="0" smtClean="0"/>
              <a:t> </a:t>
            </a:r>
            <a:r>
              <a:rPr lang="ru-RU" dirty="0" err="1" smtClean="0"/>
              <a:t>вбачається</a:t>
            </a:r>
            <a:r>
              <a:rPr lang="ru-RU" dirty="0" smtClean="0"/>
              <a:t> у </a:t>
            </a:r>
            <a:r>
              <a:rPr lang="ru-RU" dirty="0" err="1" smtClean="0"/>
              <a:t>власному</a:t>
            </a:r>
            <a:r>
              <a:rPr lang="ru-RU" dirty="0" smtClean="0"/>
              <a:t> </a:t>
            </a:r>
            <a:r>
              <a:rPr lang="ru-RU" dirty="0" err="1" smtClean="0"/>
              <a:t>прикладі</a:t>
            </a:r>
            <a:r>
              <a:rPr lang="ru-RU" dirty="0" smtClean="0"/>
              <a:t>,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благодійних</a:t>
            </a:r>
            <a:r>
              <a:rPr lang="ru-RU" dirty="0" smtClean="0"/>
              <a:t> заходах,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ініціювання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. З 2016 р. гурт проводить </a:t>
            </a:r>
            <a:r>
              <a:rPr lang="ru-RU" dirty="0" err="1" smtClean="0"/>
              <a:t>благодійні</a:t>
            </a:r>
            <a:r>
              <a:rPr lang="ru-RU" dirty="0" smtClean="0"/>
              <a:t> </a:t>
            </a:r>
            <a:r>
              <a:rPr lang="ru-RU" dirty="0" err="1" smtClean="0"/>
              <a:t>концерти</a:t>
            </a:r>
            <a:r>
              <a:rPr lang="ru-RU" dirty="0" smtClean="0"/>
              <a:t> для </a:t>
            </a:r>
            <a:r>
              <a:rPr lang="ru-RU" dirty="0" err="1" smtClean="0"/>
              <a:t>допомоги</a:t>
            </a:r>
            <a:r>
              <a:rPr lang="ru-RU" dirty="0" smtClean="0"/>
              <a:t> </a:t>
            </a:r>
            <a:r>
              <a:rPr lang="ru-RU" dirty="0" err="1" smtClean="0"/>
              <a:t>хворим</a:t>
            </a:r>
            <a:r>
              <a:rPr lang="ru-RU" dirty="0" smtClean="0"/>
              <a:t> </a:t>
            </a:r>
            <a:r>
              <a:rPr lang="ru-RU" dirty="0" err="1" smtClean="0"/>
              <a:t>дітям</a:t>
            </a:r>
            <a:r>
              <a:rPr lang="ru-RU" dirty="0" smtClean="0"/>
              <a:t> та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волонтерській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«Повернись живим».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виступів</a:t>
            </a:r>
            <a:r>
              <a:rPr lang="ru-RU" dirty="0" smtClean="0"/>
              <a:t> на фестивалях </a:t>
            </a:r>
            <a:r>
              <a:rPr lang="ru-RU" dirty="0" err="1" smtClean="0"/>
              <a:t>підтримують</a:t>
            </a:r>
            <a:r>
              <a:rPr lang="ru-RU" dirty="0" smtClean="0"/>
              <a:t> </a:t>
            </a:r>
            <a:r>
              <a:rPr lang="ru-RU" dirty="0" err="1" smtClean="0"/>
              <a:t>засудженого</a:t>
            </a:r>
            <a:r>
              <a:rPr lang="ru-RU" dirty="0" smtClean="0"/>
              <a:t> в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режисера</a:t>
            </a:r>
            <a:r>
              <a:rPr lang="ru-RU" dirty="0" smtClean="0"/>
              <a:t> Олега </a:t>
            </a:r>
            <a:r>
              <a:rPr lang="ru-RU" dirty="0" err="1" smtClean="0"/>
              <a:t>Сенцова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Висновки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/>
              <a:t>1. Гурт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працює</a:t>
            </a:r>
            <a:r>
              <a:rPr lang="ru-RU" dirty="0" smtClean="0"/>
              <a:t> у нестандартному </a:t>
            </a:r>
            <a:r>
              <a:rPr lang="ru-RU" dirty="0" err="1" smtClean="0"/>
              <a:t>напрямі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масовим</a:t>
            </a:r>
            <a:r>
              <a:rPr lang="ru-RU" dirty="0" smtClean="0"/>
              <a:t>, а </a:t>
            </a:r>
            <a:r>
              <a:rPr lang="ru-RU" dirty="0" err="1" smtClean="0"/>
              <a:t>радше</a:t>
            </a:r>
            <a:r>
              <a:rPr lang="ru-RU" dirty="0" smtClean="0"/>
              <a:t> </a:t>
            </a:r>
            <a:r>
              <a:rPr lang="ru-RU" dirty="0" err="1" smtClean="0"/>
              <a:t>елітарним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цільова</a:t>
            </a:r>
            <a:r>
              <a:rPr lang="ru-RU" dirty="0" smtClean="0"/>
              <a:t> </a:t>
            </a:r>
            <a:r>
              <a:rPr lang="ru-RU" dirty="0" err="1" smtClean="0"/>
              <a:t>аудиторія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– </a:t>
            </a:r>
            <a:r>
              <a:rPr lang="ru-RU" dirty="0" err="1" smtClean="0"/>
              <a:t>національно</a:t>
            </a:r>
            <a:r>
              <a:rPr lang="ru-RU" dirty="0" smtClean="0"/>
              <a:t> </a:t>
            </a:r>
            <a:r>
              <a:rPr lang="ru-RU" dirty="0" err="1" smtClean="0"/>
              <a:t>свідомі</a:t>
            </a:r>
            <a:r>
              <a:rPr lang="ru-RU" dirty="0" smtClean="0"/>
              <a:t> люди,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люблять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поважають</a:t>
            </a:r>
            <a:r>
              <a:rPr lang="ru-RU" dirty="0" smtClean="0"/>
              <a:t> </a:t>
            </a:r>
            <a:r>
              <a:rPr lang="ru-RU" dirty="0" err="1" smtClean="0"/>
              <a:t>вітчизняного</a:t>
            </a:r>
            <a:r>
              <a:rPr lang="ru-RU" dirty="0" smtClean="0"/>
              <a:t> </a:t>
            </a:r>
            <a:r>
              <a:rPr lang="ru-RU" dirty="0" err="1" smtClean="0"/>
              <a:t>виробника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 та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прихильно</a:t>
            </a:r>
            <a:r>
              <a:rPr lang="ru-RU" dirty="0" smtClean="0"/>
              <a:t> </a:t>
            </a:r>
            <a:r>
              <a:rPr lang="ru-RU" dirty="0" err="1" smtClean="0"/>
              <a:t>ставляться</a:t>
            </a:r>
            <a:r>
              <a:rPr lang="ru-RU" dirty="0" smtClean="0"/>
              <a:t> до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та </a:t>
            </a:r>
            <a:r>
              <a:rPr lang="ru-RU" dirty="0" err="1" smtClean="0"/>
              <a:t>автентики</a:t>
            </a:r>
            <a:r>
              <a:rPr lang="ru-RU" dirty="0" smtClean="0"/>
              <a:t>. З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цільову</a:t>
            </a:r>
            <a:r>
              <a:rPr lang="ru-RU" dirty="0" smtClean="0"/>
              <a:t> </a:t>
            </a:r>
            <a:r>
              <a:rPr lang="ru-RU" dirty="0" err="1" smtClean="0"/>
              <a:t>аудиторію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специфічна</a:t>
            </a:r>
            <a:r>
              <a:rPr lang="ru-RU" dirty="0" smtClean="0"/>
              <a:t> </a:t>
            </a:r>
            <a:r>
              <a:rPr lang="en-US" dirty="0" smtClean="0"/>
              <a:t>PR-</a:t>
            </a:r>
            <a:r>
              <a:rPr lang="ru-RU" dirty="0" err="1" smtClean="0"/>
              <a:t>стратегія</a:t>
            </a:r>
            <a:r>
              <a:rPr lang="ru-RU" dirty="0" smtClean="0"/>
              <a:t>. Гурт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чітке</a:t>
            </a:r>
            <a:r>
              <a:rPr lang="ru-RU" dirty="0" smtClean="0"/>
              <a:t> </a:t>
            </a:r>
            <a:r>
              <a:rPr lang="ru-RU" dirty="0" err="1" smtClean="0"/>
              <a:t>позиціювання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, </a:t>
            </a:r>
            <a:r>
              <a:rPr lang="ru-RU" dirty="0" err="1" smtClean="0"/>
              <a:t>патріотично</a:t>
            </a:r>
            <a:r>
              <a:rPr lang="ru-RU" dirty="0" smtClean="0"/>
              <a:t> </a:t>
            </a:r>
            <a:r>
              <a:rPr lang="ru-RU" dirty="0" err="1" smtClean="0"/>
              <a:t>налаштованого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творчістю</a:t>
            </a:r>
            <a:r>
              <a:rPr lang="ru-RU" dirty="0" smtClean="0"/>
              <a:t> </a:t>
            </a:r>
            <a:r>
              <a:rPr lang="ru-RU" dirty="0" err="1" smtClean="0"/>
              <a:t>популяризує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та </a:t>
            </a:r>
            <a:r>
              <a:rPr lang="ru-RU" dirty="0" err="1" smtClean="0"/>
              <a:t>національну</a:t>
            </a:r>
            <a:r>
              <a:rPr lang="ru-RU" dirty="0" smtClean="0"/>
              <a:t> культуру.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фірмового</a:t>
            </a:r>
            <a:r>
              <a:rPr lang="ru-RU" dirty="0" smtClean="0"/>
              <a:t> стилю, то тут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відзначити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креативного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, </a:t>
            </a: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 smtClean="0"/>
              <a:t>цільової</a:t>
            </a:r>
            <a:r>
              <a:rPr lang="ru-RU" dirty="0" smtClean="0"/>
              <a:t> </a:t>
            </a:r>
            <a:r>
              <a:rPr lang="ru-RU" dirty="0" err="1" smtClean="0"/>
              <a:t>направленості</a:t>
            </a:r>
            <a:r>
              <a:rPr lang="ru-RU" dirty="0" smtClean="0"/>
              <a:t> гурту,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гарно</a:t>
            </a:r>
            <a:r>
              <a:rPr lang="ru-RU" dirty="0" smtClean="0"/>
              <a:t> </a:t>
            </a:r>
            <a:r>
              <a:rPr lang="ru-RU" dirty="0" err="1" smtClean="0"/>
              <a:t>відбивається</a:t>
            </a:r>
            <a:r>
              <a:rPr lang="ru-RU" dirty="0" smtClean="0"/>
              <a:t> на </a:t>
            </a:r>
            <a:r>
              <a:rPr lang="ru-RU" dirty="0" err="1" smtClean="0"/>
              <a:t>стосунках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поціновувачами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2. </a:t>
            </a:r>
            <a:r>
              <a:rPr lang="ru-RU" dirty="0" err="1" smtClean="0"/>
              <a:t>Гастрольно-концертна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гурту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активною. Гурт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та </a:t>
            </a:r>
            <a:r>
              <a:rPr lang="ru-RU" dirty="0" err="1" smtClean="0"/>
              <a:t>рокових</a:t>
            </a:r>
            <a:r>
              <a:rPr lang="ru-RU" dirty="0" smtClean="0"/>
              <a:t> фестивалях,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додає</a:t>
            </a:r>
            <a:r>
              <a:rPr lang="ru-RU" dirty="0" smtClean="0"/>
              <a:t> </a:t>
            </a:r>
            <a:r>
              <a:rPr lang="ru-RU" dirty="0" err="1" smtClean="0"/>
              <a:t>зайвої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поспілкуватися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цільовими</a:t>
            </a:r>
            <a:r>
              <a:rPr lang="ru-RU" dirty="0" smtClean="0"/>
              <a:t> </a:t>
            </a:r>
            <a:r>
              <a:rPr lang="ru-RU" dirty="0" err="1" smtClean="0"/>
              <a:t>групами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обмінятися</a:t>
            </a:r>
            <a:r>
              <a:rPr lang="ru-RU" dirty="0" smtClean="0"/>
              <a:t> </a:t>
            </a:r>
            <a:r>
              <a:rPr lang="ru-RU" dirty="0" err="1" smtClean="0"/>
              <a:t>досвідом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колегами</a:t>
            </a:r>
            <a:r>
              <a:rPr lang="ru-RU" dirty="0" smtClean="0"/>
              <a:t> по </a:t>
            </a:r>
            <a:r>
              <a:rPr lang="ru-RU" dirty="0" err="1" smtClean="0"/>
              <a:t>сцені</a:t>
            </a:r>
            <a:r>
              <a:rPr lang="ru-RU" dirty="0" smtClean="0"/>
              <a:t>. 3. Робота </a:t>
            </a:r>
            <a:r>
              <a:rPr lang="ru-RU" dirty="0" err="1" smtClean="0"/>
              <a:t>зі</a:t>
            </a:r>
            <a:r>
              <a:rPr lang="ru-RU" dirty="0" smtClean="0"/>
              <a:t> ЗМІ для гурту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пріоритетних</a:t>
            </a:r>
            <a:r>
              <a:rPr lang="ru-RU" dirty="0" smtClean="0"/>
              <a:t> </a:t>
            </a:r>
            <a:r>
              <a:rPr lang="ru-RU" dirty="0" err="1" smtClean="0"/>
              <a:t>напрямів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в </a:t>
            </a:r>
            <a:r>
              <a:rPr lang="en-US" dirty="0" smtClean="0"/>
              <a:t>PR. </a:t>
            </a:r>
            <a:r>
              <a:rPr lang="ru-RU" dirty="0" err="1" smtClean="0"/>
              <a:t>Однак</a:t>
            </a:r>
            <a:r>
              <a:rPr lang="ru-RU" dirty="0" smtClean="0"/>
              <a:t>, через </a:t>
            </a:r>
            <a:r>
              <a:rPr lang="ru-RU" dirty="0" err="1" smtClean="0"/>
              <a:t>власну</a:t>
            </a:r>
            <a:r>
              <a:rPr lang="ru-RU" dirty="0" smtClean="0"/>
              <a:t> «</a:t>
            </a:r>
            <a:r>
              <a:rPr lang="ru-RU" dirty="0" err="1" smtClean="0"/>
              <a:t>неформатність</a:t>
            </a:r>
            <a:r>
              <a:rPr lang="ru-RU" dirty="0" smtClean="0"/>
              <a:t>»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великою </a:t>
            </a:r>
            <a:r>
              <a:rPr lang="ru-RU" dirty="0" err="1" smtClean="0"/>
              <a:t>перепоною</a:t>
            </a:r>
            <a:r>
              <a:rPr lang="ru-RU" dirty="0" smtClean="0"/>
              <a:t> на шляху до </a:t>
            </a:r>
            <a:r>
              <a:rPr lang="ru-RU" dirty="0" err="1" smtClean="0"/>
              <a:t>популярності</a:t>
            </a:r>
            <a:r>
              <a:rPr lang="ru-RU" dirty="0" smtClean="0"/>
              <a:t>. 4.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за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фактором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інтернет-активність</a:t>
            </a:r>
            <a:r>
              <a:rPr lang="ru-RU" dirty="0" smtClean="0"/>
              <a:t> гурту.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офіційний</a:t>
            </a:r>
            <a:r>
              <a:rPr lang="ru-RU" dirty="0" smtClean="0"/>
              <a:t>, </a:t>
            </a:r>
            <a:r>
              <a:rPr lang="ru-RU" dirty="0" err="1" smtClean="0"/>
              <a:t>власний</a:t>
            </a:r>
            <a:r>
              <a:rPr lang="ru-RU" dirty="0" smtClean="0"/>
              <a:t> канал </a:t>
            </a:r>
            <a:r>
              <a:rPr lang="ru-RU" dirty="0" err="1" smtClean="0"/>
              <a:t>користувача</a:t>
            </a:r>
            <a:r>
              <a:rPr lang="ru-RU" dirty="0" smtClean="0"/>
              <a:t> на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популярних</a:t>
            </a:r>
            <a:r>
              <a:rPr lang="ru-RU" dirty="0" smtClean="0"/>
              <a:t> порталах </a:t>
            </a:r>
            <a:r>
              <a:rPr lang="en-US" dirty="0" smtClean="0"/>
              <a:t>YouTube </a:t>
            </a:r>
            <a:r>
              <a:rPr lang="ru-RU" dirty="0" smtClean="0"/>
              <a:t>та </a:t>
            </a:r>
            <a:r>
              <a:rPr lang="en-US" dirty="0" err="1" smtClean="0"/>
              <a:t>Soundcloud</a:t>
            </a:r>
            <a:r>
              <a:rPr lang="en-US" dirty="0" smtClean="0"/>
              <a:t>, </a:t>
            </a:r>
            <a:r>
              <a:rPr lang="ru-RU" dirty="0" smtClean="0"/>
              <a:t>свою </a:t>
            </a:r>
            <a:r>
              <a:rPr lang="ru-RU" dirty="0" err="1" smtClean="0"/>
              <a:t>спільноту</a:t>
            </a:r>
            <a:r>
              <a:rPr lang="ru-RU" dirty="0" smtClean="0"/>
              <a:t> гурт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на сайтах «</a:t>
            </a:r>
            <a:r>
              <a:rPr lang="en-US" dirty="0" err="1" smtClean="0"/>
              <a:t>Facebook</a:t>
            </a:r>
            <a:r>
              <a:rPr lang="en-US" dirty="0" smtClean="0"/>
              <a:t>», «</a:t>
            </a:r>
            <a:r>
              <a:rPr lang="ru-RU" dirty="0" smtClean="0"/>
              <a:t>І</a:t>
            </a:r>
            <a:r>
              <a:rPr lang="en-US" dirty="0" err="1" smtClean="0"/>
              <a:t>nstagram</a:t>
            </a:r>
            <a:r>
              <a:rPr lang="en-US" dirty="0" smtClean="0"/>
              <a:t>». 5. </a:t>
            </a:r>
            <a:r>
              <a:rPr lang="ru-RU" dirty="0" smtClean="0"/>
              <a:t>У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гуртом «</a:t>
            </a:r>
            <a:r>
              <a:rPr lang="ru-RU" dirty="0" err="1" smtClean="0"/>
              <a:t>ДахаБраха</a:t>
            </a:r>
            <a:r>
              <a:rPr lang="ru-RU" dirty="0" smtClean="0"/>
              <a:t>»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, </a:t>
            </a:r>
            <a:r>
              <a:rPr lang="ru-RU" dirty="0" err="1" smtClean="0"/>
              <a:t>організація</a:t>
            </a:r>
            <a:r>
              <a:rPr lang="ru-RU" dirty="0" smtClean="0"/>
              <a:t> та участь у </a:t>
            </a:r>
            <a:r>
              <a:rPr lang="ru-RU" dirty="0" err="1" smtClean="0"/>
              <a:t>благодійних</a:t>
            </a:r>
            <a:r>
              <a:rPr lang="ru-RU" dirty="0" smtClean="0"/>
              <a:t> концертах, </a:t>
            </a:r>
            <a:r>
              <a:rPr lang="ru-RU" dirty="0" err="1" smtClean="0"/>
              <a:t>акціях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1957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Піартехнології в шоубізнесі на прикладі ДахаБраха</vt:lpstr>
      <vt:lpstr>Іміджмейкінг. </vt:lpstr>
      <vt:lpstr>Гастрольно-концертна діяльність «ДахаБраха»</vt:lpstr>
      <vt:lpstr>Фестивалі </vt:lpstr>
      <vt:lpstr>Фестивалі</vt:lpstr>
      <vt:lpstr>3. Робота зі ЗМІ. </vt:lpstr>
      <vt:lpstr>4. Новітні PR-технології. </vt:lpstr>
      <vt:lpstr>5. Соціальна відповідальність. </vt:lpstr>
      <vt:lpstr>Висновки </vt:lpstr>
      <vt:lpstr>Робочі матеріали </vt:lpstr>
      <vt:lpstr>Дз</vt:lpstr>
      <vt:lpstr>Список використаних джерел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2021-10-05T12:23:17Z</dcterms:created>
  <dcterms:modified xsi:type="dcterms:W3CDTF">2021-10-06T12:26:20Z</dcterms:modified>
</cp:coreProperties>
</file>