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556117-F5D3-4DB4-BD34-B1B6C91EF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AE0D4C0-7628-405F-9F42-8472450F1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078264-E807-404C-9B09-523A9C26C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83A3-3740-4F92-9E42-580140BDC4B3}" type="datetimeFigureOut">
              <a:rPr lang="ru-RU" smtClean="0"/>
              <a:t>13.09.2022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CE74A0-CCC6-417B-A675-FB7135C61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E842B3-3E70-47C2-B7A1-3FC09E9D7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FB73-6468-475A-A921-2A9B7FE27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56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5EC0D0-2DD5-4078-B525-3B5654C69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EC262C-18A5-4A63-8551-6B5838A168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815593-6FB5-4E42-9F61-661A7365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83A3-3740-4F92-9E42-580140BDC4B3}" type="datetimeFigureOut">
              <a:rPr lang="ru-RU" smtClean="0"/>
              <a:t>13.09.2022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30DCA3-0652-453E-A657-BDD38D40C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BE7791-F975-4D05-A238-6CCB40361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FB73-6468-475A-A921-2A9B7FE27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77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35729A2-C397-40CD-ADB8-74E8C6BF92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B8F22A-242E-4729-A674-501333C27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16373F-CA11-412C-B8C5-617538002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83A3-3740-4F92-9E42-580140BDC4B3}" type="datetimeFigureOut">
              <a:rPr lang="ru-RU" smtClean="0"/>
              <a:t>13.09.2022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8EFADA-7AF8-4378-A0A9-F67AA4C4B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985891-FF6C-49A8-BFE2-8BE962FF1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FB73-6468-475A-A921-2A9B7FE27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347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F2CC8C-9089-4CA7-B104-B89F153A4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364B2B-82E0-4224-8FE6-14CAA9DE2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C6FA98-5063-4C56-8528-C3494FA62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83A3-3740-4F92-9E42-580140BDC4B3}" type="datetimeFigureOut">
              <a:rPr lang="ru-RU" smtClean="0"/>
              <a:t>13.09.2022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8B6FC-6B36-4DF2-9282-21129DB3B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ACE32F-271C-4DCB-8CA3-B386BE598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FB73-6468-475A-A921-2A9B7FE27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64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DDC345-34D6-4732-B5CF-5A97857BF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A618E27-6620-4B43-81CD-3CAA6D716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629FD7-3726-4392-A55F-8B1624285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83A3-3740-4F92-9E42-580140BDC4B3}" type="datetimeFigureOut">
              <a:rPr lang="ru-RU" smtClean="0"/>
              <a:t>13.09.2022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0E7866-998D-41B2-8BC0-EB7BD33D3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5DF197-6962-44D4-83A3-412F27B09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FB73-6468-475A-A921-2A9B7FE27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626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1EE4F8-39F8-4F4F-9C98-5D8CC3D2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01887C-6EF3-4ACE-AB31-87DB8B20C6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B460C5C-B080-4FB3-B3EB-B736FC81C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5BE5817-53D1-4498-A7BE-B30686EF6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83A3-3740-4F92-9E42-580140BDC4B3}" type="datetimeFigureOut">
              <a:rPr lang="ru-RU" smtClean="0"/>
              <a:t>13.09.2022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51AA04-D746-4828-B108-400D4B3B1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2F0232-5E4E-493F-A8C6-DFE4CC20F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FB73-6468-475A-A921-2A9B7FE27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65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986D25-65FF-4F39-A1B2-DE913FD71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547AFC-5A30-4891-B5B7-816FE22E3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6741079-C2CA-4D98-8068-D5AC9A4AE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BC53574-F81B-47FF-B017-F32360708A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EC49CE8-87D8-41BD-8918-AC54DB2B8E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688E9A-4DBB-4A71-8244-3EABB2E6F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83A3-3740-4F92-9E42-580140BDC4B3}" type="datetimeFigureOut">
              <a:rPr lang="ru-RU" smtClean="0"/>
              <a:t>13.09.2022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3B365F8-8DC8-4A1C-8569-690974DE9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0B86892-E518-4DAB-B236-169734196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FB73-6468-475A-A921-2A9B7FE27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422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C1ABA1-D492-4510-8CBA-4EBCB892B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794A1E5-B513-4079-8269-03FBDEF90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83A3-3740-4F92-9E42-580140BDC4B3}" type="datetimeFigureOut">
              <a:rPr lang="ru-RU" smtClean="0"/>
              <a:t>13.09.2022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F825AAD-81D6-4EDC-B180-41B75D312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9C21D4C-ABCB-48CB-8EC1-17E248AF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FB73-6468-475A-A921-2A9B7FE27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949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70ED1AA-E10C-4EAF-9784-2E00EF84F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83A3-3740-4F92-9E42-580140BDC4B3}" type="datetimeFigureOut">
              <a:rPr lang="ru-RU" smtClean="0"/>
              <a:t>13.09.2022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99CC2C7-0481-4538-AA32-D2DF55070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B7C4894-743F-4E25-A5EA-242F9E27D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FB73-6468-475A-A921-2A9B7FE27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70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B7BD98-5208-40CE-B68D-3ACD582D4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849799-6310-4065-95FF-E3273B825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86541F6-488F-4E68-BD6C-DCDC63659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B579325-8190-47EA-8729-D238A6B0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83A3-3740-4F92-9E42-580140BDC4B3}" type="datetimeFigureOut">
              <a:rPr lang="ru-RU" smtClean="0"/>
              <a:t>13.09.2022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70EEC7-6ECD-45DD-AE09-D2112A049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19F8F4-CF6A-45C0-98CF-4B1AD4297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FB73-6468-475A-A921-2A9B7FE27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235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44D402-8B76-41E7-A93C-D86D1D906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C01C327-9293-4CA7-825D-A18D3CB3DF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A4C933-528D-4AB4-9025-C0E998CCC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167BC73-9815-43B7-9519-7B8903B1E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583A3-3740-4F92-9E42-580140BDC4B3}" type="datetimeFigureOut">
              <a:rPr lang="ru-RU" smtClean="0"/>
              <a:t>13.09.2022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3DB6BD-5762-4420-A2FF-17F7CA5FC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26DF9C-822D-4FC5-85F9-F00DB7053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FB73-6468-475A-A921-2A9B7FE27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23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E0607B-F401-441B-90D9-CBB03FC6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0AEF58-133C-494C-BABC-6843691D9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FCCA46-33FD-450E-892C-C825574F6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583A3-3740-4F92-9E42-580140BDC4B3}" type="datetimeFigureOut">
              <a:rPr lang="ru-RU" smtClean="0"/>
              <a:t>13.09.2022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74BF07-9801-49D5-AE74-9BFCE273F6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6E236C-0225-4EFE-893D-74AA741807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4FB73-6468-475A-A921-2A9B7FE276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92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48B5EF4-6B99-4416-9908-23766D28C7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01907" y="2893381"/>
            <a:ext cx="4928265" cy="2080733"/>
          </a:xfrm>
          <a:noFill/>
        </p:spPr>
        <p:txBody>
          <a:bodyPr>
            <a:noAutofit/>
          </a:bodyPr>
          <a:lstStyle/>
          <a:p>
            <a:r>
              <a:rPr lang="uk-UA" sz="32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Теоретичні і практичні аспекти становлення і розвитку цифрової економіки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4B6263-583E-46F8-919B-99865639B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3746" y="1388495"/>
            <a:ext cx="5782716" cy="495392"/>
          </a:xfrm>
          <a:noFill/>
        </p:spPr>
        <p:txBody>
          <a:bodyPr anchor="ctr">
            <a:normAutofit fontScale="90000"/>
          </a:bodyPr>
          <a:lstStyle/>
          <a:p>
            <a:endParaRPr lang="ru-RU" sz="3600" dirty="0">
              <a:solidFill>
                <a:srgbClr val="080808"/>
              </a:solidFill>
            </a:endParaRPr>
          </a:p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Лекція 2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37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70F383-E1DF-425C-9D64-5C8EEB348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 fontScale="62500" lnSpcReduction="20000"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Інформаційно-комунікаційна технологія 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(ІКТ) – це цілеспрямована сукупність методів, процесів, комунікацій, мереж та програмно-технічних засобів, об’єднаних у технологічний ланцюг, що забезпечує збирання, зберігання, оброблення та передавання інформації з метою підвищення ефективності діяльності людей.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Інформаційно-економічний простір 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(ІЕП) – сукупність інформаційних ресурсів економічної системи і технологій їх оброблення, зберігання та передавання, інформаційних систем і телекомунікаційних мереж, які функціонують на основі єдиних принципів та загальних правил.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Інформаційні ресурси 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 інформація, що має цінність у певній предметній області і може бути використана людиною в економічній діяльності для досягнення певної мети. 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Єдиний інформаційний простір 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(ЄІП) – це сукупність інформації, технології її оброблення, збереження та передавання, що функціонують на основі єдиних принципів і за спільними правилами.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175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03E41F2-7171-4AC8-B650-933895149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487" y="1168401"/>
            <a:ext cx="9461028" cy="45212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D9287AD-4B5B-4933-BA3B-E2F4FB800955}"/>
              </a:ext>
            </a:extLst>
          </p:cNvPr>
          <p:cNvSpPr txBox="1"/>
          <p:nvPr/>
        </p:nvSpPr>
        <p:spPr>
          <a:xfrm>
            <a:off x="825500" y="313035"/>
            <a:ext cx="101854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Аналітичний</a:t>
            </a: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питома</a:t>
            </a: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вага </a:t>
            </a:r>
            <a:r>
              <a:rPr lang="ru-RU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вирішальних</a:t>
            </a: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здійсненні</a:t>
            </a: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покупок у системах </a:t>
            </a:r>
            <a:r>
              <a:rPr lang="ru-RU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електронної</a:t>
            </a: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комерції</a:t>
            </a:r>
            <a:endParaRPr lang="ru-RU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45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B69040-0E09-437D-A276-A744EB5A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475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функціонування та побудови систем електронної комерції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1948F9-2562-4AFD-A147-3AD05879D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8900"/>
            <a:ext cx="10515600" cy="48180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Електронна комерція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будь-яка форма бізнес-процесу, в якому взаємодія між суб'єктами будь-якої форми власності, відбувається з використання передових інформаційних технологій і комунікаційних засобів (Інтернет-технології) з метою забезпечення високої економічної ефективності.</a:t>
            </a:r>
          </a:p>
          <a:p>
            <a:pPr marL="0" indent="0">
              <a:spcBef>
                <a:spcPts val="0"/>
              </a:spcBef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 електронна торгівля це сучасна методологія бізнесу, яка дозволяє організаціям, оптовим торговцям і споживачам скорочувати витрати і збільшити швидкість постачання товарів.</a:t>
            </a:r>
          </a:p>
          <a:p>
            <a:pPr marL="0" indent="0">
              <a:spcBef>
                <a:spcPts val="0"/>
              </a:spcBef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Електронна комерція реалізується в рамках Інтернет-економіки, яку часто називають цифровою (мережевою) економікою.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 економіка - середовище, в якому будь-який суб'єкт економічної діяльності може мінімізувати витрати.</a:t>
            </a:r>
          </a:p>
        </p:txBody>
      </p:sp>
    </p:spTree>
    <p:extLst>
      <p:ext uri="{BB962C8B-B14F-4D97-AF65-F5344CB8AC3E}">
        <p14:creationId xmlns:p14="http://schemas.microsoft.com/office/powerpoint/2010/main" val="334580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83577D-A9B5-4F4B-A7CB-74806421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8375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функціонування Інтернет-економіки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8AD3F9-C22B-4D9E-8416-E100B5EBB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515937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позитивного зворотного зв'язку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повноти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переломних точок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зростаючого ефекту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зворотного ціноутворення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безкоштовності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прихильності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переоцінки цінностей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глобалізації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хаосу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рівноправності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сегментації</a:t>
            </a:r>
          </a:p>
        </p:txBody>
      </p:sp>
    </p:spTree>
    <p:extLst>
      <p:ext uri="{BB962C8B-B14F-4D97-AF65-F5344CB8AC3E}">
        <p14:creationId xmlns:p14="http://schemas.microsoft.com/office/powerpoint/2010/main" val="6159980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295</Words>
  <Application>Microsoft Office PowerPoint</Application>
  <PresentationFormat>Широкоэкранный</PresentationFormat>
  <Paragraphs>28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 Лекція 2</vt:lpstr>
      <vt:lpstr>Презентация PowerPoint</vt:lpstr>
      <vt:lpstr>Презентация PowerPoint</vt:lpstr>
      <vt:lpstr>Принципи функціонування та побудови систем електронної комерції</vt:lpstr>
      <vt:lpstr>2. Принципи функціонування Інтернет-економіки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Лекція 2</dc:title>
  <dc:creator>Иванов</dc:creator>
  <cp:lastModifiedBy>Иванов</cp:lastModifiedBy>
  <cp:revision>5</cp:revision>
  <dcterms:created xsi:type="dcterms:W3CDTF">2022-09-13T07:15:23Z</dcterms:created>
  <dcterms:modified xsi:type="dcterms:W3CDTF">2022-09-13T07:50:32Z</dcterms:modified>
</cp:coreProperties>
</file>