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7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3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8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7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1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5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8AE710-2EED-4565-8289-270F422C15C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E04994-FEB3-4C78-B63B-6BF449F6630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Природа відео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Кадри та плани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82" y="220943"/>
            <a:ext cx="2804365" cy="1600200"/>
          </a:xfrm>
        </p:spPr>
        <p:txBody>
          <a:bodyPr/>
          <a:lstStyle/>
          <a:p>
            <a:r>
              <a:rPr lang="uk-UA" dirty="0" smtClean="0"/>
              <a:t>Інтерактивні назви планів за крупністю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1012" y="639039"/>
            <a:ext cx="6940225" cy="4873625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Американські </a:t>
            </a:r>
            <a:r>
              <a:rPr lang="uk-UA" sz="4000" dirty="0" smtClean="0">
                <a:solidFill>
                  <a:srgbClr val="C00000"/>
                </a:solidFill>
              </a:rPr>
              <a:t>– </a:t>
            </a:r>
          </a:p>
          <a:p>
            <a:pPr marL="0" indent="0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пасхальний </a:t>
            </a:r>
            <a:r>
              <a:rPr lang="uk-UA" sz="4000" dirty="0" smtClean="0">
                <a:solidFill>
                  <a:srgbClr val="C00000"/>
                </a:solidFill>
              </a:rPr>
              <a:t>і молочний </a:t>
            </a:r>
          </a:p>
          <a:p>
            <a:r>
              <a:rPr lang="uk-UA" sz="4000" dirty="0" smtClean="0">
                <a:solidFill>
                  <a:srgbClr val="C00000"/>
                </a:solidFill>
              </a:rPr>
              <a:t>                                      італійський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5" y="2845712"/>
            <a:ext cx="2803712" cy="3298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2" y="2845712"/>
            <a:ext cx="3538257" cy="3459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98" y="2845712"/>
            <a:ext cx="3209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6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41" y="3014829"/>
            <a:ext cx="3200400" cy="95205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Панорами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3100" i="1" dirty="0" smtClean="0"/>
              <a:t>рух камери по осі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Горизонтальна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Вертикальна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Діагональна (за допомогою кінематографічного крану)</a:t>
            </a:r>
          </a:p>
          <a:p>
            <a:endParaRPr lang="uk-UA" sz="4400" dirty="0">
              <a:solidFill>
                <a:srgbClr val="C00000"/>
              </a:solidFill>
            </a:endParaRPr>
          </a:p>
          <a:p>
            <a:r>
              <a:rPr lang="uk-UA" sz="4400" dirty="0" smtClean="0">
                <a:solidFill>
                  <a:srgbClr val="FFC000"/>
                </a:solidFill>
              </a:rPr>
              <a:t>ВАЖЛИВО: початкова та фінальна точка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9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Точки </a:t>
            </a:r>
            <a:r>
              <a:rPr lang="uk-UA" dirty="0" smtClean="0"/>
              <a:t>зйомки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Фронтальна (пряма)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Нижня</a:t>
            </a:r>
          </a:p>
          <a:p>
            <a:r>
              <a:rPr lang="uk-UA" sz="4400" dirty="0" err="1" smtClean="0">
                <a:solidFill>
                  <a:srgbClr val="C00000"/>
                </a:solidFill>
              </a:rPr>
              <a:t>Верхн</a:t>
            </a:r>
            <a:r>
              <a:rPr lang="ru-RU" sz="4400" dirty="0" smtClean="0">
                <a:solidFill>
                  <a:srgbClr val="C00000"/>
                </a:solidFill>
              </a:rPr>
              <a:t>я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Бічна (праворуч / ліворуч)</a:t>
            </a:r>
            <a:endParaRPr lang="uk-UA" sz="4400" dirty="0" smtClean="0">
              <a:solidFill>
                <a:srgbClr val="C00000"/>
              </a:solidFill>
            </a:endParaRPr>
          </a:p>
          <a:p>
            <a:r>
              <a:rPr lang="uk-UA" sz="4400" dirty="0" smtClean="0">
                <a:solidFill>
                  <a:srgbClr val="C00000"/>
                </a:solidFill>
              </a:rPr>
              <a:t>Через об</a:t>
            </a:r>
            <a:r>
              <a:rPr lang="en-US" sz="4400" dirty="0" smtClean="0">
                <a:solidFill>
                  <a:srgbClr val="C00000"/>
                </a:solidFill>
              </a:rPr>
              <a:t>’</a:t>
            </a:r>
            <a:r>
              <a:rPr lang="uk-UA" sz="4400" dirty="0" err="1" smtClean="0">
                <a:solidFill>
                  <a:srgbClr val="C00000"/>
                </a:solidFill>
              </a:rPr>
              <a:t>єкт</a:t>
            </a:r>
            <a:endParaRPr lang="uk-UA" sz="4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2047"/>
            <a:ext cx="10227141" cy="328108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 </a:t>
            </a:r>
            <a:r>
              <a:rPr lang="uk-UA" dirty="0">
                <a:solidFill>
                  <a:srgbClr val="C00000"/>
                </a:solidFill>
              </a:rPr>
              <a:t>французької мови «рама»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Все, що бачить об</a:t>
            </a:r>
            <a:r>
              <a:rPr lang="en-US" dirty="0">
                <a:solidFill>
                  <a:srgbClr val="C00000"/>
                </a:solidFill>
              </a:rPr>
              <a:t>’</a:t>
            </a:r>
            <a:r>
              <a:rPr lang="uk-UA" dirty="0" err="1">
                <a:solidFill>
                  <a:srgbClr val="C00000"/>
                </a:solidFill>
              </a:rPr>
              <a:t>єктив</a:t>
            </a:r>
            <a:r>
              <a:rPr lang="uk-UA" dirty="0">
                <a:solidFill>
                  <a:srgbClr val="C00000"/>
                </a:solidFill>
              </a:rPr>
              <a:t> та потрапляє в його «рамку»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6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12517" cy="64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>
          <a:xfrm>
            <a:off x="2030507" y="874059"/>
            <a:ext cx="8181882" cy="5432612"/>
          </a:xfrm>
        </p:spPr>
      </p:pic>
    </p:spTree>
    <p:extLst>
      <p:ext uri="{BB962C8B-B14F-4D97-AF65-F5344CB8AC3E}">
        <p14:creationId xmlns:p14="http://schemas.microsoft.com/office/powerpoint/2010/main" val="5407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635" y="443753"/>
            <a:ext cx="3932237" cy="99508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Види кадрів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3683"/>
            <a:ext cx="11295529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4" y="1371600"/>
            <a:ext cx="10273553" cy="5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479177"/>
            <a:ext cx="10125635" cy="41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952" y="2084294"/>
            <a:ext cx="9460660" cy="40879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4588" y="1438835"/>
            <a:ext cx="3932237" cy="645459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9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7" y="754992"/>
            <a:ext cx="11432505" cy="53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302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61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Ретро</vt:lpstr>
      <vt:lpstr>Природа відео</vt:lpstr>
      <vt:lpstr>З французької мови «рама» Все, що бачить об’єктив та потрапляє в його «рамку» </vt:lpstr>
      <vt:lpstr>Презентация PowerPoint</vt:lpstr>
      <vt:lpstr>Презентация PowerPoint</vt:lpstr>
      <vt:lpstr>Види кадрів 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Інтерактивні назви планів за крупністю</vt:lpstr>
      <vt:lpstr>Панорами  рух камери по осі</vt:lpstr>
      <vt:lpstr>Точки зйомки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відео</dc:title>
  <dc:creator>Tanya</dc:creator>
  <cp:lastModifiedBy>Tanya</cp:lastModifiedBy>
  <cp:revision>7</cp:revision>
  <dcterms:created xsi:type="dcterms:W3CDTF">2022-04-05T07:55:31Z</dcterms:created>
  <dcterms:modified xsi:type="dcterms:W3CDTF">2022-04-05T09:55:26Z</dcterms:modified>
</cp:coreProperties>
</file>