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B744E-38CC-46A2-A721-E1B20BF05E62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B50FDB-7E8A-4B71-BBD6-2AE6CF34BBB4}">
      <dgm:prSet phldrT="[Текст]" custT="1"/>
      <dgm:spPr/>
      <dgm:t>
        <a:bodyPr/>
        <a:lstStyle/>
        <a:p>
          <a:r>
            <a:rPr lang="uk-UA" sz="2000" b="1" i="1" baseline="0" dirty="0" smtClean="0">
              <a:latin typeface="Georgia" pitchFamily="18" charset="0"/>
            </a:rPr>
            <a:t>ПРОФІЛЬНЕ НАВЧАННЯ</a:t>
          </a:r>
          <a:endParaRPr lang="ru-RU" sz="2000" b="1" i="1" baseline="0" dirty="0">
            <a:latin typeface="Georgia" pitchFamily="18" charset="0"/>
          </a:endParaRPr>
        </a:p>
      </dgm:t>
    </dgm:pt>
    <dgm:pt modelId="{2E293680-8709-4243-8040-A0648E2CBEFD}" type="parTrans" cxnId="{E5A62B9B-61C0-481C-8EF2-1061DCE7DB19}">
      <dgm:prSet/>
      <dgm:spPr/>
      <dgm:t>
        <a:bodyPr/>
        <a:lstStyle/>
        <a:p>
          <a:endParaRPr lang="ru-RU"/>
        </a:p>
      </dgm:t>
    </dgm:pt>
    <dgm:pt modelId="{783896C4-7F3E-40AA-A7FB-745E19C38B06}" type="sibTrans" cxnId="{E5A62B9B-61C0-481C-8EF2-1061DCE7DB19}">
      <dgm:prSet/>
      <dgm:spPr/>
      <dgm:t>
        <a:bodyPr/>
        <a:lstStyle/>
        <a:p>
          <a:endParaRPr lang="ru-RU"/>
        </a:p>
      </dgm:t>
    </dgm:pt>
    <dgm:pt modelId="{6FCD6D3F-4DCB-4D39-A674-532FA226EE0C}">
      <dgm:prSet phldrT="[Текст]" custT="1"/>
      <dgm:spPr/>
      <dgm:t>
        <a:bodyPr/>
        <a:lstStyle/>
        <a:p>
          <a:r>
            <a:rPr lang="uk-UA" sz="2000" b="1" i="1" baseline="0" dirty="0" smtClean="0">
              <a:latin typeface="Georgia" pitchFamily="18" charset="0"/>
            </a:rPr>
            <a:t>МЕТА</a:t>
          </a:r>
          <a:endParaRPr lang="ru-RU" sz="2000" b="1" i="1" baseline="0" dirty="0">
            <a:latin typeface="Georgia" pitchFamily="18" charset="0"/>
          </a:endParaRPr>
        </a:p>
      </dgm:t>
    </dgm:pt>
    <dgm:pt modelId="{2A2EBFC9-0375-4AAF-A70E-C6681306215A}" type="parTrans" cxnId="{513F506B-7C4B-4157-9881-AF3D70691793}">
      <dgm:prSet/>
      <dgm:spPr/>
      <dgm:t>
        <a:bodyPr/>
        <a:lstStyle/>
        <a:p>
          <a:endParaRPr lang="ru-RU"/>
        </a:p>
      </dgm:t>
    </dgm:pt>
    <dgm:pt modelId="{F3CAC639-FBDA-4189-8F16-18D2DC9FB7AC}" type="sibTrans" cxnId="{513F506B-7C4B-4157-9881-AF3D70691793}">
      <dgm:prSet/>
      <dgm:spPr/>
      <dgm:t>
        <a:bodyPr/>
        <a:lstStyle/>
        <a:p>
          <a:endParaRPr lang="ru-RU"/>
        </a:p>
      </dgm:t>
    </dgm:pt>
    <dgm:pt modelId="{4992A280-7058-445B-867A-B4D0A48D7C1A}">
      <dgm:prSet phldrT="[Текст]" custT="1"/>
      <dgm:spPr/>
      <dgm:t>
        <a:bodyPr/>
        <a:lstStyle/>
        <a:p>
          <a:r>
            <a:rPr lang="uk-UA" sz="2000" b="1" i="1" baseline="0" dirty="0" smtClean="0">
              <a:latin typeface="Georgia" pitchFamily="18" charset="0"/>
            </a:rPr>
            <a:t>ЗАВДАННЯ</a:t>
          </a:r>
          <a:endParaRPr lang="ru-RU" sz="2000" b="1" i="1" baseline="0" dirty="0">
            <a:latin typeface="Georgia" pitchFamily="18" charset="0"/>
          </a:endParaRPr>
        </a:p>
      </dgm:t>
    </dgm:pt>
    <dgm:pt modelId="{0CFC583B-749A-444A-9860-73E28B01AC8D}" type="parTrans" cxnId="{26A49AD2-13D8-4E89-B812-E96B428B7C21}">
      <dgm:prSet/>
      <dgm:spPr/>
      <dgm:t>
        <a:bodyPr/>
        <a:lstStyle/>
        <a:p>
          <a:endParaRPr lang="ru-RU"/>
        </a:p>
      </dgm:t>
    </dgm:pt>
    <dgm:pt modelId="{B9382D6E-1255-4C40-BECC-4FAF6E457330}" type="sibTrans" cxnId="{26A49AD2-13D8-4E89-B812-E96B428B7C21}">
      <dgm:prSet/>
      <dgm:spPr/>
      <dgm:t>
        <a:bodyPr/>
        <a:lstStyle/>
        <a:p>
          <a:endParaRPr lang="ru-RU"/>
        </a:p>
      </dgm:t>
    </dgm:pt>
    <dgm:pt modelId="{B19F482A-13E0-41C7-B2F6-28E1580EB23B}">
      <dgm:prSet phldrT="[Текст]" custT="1"/>
      <dgm:spPr/>
      <dgm:t>
        <a:bodyPr/>
        <a:lstStyle/>
        <a:p>
          <a:r>
            <a:rPr lang="uk-UA" sz="2000" b="1" i="1" baseline="0" dirty="0" smtClean="0">
              <a:latin typeface="Georgia" pitchFamily="18" charset="0"/>
            </a:rPr>
            <a:t>ОРІЄНТАЦІЯ </a:t>
          </a:r>
          <a:endParaRPr lang="ru-RU" sz="2000" b="1" i="1" baseline="0" dirty="0">
            <a:latin typeface="Georgia" pitchFamily="18" charset="0"/>
          </a:endParaRPr>
        </a:p>
      </dgm:t>
    </dgm:pt>
    <dgm:pt modelId="{86525A9E-9771-4927-83A0-8B6977364273}" type="parTrans" cxnId="{46905E83-C126-451B-AB30-86BB5E866FC1}">
      <dgm:prSet/>
      <dgm:spPr/>
      <dgm:t>
        <a:bodyPr/>
        <a:lstStyle/>
        <a:p>
          <a:endParaRPr lang="ru-RU"/>
        </a:p>
      </dgm:t>
    </dgm:pt>
    <dgm:pt modelId="{6AC86675-F69E-40C4-AC20-17FA9DCBEBC9}" type="sibTrans" cxnId="{46905E83-C126-451B-AB30-86BB5E866FC1}">
      <dgm:prSet/>
      <dgm:spPr/>
      <dgm:t>
        <a:bodyPr/>
        <a:lstStyle/>
        <a:p>
          <a:endParaRPr lang="ru-RU"/>
        </a:p>
      </dgm:t>
    </dgm:pt>
    <dgm:pt modelId="{ED9FAAEE-ECDD-4A70-B50F-3DE0C3A9D795}" type="pres">
      <dgm:prSet presAssocID="{105B744E-38CC-46A2-A721-E1B20BF05E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D30770-8A9A-4A3C-B264-4C7BD38CDC4E}" type="pres">
      <dgm:prSet presAssocID="{C8B50FDB-7E8A-4B71-BBD6-2AE6CF34BBB4}" presName="centerShape" presStyleLbl="node0" presStyleIdx="0" presStyleCnt="1" custScaleX="145084"/>
      <dgm:spPr/>
      <dgm:t>
        <a:bodyPr/>
        <a:lstStyle/>
        <a:p>
          <a:endParaRPr lang="ru-RU"/>
        </a:p>
      </dgm:t>
    </dgm:pt>
    <dgm:pt modelId="{942A7B76-E1F0-490E-A555-8800B099D5AC}" type="pres">
      <dgm:prSet presAssocID="{2A2EBFC9-0375-4AAF-A70E-C6681306215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262AC0D-0218-4A60-BA69-34C7AD80A3B0}" type="pres">
      <dgm:prSet presAssocID="{6FCD6D3F-4DCB-4D39-A674-532FA226EE0C}" presName="node" presStyleLbl="node1" presStyleIdx="0" presStyleCnt="3" custRadScaleRad="107985" custRadScaleInc="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E532-5D01-4701-B29A-4BDD359CE081}" type="pres">
      <dgm:prSet presAssocID="{0CFC583B-749A-444A-9860-73E28B01AC8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FB1D54E-C452-47CB-BAAC-1831A33FA07C}" type="pres">
      <dgm:prSet presAssocID="{4992A280-7058-445B-867A-B4D0A48D7C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E1FE8-0FCD-4BE4-97E1-A84AD1E360DB}" type="pres">
      <dgm:prSet presAssocID="{86525A9E-9771-4927-83A0-8B697736427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15FEC7E-5855-4370-BCAE-BFC69AC2D75B}" type="pres">
      <dgm:prSet presAssocID="{B19F482A-13E0-41C7-B2F6-28E1580EB23B}" presName="node" presStyleLbl="node1" presStyleIdx="2" presStyleCnt="3" custScaleX="111590" custRadScaleRad="116102" custRadScaleInc="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49AD2-13D8-4E89-B812-E96B428B7C21}" srcId="{C8B50FDB-7E8A-4B71-BBD6-2AE6CF34BBB4}" destId="{4992A280-7058-445B-867A-B4D0A48D7C1A}" srcOrd="1" destOrd="0" parTransId="{0CFC583B-749A-444A-9860-73E28B01AC8D}" sibTransId="{B9382D6E-1255-4C40-BECC-4FAF6E457330}"/>
    <dgm:cxn modelId="{E5A62B9B-61C0-481C-8EF2-1061DCE7DB19}" srcId="{105B744E-38CC-46A2-A721-E1B20BF05E62}" destId="{C8B50FDB-7E8A-4B71-BBD6-2AE6CF34BBB4}" srcOrd="0" destOrd="0" parTransId="{2E293680-8709-4243-8040-A0648E2CBEFD}" sibTransId="{783896C4-7F3E-40AA-A7FB-745E19C38B06}"/>
    <dgm:cxn modelId="{6085A52B-A59C-4F98-825B-1DE7B10BAD43}" type="presOf" srcId="{105B744E-38CC-46A2-A721-E1B20BF05E62}" destId="{ED9FAAEE-ECDD-4A70-B50F-3DE0C3A9D795}" srcOrd="0" destOrd="0" presId="urn:microsoft.com/office/officeart/2005/8/layout/radial4"/>
    <dgm:cxn modelId="{7C46C526-E048-4D9B-B0C5-994790B4B2C0}" type="presOf" srcId="{B19F482A-13E0-41C7-B2F6-28E1580EB23B}" destId="{A15FEC7E-5855-4370-BCAE-BFC69AC2D75B}" srcOrd="0" destOrd="0" presId="urn:microsoft.com/office/officeart/2005/8/layout/radial4"/>
    <dgm:cxn modelId="{2958D9F2-DC1E-4DCA-98D1-D9F99C0FE2B2}" type="presOf" srcId="{6FCD6D3F-4DCB-4D39-A674-532FA226EE0C}" destId="{6262AC0D-0218-4A60-BA69-34C7AD80A3B0}" srcOrd="0" destOrd="0" presId="urn:microsoft.com/office/officeart/2005/8/layout/radial4"/>
    <dgm:cxn modelId="{AC626054-E05D-4AD2-9862-78D978DDBFA1}" type="presOf" srcId="{4992A280-7058-445B-867A-B4D0A48D7C1A}" destId="{8FB1D54E-C452-47CB-BAAC-1831A33FA07C}" srcOrd="0" destOrd="0" presId="urn:microsoft.com/office/officeart/2005/8/layout/radial4"/>
    <dgm:cxn modelId="{46905E83-C126-451B-AB30-86BB5E866FC1}" srcId="{C8B50FDB-7E8A-4B71-BBD6-2AE6CF34BBB4}" destId="{B19F482A-13E0-41C7-B2F6-28E1580EB23B}" srcOrd="2" destOrd="0" parTransId="{86525A9E-9771-4927-83A0-8B6977364273}" sibTransId="{6AC86675-F69E-40C4-AC20-17FA9DCBEBC9}"/>
    <dgm:cxn modelId="{D0568E62-84D3-4FB2-947C-9D0CFA3C996E}" type="presOf" srcId="{C8B50FDB-7E8A-4B71-BBD6-2AE6CF34BBB4}" destId="{AAD30770-8A9A-4A3C-B264-4C7BD38CDC4E}" srcOrd="0" destOrd="0" presId="urn:microsoft.com/office/officeart/2005/8/layout/radial4"/>
    <dgm:cxn modelId="{513F506B-7C4B-4157-9881-AF3D70691793}" srcId="{C8B50FDB-7E8A-4B71-BBD6-2AE6CF34BBB4}" destId="{6FCD6D3F-4DCB-4D39-A674-532FA226EE0C}" srcOrd="0" destOrd="0" parTransId="{2A2EBFC9-0375-4AAF-A70E-C6681306215A}" sibTransId="{F3CAC639-FBDA-4189-8F16-18D2DC9FB7AC}"/>
    <dgm:cxn modelId="{287403BA-D425-4FED-A82F-BC3331A2D22A}" type="presOf" srcId="{0CFC583B-749A-444A-9860-73E28B01AC8D}" destId="{0E61E532-5D01-4701-B29A-4BDD359CE081}" srcOrd="0" destOrd="0" presId="urn:microsoft.com/office/officeart/2005/8/layout/radial4"/>
    <dgm:cxn modelId="{DDDAECEE-0E29-4B3C-9231-870CD088A58F}" type="presOf" srcId="{86525A9E-9771-4927-83A0-8B6977364273}" destId="{46CE1FE8-0FCD-4BE4-97E1-A84AD1E360DB}" srcOrd="0" destOrd="0" presId="urn:microsoft.com/office/officeart/2005/8/layout/radial4"/>
    <dgm:cxn modelId="{D5A0A750-96A3-4244-BF99-E797023F1F06}" type="presOf" srcId="{2A2EBFC9-0375-4AAF-A70E-C6681306215A}" destId="{942A7B76-E1F0-490E-A555-8800B099D5AC}" srcOrd="0" destOrd="0" presId="urn:microsoft.com/office/officeart/2005/8/layout/radial4"/>
    <dgm:cxn modelId="{2C204D4D-2ED0-40EE-937A-2E769EA2500C}" type="presParOf" srcId="{ED9FAAEE-ECDD-4A70-B50F-3DE0C3A9D795}" destId="{AAD30770-8A9A-4A3C-B264-4C7BD38CDC4E}" srcOrd="0" destOrd="0" presId="urn:microsoft.com/office/officeart/2005/8/layout/radial4"/>
    <dgm:cxn modelId="{FC2B7ABB-4194-42CA-83E9-C181864797B2}" type="presParOf" srcId="{ED9FAAEE-ECDD-4A70-B50F-3DE0C3A9D795}" destId="{942A7B76-E1F0-490E-A555-8800B099D5AC}" srcOrd="1" destOrd="0" presId="urn:microsoft.com/office/officeart/2005/8/layout/radial4"/>
    <dgm:cxn modelId="{88AB4EEE-F221-474E-A6FB-059E764970F9}" type="presParOf" srcId="{ED9FAAEE-ECDD-4A70-B50F-3DE0C3A9D795}" destId="{6262AC0D-0218-4A60-BA69-34C7AD80A3B0}" srcOrd="2" destOrd="0" presId="urn:microsoft.com/office/officeart/2005/8/layout/radial4"/>
    <dgm:cxn modelId="{94243108-3573-4108-A65A-FF73D78D5B30}" type="presParOf" srcId="{ED9FAAEE-ECDD-4A70-B50F-3DE0C3A9D795}" destId="{0E61E532-5D01-4701-B29A-4BDD359CE081}" srcOrd="3" destOrd="0" presId="urn:microsoft.com/office/officeart/2005/8/layout/radial4"/>
    <dgm:cxn modelId="{193BF850-0F83-42DB-A3F8-63AD030E7E3C}" type="presParOf" srcId="{ED9FAAEE-ECDD-4A70-B50F-3DE0C3A9D795}" destId="{8FB1D54E-C452-47CB-BAAC-1831A33FA07C}" srcOrd="4" destOrd="0" presId="urn:microsoft.com/office/officeart/2005/8/layout/radial4"/>
    <dgm:cxn modelId="{D6CB1F2D-55BF-4CA0-8E55-830F36BC1A41}" type="presParOf" srcId="{ED9FAAEE-ECDD-4A70-B50F-3DE0C3A9D795}" destId="{46CE1FE8-0FCD-4BE4-97E1-A84AD1E360DB}" srcOrd="5" destOrd="0" presId="urn:microsoft.com/office/officeart/2005/8/layout/radial4"/>
    <dgm:cxn modelId="{1542266C-1AFC-4A70-9317-2C38C2A9A6E2}" type="presParOf" srcId="{ED9FAAEE-ECDD-4A70-B50F-3DE0C3A9D795}" destId="{A15FEC7E-5855-4370-BCAE-BFC69AC2D75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C05AD7-2727-4383-9366-A0C321CC981F}" type="doc">
      <dgm:prSet loTypeId="urn:microsoft.com/office/officeart/2005/8/layout/process5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A790C59-1560-4DC2-A5F5-54714FBC4E4F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екскурсії</a:t>
          </a:r>
          <a:endParaRPr lang="ru-RU" b="1" dirty="0">
            <a:latin typeface="Georgia" pitchFamily="18" charset="0"/>
          </a:endParaRPr>
        </a:p>
      </dgm:t>
    </dgm:pt>
    <dgm:pt modelId="{E598B080-3C13-46B3-9BBC-FE2AE9C69EC0}" type="parTrans" cxnId="{0277528E-C28F-4D6F-B04F-2796F8F087B0}">
      <dgm:prSet/>
      <dgm:spPr/>
      <dgm:t>
        <a:bodyPr/>
        <a:lstStyle/>
        <a:p>
          <a:endParaRPr lang="ru-RU"/>
        </a:p>
      </dgm:t>
    </dgm:pt>
    <dgm:pt modelId="{9211FC17-58E7-4A18-9E71-C0054F841128}" type="sibTrans" cxnId="{0277528E-C28F-4D6F-B04F-2796F8F087B0}">
      <dgm:prSet/>
      <dgm:spPr/>
      <dgm:t>
        <a:bodyPr/>
        <a:lstStyle/>
        <a:p>
          <a:endParaRPr lang="ru-RU"/>
        </a:p>
      </dgm:t>
    </dgm:pt>
    <dgm:pt modelId="{4B071C90-EA71-4A4A-B8C1-555ADEC974F1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віртуальні подорожі</a:t>
          </a:r>
          <a:endParaRPr lang="ru-RU" b="1" dirty="0">
            <a:latin typeface="Georgia" pitchFamily="18" charset="0"/>
          </a:endParaRPr>
        </a:p>
      </dgm:t>
    </dgm:pt>
    <dgm:pt modelId="{83D987E2-CBD4-44FB-B64B-DC8871CE988B}" type="parTrans" cxnId="{2FD4DAB2-1E7A-4142-A004-F785E3143F12}">
      <dgm:prSet/>
      <dgm:spPr/>
      <dgm:t>
        <a:bodyPr/>
        <a:lstStyle/>
        <a:p>
          <a:endParaRPr lang="ru-RU"/>
        </a:p>
      </dgm:t>
    </dgm:pt>
    <dgm:pt modelId="{925F2DF7-7F38-4F0D-B2F8-F0DA6941C18B}" type="sibTrans" cxnId="{2FD4DAB2-1E7A-4142-A004-F785E3143F12}">
      <dgm:prSet/>
      <dgm:spPr/>
      <dgm:t>
        <a:bodyPr/>
        <a:lstStyle/>
        <a:p>
          <a:endParaRPr lang="ru-RU"/>
        </a:p>
      </dgm:t>
    </dgm:pt>
    <dgm:pt modelId="{533C7BED-F83F-48C3-A2F4-505400C1FC99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уроки-семінари</a:t>
          </a:r>
          <a:endParaRPr lang="ru-RU" b="1" dirty="0">
            <a:latin typeface="Georgia" pitchFamily="18" charset="0"/>
          </a:endParaRPr>
        </a:p>
      </dgm:t>
    </dgm:pt>
    <dgm:pt modelId="{A29EAF3B-9BB2-4398-8CE9-02B94C832C36}" type="parTrans" cxnId="{D894FAAD-932B-42CF-91E3-3654F59C0BA0}">
      <dgm:prSet/>
      <dgm:spPr/>
      <dgm:t>
        <a:bodyPr/>
        <a:lstStyle/>
        <a:p>
          <a:endParaRPr lang="ru-RU"/>
        </a:p>
      </dgm:t>
    </dgm:pt>
    <dgm:pt modelId="{8DA031D6-8B2F-4D1E-8036-42E9A2C45F7D}" type="sibTrans" cxnId="{D894FAAD-932B-42CF-91E3-3654F59C0BA0}">
      <dgm:prSet/>
      <dgm:spPr/>
      <dgm:t>
        <a:bodyPr/>
        <a:lstStyle/>
        <a:p>
          <a:endParaRPr lang="ru-RU"/>
        </a:p>
      </dgm:t>
    </dgm:pt>
    <dgm:pt modelId="{2ABB3027-B971-4420-85A4-C5ED7E9C1BB0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конференції</a:t>
          </a:r>
          <a:endParaRPr lang="ru-RU" b="1" dirty="0">
            <a:latin typeface="Georgia" pitchFamily="18" charset="0"/>
          </a:endParaRPr>
        </a:p>
      </dgm:t>
    </dgm:pt>
    <dgm:pt modelId="{364A6668-B0F3-4EAC-9598-E70ADDA04620}" type="parTrans" cxnId="{C7D703E2-94FA-4A28-BA11-839A5E7F834D}">
      <dgm:prSet/>
      <dgm:spPr/>
      <dgm:t>
        <a:bodyPr/>
        <a:lstStyle/>
        <a:p>
          <a:endParaRPr lang="ru-RU"/>
        </a:p>
      </dgm:t>
    </dgm:pt>
    <dgm:pt modelId="{EDEEC4D6-6FEB-4324-A0C4-372AFBC83256}" type="sibTrans" cxnId="{C7D703E2-94FA-4A28-BA11-839A5E7F834D}">
      <dgm:prSet/>
      <dgm:spPr/>
      <dgm:t>
        <a:bodyPr/>
        <a:lstStyle/>
        <a:p>
          <a:endParaRPr lang="ru-RU"/>
        </a:p>
      </dgm:t>
    </dgm:pt>
    <dgm:pt modelId="{1E163B45-CBB8-4C06-9E16-F942DDAFD780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інтерактивні уроки </a:t>
          </a:r>
          <a:endParaRPr lang="ru-RU" b="1" dirty="0">
            <a:latin typeface="Georgia" pitchFamily="18" charset="0"/>
          </a:endParaRPr>
        </a:p>
      </dgm:t>
    </dgm:pt>
    <dgm:pt modelId="{CA9B2FDB-83CB-4F88-AE1D-5E8F81DAC0CF}" type="parTrans" cxnId="{C034D597-41F4-42F3-884F-C02F6D006FAC}">
      <dgm:prSet/>
      <dgm:spPr/>
      <dgm:t>
        <a:bodyPr/>
        <a:lstStyle/>
        <a:p>
          <a:endParaRPr lang="ru-RU"/>
        </a:p>
      </dgm:t>
    </dgm:pt>
    <dgm:pt modelId="{FF884920-81F1-43C0-9127-C51DDB6A8B5B}" type="sibTrans" cxnId="{C034D597-41F4-42F3-884F-C02F6D006FAC}">
      <dgm:prSet/>
      <dgm:spPr/>
      <dgm:t>
        <a:bodyPr/>
        <a:lstStyle/>
        <a:p>
          <a:endParaRPr lang="ru-RU"/>
        </a:p>
      </dgm:t>
    </dgm:pt>
    <dgm:pt modelId="{9088C685-8010-4E2B-98FD-339DBFE605A9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інтегровані уроки</a:t>
          </a:r>
          <a:endParaRPr lang="ru-RU" b="1" dirty="0">
            <a:latin typeface="Georgia" pitchFamily="18" charset="0"/>
          </a:endParaRPr>
        </a:p>
      </dgm:t>
    </dgm:pt>
    <dgm:pt modelId="{2BBCD65C-4D5F-4AF1-A6FE-A827EE11737A}" type="parTrans" cxnId="{F158997D-B65B-4778-8944-4F71113DBFAF}">
      <dgm:prSet/>
      <dgm:spPr/>
      <dgm:t>
        <a:bodyPr/>
        <a:lstStyle/>
        <a:p>
          <a:endParaRPr lang="ru-RU"/>
        </a:p>
      </dgm:t>
    </dgm:pt>
    <dgm:pt modelId="{925F73F4-7D48-4944-8614-1B4728B8767B}" type="sibTrans" cxnId="{F158997D-B65B-4778-8944-4F71113DBFAF}">
      <dgm:prSet/>
      <dgm:spPr/>
      <dgm:t>
        <a:bodyPr/>
        <a:lstStyle/>
        <a:p>
          <a:endParaRPr lang="ru-RU"/>
        </a:p>
      </dgm:t>
    </dgm:pt>
    <dgm:pt modelId="{11737BDF-1CDA-43CD-A1A8-1A91D837F9EA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відео-уроки</a:t>
          </a:r>
          <a:endParaRPr lang="ru-RU" b="1" dirty="0">
            <a:latin typeface="Georgia" pitchFamily="18" charset="0"/>
          </a:endParaRPr>
        </a:p>
      </dgm:t>
    </dgm:pt>
    <dgm:pt modelId="{D43CECF7-5710-4FB3-9575-BF33BD6C2B00}" type="parTrans" cxnId="{40C80161-1CD5-4186-BCB9-764EA03901C4}">
      <dgm:prSet/>
      <dgm:spPr/>
      <dgm:t>
        <a:bodyPr/>
        <a:lstStyle/>
        <a:p>
          <a:endParaRPr lang="ru-RU"/>
        </a:p>
      </dgm:t>
    </dgm:pt>
    <dgm:pt modelId="{38B7E5E4-EFEA-44D3-918D-374B7F1195F7}" type="sibTrans" cxnId="{40C80161-1CD5-4186-BCB9-764EA03901C4}">
      <dgm:prSet/>
      <dgm:spPr/>
      <dgm:t>
        <a:bodyPr/>
        <a:lstStyle/>
        <a:p>
          <a:endParaRPr lang="ru-RU"/>
        </a:p>
      </dgm:t>
    </dgm:pt>
    <dgm:pt modelId="{0E6911F5-89F4-411A-9B77-6CB794A92F58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ділові ігри </a:t>
          </a:r>
          <a:endParaRPr lang="ru-RU" b="1" dirty="0">
            <a:latin typeface="Georgia" pitchFamily="18" charset="0"/>
          </a:endParaRPr>
        </a:p>
      </dgm:t>
    </dgm:pt>
    <dgm:pt modelId="{473B4788-0B47-491D-A747-FCB09511E1AE}" type="parTrans" cxnId="{6DF99782-5CC3-444E-A85C-DA0C7769B08C}">
      <dgm:prSet/>
      <dgm:spPr/>
      <dgm:t>
        <a:bodyPr/>
        <a:lstStyle/>
        <a:p>
          <a:endParaRPr lang="ru-RU"/>
        </a:p>
      </dgm:t>
    </dgm:pt>
    <dgm:pt modelId="{89BB2752-7B4B-4253-99DB-6769C43B9C58}" type="sibTrans" cxnId="{6DF99782-5CC3-444E-A85C-DA0C7769B08C}">
      <dgm:prSet/>
      <dgm:spPr/>
      <dgm:t>
        <a:bodyPr/>
        <a:lstStyle/>
        <a:p>
          <a:endParaRPr lang="ru-RU"/>
        </a:p>
      </dgm:t>
    </dgm:pt>
    <dgm:pt modelId="{85188709-7013-4229-B612-C2DEC9F71EDB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навчально-практичні заняття</a:t>
          </a:r>
          <a:endParaRPr lang="ru-RU" b="1" dirty="0">
            <a:latin typeface="Georgia" pitchFamily="18" charset="0"/>
          </a:endParaRPr>
        </a:p>
      </dgm:t>
    </dgm:pt>
    <dgm:pt modelId="{982BBF5E-C7A9-4F42-BC30-3DE3F1F53602}" type="parTrans" cxnId="{26A67E24-C831-4F4D-99A6-B8A5025593CC}">
      <dgm:prSet/>
      <dgm:spPr/>
    </dgm:pt>
    <dgm:pt modelId="{1F356C54-EC54-4DE2-BBE2-12371F44D9A5}" type="sibTrans" cxnId="{26A67E24-C831-4F4D-99A6-B8A5025593CC}">
      <dgm:prSet/>
      <dgm:spPr/>
    </dgm:pt>
    <dgm:pt modelId="{3C6B3859-0EC7-4589-A147-D1D7BE619A3D}" type="pres">
      <dgm:prSet presAssocID="{D4C05AD7-2727-4383-9366-A0C321CC981F}" presName="diagram" presStyleCnt="0">
        <dgm:presLayoutVars>
          <dgm:dir/>
          <dgm:resizeHandles val="exact"/>
        </dgm:presLayoutVars>
      </dgm:prSet>
      <dgm:spPr/>
    </dgm:pt>
    <dgm:pt modelId="{9DD3B3B6-A4FA-489B-A3BD-3D7382C30354}" type="pres">
      <dgm:prSet presAssocID="{0A790C59-1560-4DC2-A5F5-54714FBC4E4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12AB-FE86-43BA-B658-208D05DBB2B2}" type="pres">
      <dgm:prSet presAssocID="{9211FC17-58E7-4A18-9E71-C0054F841128}" presName="sibTrans" presStyleLbl="sibTrans2D1" presStyleIdx="0" presStyleCnt="8"/>
      <dgm:spPr/>
    </dgm:pt>
    <dgm:pt modelId="{10909C5A-EE66-473C-849F-B45F938BD6E8}" type="pres">
      <dgm:prSet presAssocID="{9211FC17-58E7-4A18-9E71-C0054F841128}" presName="connectorText" presStyleLbl="sibTrans2D1" presStyleIdx="0" presStyleCnt="8"/>
      <dgm:spPr/>
    </dgm:pt>
    <dgm:pt modelId="{1F7619CE-2C90-4803-AA55-41AA1983D4E2}" type="pres">
      <dgm:prSet presAssocID="{4B071C90-EA71-4A4A-B8C1-555ADEC974F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D25EC-63D8-401B-B455-E70B7F854F6D}" type="pres">
      <dgm:prSet presAssocID="{925F2DF7-7F38-4F0D-B2F8-F0DA6941C18B}" presName="sibTrans" presStyleLbl="sibTrans2D1" presStyleIdx="1" presStyleCnt="8"/>
      <dgm:spPr/>
    </dgm:pt>
    <dgm:pt modelId="{72D75A83-3C9D-44D2-B838-8303DF487E4F}" type="pres">
      <dgm:prSet presAssocID="{925F2DF7-7F38-4F0D-B2F8-F0DA6941C18B}" presName="connectorText" presStyleLbl="sibTrans2D1" presStyleIdx="1" presStyleCnt="8"/>
      <dgm:spPr/>
    </dgm:pt>
    <dgm:pt modelId="{D6C54A21-D4C2-4464-AF5F-3FEF1BEB6709}" type="pres">
      <dgm:prSet presAssocID="{533C7BED-F83F-48C3-A2F4-505400C1FC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2B75-3472-4BD1-85C1-6D9FC328482B}" type="pres">
      <dgm:prSet presAssocID="{8DA031D6-8B2F-4D1E-8036-42E9A2C45F7D}" presName="sibTrans" presStyleLbl="sibTrans2D1" presStyleIdx="2" presStyleCnt="8"/>
      <dgm:spPr/>
    </dgm:pt>
    <dgm:pt modelId="{A5594D5C-2695-45AE-9372-F42413F3D6AA}" type="pres">
      <dgm:prSet presAssocID="{8DA031D6-8B2F-4D1E-8036-42E9A2C45F7D}" presName="connectorText" presStyleLbl="sibTrans2D1" presStyleIdx="2" presStyleCnt="8"/>
      <dgm:spPr/>
    </dgm:pt>
    <dgm:pt modelId="{A7472994-7678-4128-9763-9E10B6941B63}" type="pres">
      <dgm:prSet presAssocID="{2ABB3027-B971-4420-85A4-C5ED7E9C1B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9C9E6-1475-4F85-A650-A6E0687F4DAD}" type="pres">
      <dgm:prSet presAssocID="{EDEEC4D6-6FEB-4324-A0C4-372AFBC83256}" presName="sibTrans" presStyleLbl="sibTrans2D1" presStyleIdx="3" presStyleCnt="8"/>
      <dgm:spPr/>
    </dgm:pt>
    <dgm:pt modelId="{D03BFDC4-14F0-4A90-8A03-D72567FDC185}" type="pres">
      <dgm:prSet presAssocID="{EDEEC4D6-6FEB-4324-A0C4-372AFBC83256}" presName="connectorText" presStyleLbl="sibTrans2D1" presStyleIdx="3" presStyleCnt="8"/>
      <dgm:spPr/>
    </dgm:pt>
    <dgm:pt modelId="{FC2D105B-1C10-4BCD-858F-0173C7E828CE}" type="pres">
      <dgm:prSet presAssocID="{1E163B45-CBB8-4C06-9E16-F942DDAFD7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A0746-232D-459B-868E-34A93A814472}" type="pres">
      <dgm:prSet presAssocID="{FF884920-81F1-43C0-9127-C51DDB6A8B5B}" presName="sibTrans" presStyleLbl="sibTrans2D1" presStyleIdx="4" presStyleCnt="8"/>
      <dgm:spPr/>
    </dgm:pt>
    <dgm:pt modelId="{24A8F61C-CF63-4AB1-BC5A-163F2984D2DF}" type="pres">
      <dgm:prSet presAssocID="{FF884920-81F1-43C0-9127-C51DDB6A8B5B}" presName="connectorText" presStyleLbl="sibTrans2D1" presStyleIdx="4" presStyleCnt="8"/>
      <dgm:spPr/>
    </dgm:pt>
    <dgm:pt modelId="{0D2ACC12-8F37-45B0-A624-E605663359D6}" type="pres">
      <dgm:prSet presAssocID="{9088C685-8010-4E2B-98FD-339DBFE605A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6F1C-DC7D-4445-AAAA-F082AD7563D6}" type="pres">
      <dgm:prSet presAssocID="{925F73F4-7D48-4944-8614-1B4728B8767B}" presName="sibTrans" presStyleLbl="sibTrans2D1" presStyleIdx="5" presStyleCnt="8"/>
      <dgm:spPr/>
    </dgm:pt>
    <dgm:pt modelId="{F3302D3A-11DF-487C-8E7E-13EF3A9701D7}" type="pres">
      <dgm:prSet presAssocID="{925F73F4-7D48-4944-8614-1B4728B8767B}" presName="connectorText" presStyleLbl="sibTrans2D1" presStyleIdx="5" presStyleCnt="8"/>
      <dgm:spPr/>
    </dgm:pt>
    <dgm:pt modelId="{5AD5ECE3-7D8F-4B85-80D1-2DB4A467D89D}" type="pres">
      <dgm:prSet presAssocID="{11737BDF-1CDA-43CD-A1A8-1A91D837F9E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8520-3A8E-4F52-AF75-297AF891C57D}" type="pres">
      <dgm:prSet presAssocID="{38B7E5E4-EFEA-44D3-918D-374B7F1195F7}" presName="sibTrans" presStyleLbl="sibTrans2D1" presStyleIdx="6" presStyleCnt="8"/>
      <dgm:spPr/>
    </dgm:pt>
    <dgm:pt modelId="{CF5F2035-F5EC-451E-AD44-2979034AE751}" type="pres">
      <dgm:prSet presAssocID="{38B7E5E4-EFEA-44D3-918D-374B7F1195F7}" presName="connectorText" presStyleLbl="sibTrans2D1" presStyleIdx="6" presStyleCnt="8"/>
      <dgm:spPr/>
    </dgm:pt>
    <dgm:pt modelId="{A6A02AF8-22C4-4AEB-80D7-12FFBC5756BA}" type="pres">
      <dgm:prSet presAssocID="{0E6911F5-89F4-411A-9B77-6CB794A92F5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31F2-4A78-4870-BBE3-CC114EFDE23A}" type="pres">
      <dgm:prSet presAssocID="{89BB2752-7B4B-4253-99DB-6769C43B9C58}" presName="sibTrans" presStyleLbl="sibTrans2D1" presStyleIdx="7" presStyleCnt="8"/>
      <dgm:spPr/>
    </dgm:pt>
    <dgm:pt modelId="{E70E8279-9971-4DD0-A2E0-8A18618DE732}" type="pres">
      <dgm:prSet presAssocID="{89BB2752-7B4B-4253-99DB-6769C43B9C58}" presName="connectorText" presStyleLbl="sibTrans2D1" presStyleIdx="7" presStyleCnt="8"/>
      <dgm:spPr/>
    </dgm:pt>
    <dgm:pt modelId="{BEA62AD2-0555-483E-B197-1655A925ED44}" type="pres">
      <dgm:prSet presAssocID="{85188709-7013-4229-B612-C2DEC9F71E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78BF1-D98D-4227-A3BF-5B050A888E37}" type="presOf" srcId="{925F2DF7-7F38-4F0D-B2F8-F0DA6941C18B}" destId="{72D75A83-3C9D-44D2-B838-8303DF487E4F}" srcOrd="1" destOrd="0" presId="urn:microsoft.com/office/officeart/2005/8/layout/process5"/>
    <dgm:cxn modelId="{65AA7C5E-6EE3-4BAE-89BC-C901160A3FA3}" type="presOf" srcId="{11737BDF-1CDA-43CD-A1A8-1A91D837F9EA}" destId="{5AD5ECE3-7D8F-4B85-80D1-2DB4A467D89D}" srcOrd="0" destOrd="0" presId="urn:microsoft.com/office/officeart/2005/8/layout/process5"/>
    <dgm:cxn modelId="{2FD4DAB2-1E7A-4142-A004-F785E3143F12}" srcId="{D4C05AD7-2727-4383-9366-A0C321CC981F}" destId="{4B071C90-EA71-4A4A-B8C1-555ADEC974F1}" srcOrd="1" destOrd="0" parTransId="{83D987E2-CBD4-44FB-B64B-DC8871CE988B}" sibTransId="{925F2DF7-7F38-4F0D-B2F8-F0DA6941C18B}"/>
    <dgm:cxn modelId="{40D7B9A6-F1F7-47C2-A06B-FE5F4FEDD01F}" type="presOf" srcId="{925F73F4-7D48-4944-8614-1B4728B8767B}" destId="{02BB6F1C-DC7D-4445-AAAA-F082AD7563D6}" srcOrd="0" destOrd="0" presId="urn:microsoft.com/office/officeart/2005/8/layout/process5"/>
    <dgm:cxn modelId="{87C57443-95A1-44DA-B6F0-92683433E3E4}" type="presOf" srcId="{9088C685-8010-4E2B-98FD-339DBFE605A9}" destId="{0D2ACC12-8F37-45B0-A624-E605663359D6}" srcOrd="0" destOrd="0" presId="urn:microsoft.com/office/officeart/2005/8/layout/process5"/>
    <dgm:cxn modelId="{0277528E-C28F-4D6F-B04F-2796F8F087B0}" srcId="{D4C05AD7-2727-4383-9366-A0C321CC981F}" destId="{0A790C59-1560-4DC2-A5F5-54714FBC4E4F}" srcOrd="0" destOrd="0" parTransId="{E598B080-3C13-46B3-9BBC-FE2AE9C69EC0}" sibTransId="{9211FC17-58E7-4A18-9E71-C0054F841128}"/>
    <dgm:cxn modelId="{6DF99782-5CC3-444E-A85C-DA0C7769B08C}" srcId="{D4C05AD7-2727-4383-9366-A0C321CC981F}" destId="{0E6911F5-89F4-411A-9B77-6CB794A92F58}" srcOrd="7" destOrd="0" parTransId="{473B4788-0B47-491D-A747-FCB09511E1AE}" sibTransId="{89BB2752-7B4B-4253-99DB-6769C43B9C58}"/>
    <dgm:cxn modelId="{3E15464D-DDFF-4D02-822B-4B3058E2B627}" type="presOf" srcId="{FF884920-81F1-43C0-9127-C51DDB6A8B5B}" destId="{24A8F61C-CF63-4AB1-BC5A-163F2984D2DF}" srcOrd="1" destOrd="0" presId="urn:microsoft.com/office/officeart/2005/8/layout/process5"/>
    <dgm:cxn modelId="{35710EE6-1F81-441B-B579-6D9E7E96DFFB}" type="presOf" srcId="{FF884920-81F1-43C0-9127-C51DDB6A8B5B}" destId="{B10A0746-232D-459B-868E-34A93A814472}" srcOrd="0" destOrd="0" presId="urn:microsoft.com/office/officeart/2005/8/layout/process5"/>
    <dgm:cxn modelId="{C034D597-41F4-42F3-884F-C02F6D006FAC}" srcId="{D4C05AD7-2727-4383-9366-A0C321CC981F}" destId="{1E163B45-CBB8-4C06-9E16-F942DDAFD780}" srcOrd="4" destOrd="0" parTransId="{CA9B2FDB-83CB-4F88-AE1D-5E8F81DAC0CF}" sibTransId="{FF884920-81F1-43C0-9127-C51DDB6A8B5B}"/>
    <dgm:cxn modelId="{D894FAAD-932B-42CF-91E3-3654F59C0BA0}" srcId="{D4C05AD7-2727-4383-9366-A0C321CC981F}" destId="{533C7BED-F83F-48C3-A2F4-505400C1FC99}" srcOrd="2" destOrd="0" parTransId="{A29EAF3B-9BB2-4398-8CE9-02B94C832C36}" sibTransId="{8DA031D6-8B2F-4D1E-8036-42E9A2C45F7D}"/>
    <dgm:cxn modelId="{26A67E24-C831-4F4D-99A6-B8A5025593CC}" srcId="{D4C05AD7-2727-4383-9366-A0C321CC981F}" destId="{85188709-7013-4229-B612-C2DEC9F71EDB}" srcOrd="8" destOrd="0" parTransId="{982BBF5E-C7A9-4F42-BC30-3DE3F1F53602}" sibTransId="{1F356C54-EC54-4DE2-BBE2-12371F44D9A5}"/>
    <dgm:cxn modelId="{4E2BAB5E-D7F1-4A4C-B6E8-A61352F2F576}" type="presOf" srcId="{8DA031D6-8B2F-4D1E-8036-42E9A2C45F7D}" destId="{A5594D5C-2695-45AE-9372-F42413F3D6AA}" srcOrd="1" destOrd="0" presId="urn:microsoft.com/office/officeart/2005/8/layout/process5"/>
    <dgm:cxn modelId="{8194E4F5-5F39-4D47-85D9-E74BE900725E}" type="presOf" srcId="{89BB2752-7B4B-4253-99DB-6769C43B9C58}" destId="{EBB531F2-4A78-4870-BBE3-CC114EFDE23A}" srcOrd="0" destOrd="0" presId="urn:microsoft.com/office/officeart/2005/8/layout/process5"/>
    <dgm:cxn modelId="{8DF228CD-BF3D-405A-8FEF-938C2E6FE7B0}" type="presOf" srcId="{38B7E5E4-EFEA-44D3-918D-374B7F1195F7}" destId="{CF5F2035-F5EC-451E-AD44-2979034AE751}" srcOrd="1" destOrd="0" presId="urn:microsoft.com/office/officeart/2005/8/layout/process5"/>
    <dgm:cxn modelId="{40939FAA-663D-4B82-A0C3-59155E48BEB9}" type="presOf" srcId="{38B7E5E4-EFEA-44D3-918D-374B7F1195F7}" destId="{01FA8520-3A8E-4F52-AF75-297AF891C57D}" srcOrd="0" destOrd="0" presId="urn:microsoft.com/office/officeart/2005/8/layout/process5"/>
    <dgm:cxn modelId="{FC52A8EC-5F81-40E7-BC6B-D0A410117962}" type="presOf" srcId="{89BB2752-7B4B-4253-99DB-6769C43B9C58}" destId="{E70E8279-9971-4DD0-A2E0-8A18618DE732}" srcOrd="1" destOrd="0" presId="urn:microsoft.com/office/officeart/2005/8/layout/process5"/>
    <dgm:cxn modelId="{2CF3BAA5-E763-41FC-BF28-E87EA4205F8B}" type="presOf" srcId="{4B071C90-EA71-4A4A-B8C1-555ADEC974F1}" destId="{1F7619CE-2C90-4803-AA55-41AA1983D4E2}" srcOrd="0" destOrd="0" presId="urn:microsoft.com/office/officeart/2005/8/layout/process5"/>
    <dgm:cxn modelId="{292A884A-83DC-4EEC-BE41-8207F68899D0}" type="presOf" srcId="{2ABB3027-B971-4420-85A4-C5ED7E9C1BB0}" destId="{A7472994-7678-4128-9763-9E10B6941B63}" srcOrd="0" destOrd="0" presId="urn:microsoft.com/office/officeart/2005/8/layout/process5"/>
    <dgm:cxn modelId="{3E158A5B-912F-4A86-A718-6C489D13DE1D}" type="presOf" srcId="{EDEEC4D6-6FEB-4324-A0C4-372AFBC83256}" destId="{D03BFDC4-14F0-4A90-8A03-D72567FDC185}" srcOrd="1" destOrd="0" presId="urn:microsoft.com/office/officeart/2005/8/layout/process5"/>
    <dgm:cxn modelId="{DF2FF5D0-4E16-4899-9B03-4DD66D5CB0FD}" type="presOf" srcId="{1E163B45-CBB8-4C06-9E16-F942DDAFD780}" destId="{FC2D105B-1C10-4BCD-858F-0173C7E828CE}" srcOrd="0" destOrd="0" presId="urn:microsoft.com/office/officeart/2005/8/layout/process5"/>
    <dgm:cxn modelId="{C7D703E2-94FA-4A28-BA11-839A5E7F834D}" srcId="{D4C05AD7-2727-4383-9366-A0C321CC981F}" destId="{2ABB3027-B971-4420-85A4-C5ED7E9C1BB0}" srcOrd="3" destOrd="0" parTransId="{364A6668-B0F3-4EAC-9598-E70ADDA04620}" sibTransId="{EDEEC4D6-6FEB-4324-A0C4-372AFBC83256}"/>
    <dgm:cxn modelId="{3734708E-CA18-4F28-BC79-6EFDC1CF2774}" type="presOf" srcId="{925F2DF7-7F38-4F0D-B2F8-F0DA6941C18B}" destId="{AE7D25EC-63D8-401B-B455-E70B7F854F6D}" srcOrd="0" destOrd="0" presId="urn:microsoft.com/office/officeart/2005/8/layout/process5"/>
    <dgm:cxn modelId="{B503113F-AB29-437D-86A7-6CD4BA2DBAB9}" type="presOf" srcId="{9211FC17-58E7-4A18-9E71-C0054F841128}" destId="{8BF312AB-FE86-43BA-B658-208D05DBB2B2}" srcOrd="0" destOrd="0" presId="urn:microsoft.com/office/officeart/2005/8/layout/process5"/>
    <dgm:cxn modelId="{F158997D-B65B-4778-8944-4F71113DBFAF}" srcId="{D4C05AD7-2727-4383-9366-A0C321CC981F}" destId="{9088C685-8010-4E2B-98FD-339DBFE605A9}" srcOrd="5" destOrd="0" parTransId="{2BBCD65C-4D5F-4AF1-A6FE-A827EE11737A}" sibTransId="{925F73F4-7D48-4944-8614-1B4728B8767B}"/>
    <dgm:cxn modelId="{1D9B4030-ADF4-44F2-B515-6B9AE51884E0}" type="presOf" srcId="{0E6911F5-89F4-411A-9B77-6CB794A92F58}" destId="{A6A02AF8-22C4-4AEB-80D7-12FFBC5756BA}" srcOrd="0" destOrd="0" presId="urn:microsoft.com/office/officeart/2005/8/layout/process5"/>
    <dgm:cxn modelId="{A331C02A-0AAE-41F4-881C-13BA7B5CF16E}" type="presOf" srcId="{9211FC17-58E7-4A18-9E71-C0054F841128}" destId="{10909C5A-EE66-473C-849F-B45F938BD6E8}" srcOrd="1" destOrd="0" presId="urn:microsoft.com/office/officeart/2005/8/layout/process5"/>
    <dgm:cxn modelId="{252C0AF1-8219-4A63-87F2-953B4FC58980}" type="presOf" srcId="{85188709-7013-4229-B612-C2DEC9F71EDB}" destId="{BEA62AD2-0555-483E-B197-1655A925ED44}" srcOrd="0" destOrd="0" presId="urn:microsoft.com/office/officeart/2005/8/layout/process5"/>
    <dgm:cxn modelId="{B230048F-7B04-4525-8120-FE547993243B}" type="presOf" srcId="{533C7BED-F83F-48C3-A2F4-505400C1FC99}" destId="{D6C54A21-D4C2-4464-AF5F-3FEF1BEB6709}" srcOrd="0" destOrd="0" presId="urn:microsoft.com/office/officeart/2005/8/layout/process5"/>
    <dgm:cxn modelId="{7CEEC35D-7BBF-4493-93AE-2E846445161D}" type="presOf" srcId="{D4C05AD7-2727-4383-9366-A0C321CC981F}" destId="{3C6B3859-0EC7-4589-A147-D1D7BE619A3D}" srcOrd="0" destOrd="0" presId="urn:microsoft.com/office/officeart/2005/8/layout/process5"/>
    <dgm:cxn modelId="{B5021F8C-5E00-47A3-881E-0C859F64F762}" type="presOf" srcId="{8DA031D6-8B2F-4D1E-8036-42E9A2C45F7D}" destId="{FE822B75-3472-4BD1-85C1-6D9FC328482B}" srcOrd="0" destOrd="0" presId="urn:microsoft.com/office/officeart/2005/8/layout/process5"/>
    <dgm:cxn modelId="{AED7A92B-C4A6-4AB5-8074-248951E14910}" type="presOf" srcId="{EDEEC4D6-6FEB-4324-A0C4-372AFBC83256}" destId="{9C19C9E6-1475-4F85-A650-A6E0687F4DAD}" srcOrd="0" destOrd="0" presId="urn:microsoft.com/office/officeart/2005/8/layout/process5"/>
    <dgm:cxn modelId="{40C80161-1CD5-4186-BCB9-764EA03901C4}" srcId="{D4C05AD7-2727-4383-9366-A0C321CC981F}" destId="{11737BDF-1CDA-43CD-A1A8-1A91D837F9EA}" srcOrd="6" destOrd="0" parTransId="{D43CECF7-5710-4FB3-9575-BF33BD6C2B00}" sibTransId="{38B7E5E4-EFEA-44D3-918D-374B7F1195F7}"/>
    <dgm:cxn modelId="{CD563971-80D9-465E-AD39-A078181B14E5}" type="presOf" srcId="{0A790C59-1560-4DC2-A5F5-54714FBC4E4F}" destId="{9DD3B3B6-A4FA-489B-A3BD-3D7382C30354}" srcOrd="0" destOrd="0" presId="urn:microsoft.com/office/officeart/2005/8/layout/process5"/>
    <dgm:cxn modelId="{6C1A6B8C-D237-4E7F-93EF-C0A5243D1E2B}" type="presOf" srcId="{925F73F4-7D48-4944-8614-1B4728B8767B}" destId="{F3302D3A-11DF-487C-8E7E-13EF3A9701D7}" srcOrd="1" destOrd="0" presId="urn:microsoft.com/office/officeart/2005/8/layout/process5"/>
    <dgm:cxn modelId="{46588502-16BD-4789-BA9F-08A45A626763}" type="presParOf" srcId="{3C6B3859-0EC7-4589-A147-D1D7BE619A3D}" destId="{9DD3B3B6-A4FA-489B-A3BD-3D7382C30354}" srcOrd="0" destOrd="0" presId="urn:microsoft.com/office/officeart/2005/8/layout/process5"/>
    <dgm:cxn modelId="{0AC19A83-90AE-4C5A-A020-644CCD166E47}" type="presParOf" srcId="{3C6B3859-0EC7-4589-A147-D1D7BE619A3D}" destId="{8BF312AB-FE86-43BA-B658-208D05DBB2B2}" srcOrd="1" destOrd="0" presId="urn:microsoft.com/office/officeart/2005/8/layout/process5"/>
    <dgm:cxn modelId="{BFD4C4A2-1C71-4910-883D-D90090209C01}" type="presParOf" srcId="{8BF312AB-FE86-43BA-B658-208D05DBB2B2}" destId="{10909C5A-EE66-473C-849F-B45F938BD6E8}" srcOrd="0" destOrd="0" presId="urn:microsoft.com/office/officeart/2005/8/layout/process5"/>
    <dgm:cxn modelId="{42A1041F-947E-4132-8E9E-E70E4BD65C6D}" type="presParOf" srcId="{3C6B3859-0EC7-4589-A147-D1D7BE619A3D}" destId="{1F7619CE-2C90-4803-AA55-41AA1983D4E2}" srcOrd="2" destOrd="0" presId="urn:microsoft.com/office/officeart/2005/8/layout/process5"/>
    <dgm:cxn modelId="{D3BAB88D-739E-4E45-BE53-A702411770E9}" type="presParOf" srcId="{3C6B3859-0EC7-4589-A147-D1D7BE619A3D}" destId="{AE7D25EC-63D8-401B-B455-E70B7F854F6D}" srcOrd="3" destOrd="0" presId="urn:microsoft.com/office/officeart/2005/8/layout/process5"/>
    <dgm:cxn modelId="{F60BEF2A-C79F-416A-9170-3EC00E9C605A}" type="presParOf" srcId="{AE7D25EC-63D8-401B-B455-E70B7F854F6D}" destId="{72D75A83-3C9D-44D2-B838-8303DF487E4F}" srcOrd="0" destOrd="0" presId="urn:microsoft.com/office/officeart/2005/8/layout/process5"/>
    <dgm:cxn modelId="{69E9CB68-2F06-4855-9FE7-F3F66E81EBDB}" type="presParOf" srcId="{3C6B3859-0EC7-4589-A147-D1D7BE619A3D}" destId="{D6C54A21-D4C2-4464-AF5F-3FEF1BEB6709}" srcOrd="4" destOrd="0" presId="urn:microsoft.com/office/officeart/2005/8/layout/process5"/>
    <dgm:cxn modelId="{66BF375F-E9C3-49CB-99B4-902C337B46C1}" type="presParOf" srcId="{3C6B3859-0EC7-4589-A147-D1D7BE619A3D}" destId="{FE822B75-3472-4BD1-85C1-6D9FC328482B}" srcOrd="5" destOrd="0" presId="urn:microsoft.com/office/officeart/2005/8/layout/process5"/>
    <dgm:cxn modelId="{ADF0A21F-BA49-4D47-A3AF-9D944D01B340}" type="presParOf" srcId="{FE822B75-3472-4BD1-85C1-6D9FC328482B}" destId="{A5594D5C-2695-45AE-9372-F42413F3D6AA}" srcOrd="0" destOrd="0" presId="urn:microsoft.com/office/officeart/2005/8/layout/process5"/>
    <dgm:cxn modelId="{DEA11A70-2328-4ED1-A04B-8C818D8DB838}" type="presParOf" srcId="{3C6B3859-0EC7-4589-A147-D1D7BE619A3D}" destId="{A7472994-7678-4128-9763-9E10B6941B63}" srcOrd="6" destOrd="0" presId="urn:microsoft.com/office/officeart/2005/8/layout/process5"/>
    <dgm:cxn modelId="{B032508A-551F-4BEF-8170-BCE1D735A087}" type="presParOf" srcId="{3C6B3859-0EC7-4589-A147-D1D7BE619A3D}" destId="{9C19C9E6-1475-4F85-A650-A6E0687F4DAD}" srcOrd="7" destOrd="0" presId="urn:microsoft.com/office/officeart/2005/8/layout/process5"/>
    <dgm:cxn modelId="{48714C7F-1004-4EDE-AA52-A670D231EBF4}" type="presParOf" srcId="{9C19C9E6-1475-4F85-A650-A6E0687F4DAD}" destId="{D03BFDC4-14F0-4A90-8A03-D72567FDC185}" srcOrd="0" destOrd="0" presId="urn:microsoft.com/office/officeart/2005/8/layout/process5"/>
    <dgm:cxn modelId="{9443F418-BAAE-4B93-8F3B-8C3B933C76FF}" type="presParOf" srcId="{3C6B3859-0EC7-4589-A147-D1D7BE619A3D}" destId="{FC2D105B-1C10-4BCD-858F-0173C7E828CE}" srcOrd="8" destOrd="0" presId="urn:microsoft.com/office/officeart/2005/8/layout/process5"/>
    <dgm:cxn modelId="{5083B824-AC4A-4702-A0F5-076999662500}" type="presParOf" srcId="{3C6B3859-0EC7-4589-A147-D1D7BE619A3D}" destId="{B10A0746-232D-459B-868E-34A93A814472}" srcOrd="9" destOrd="0" presId="urn:microsoft.com/office/officeart/2005/8/layout/process5"/>
    <dgm:cxn modelId="{0137820A-9146-4F4F-BFF5-3207FC6FCD57}" type="presParOf" srcId="{B10A0746-232D-459B-868E-34A93A814472}" destId="{24A8F61C-CF63-4AB1-BC5A-163F2984D2DF}" srcOrd="0" destOrd="0" presId="urn:microsoft.com/office/officeart/2005/8/layout/process5"/>
    <dgm:cxn modelId="{2FA1833D-95C4-40D7-96B4-C170E202358D}" type="presParOf" srcId="{3C6B3859-0EC7-4589-A147-D1D7BE619A3D}" destId="{0D2ACC12-8F37-45B0-A624-E605663359D6}" srcOrd="10" destOrd="0" presId="urn:microsoft.com/office/officeart/2005/8/layout/process5"/>
    <dgm:cxn modelId="{C87E20F5-DDDB-47BD-86B1-A93C1E021C35}" type="presParOf" srcId="{3C6B3859-0EC7-4589-A147-D1D7BE619A3D}" destId="{02BB6F1C-DC7D-4445-AAAA-F082AD7563D6}" srcOrd="11" destOrd="0" presId="urn:microsoft.com/office/officeart/2005/8/layout/process5"/>
    <dgm:cxn modelId="{E1EA3C62-A967-439E-AE2C-5D5242A0E3B5}" type="presParOf" srcId="{02BB6F1C-DC7D-4445-AAAA-F082AD7563D6}" destId="{F3302D3A-11DF-487C-8E7E-13EF3A9701D7}" srcOrd="0" destOrd="0" presId="urn:microsoft.com/office/officeart/2005/8/layout/process5"/>
    <dgm:cxn modelId="{7B4B3073-DC2A-44C3-8C61-FCDB76B93C9B}" type="presParOf" srcId="{3C6B3859-0EC7-4589-A147-D1D7BE619A3D}" destId="{5AD5ECE3-7D8F-4B85-80D1-2DB4A467D89D}" srcOrd="12" destOrd="0" presId="urn:microsoft.com/office/officeart/2005/8/layout/process5"/>
    <dgm:cxn modelId="{C84BBDED-120E-436F-BCCA-9966EED66D01}" type="presParOf" srcId="{3C6B3859-0EC7-4589-A147-D1D7BE619A3D}" destId="{01FA8520-3A8E-4F52-AF75-297AF891C57D}" srcOrd="13" destOrd="0" presId="urn:microsoft.com/office/officeart/2005/8/layout/process5"/>
    <dgm:cxn modelId="{B75252B4-706E-40B8-AB8F-35AAA66401F5}" type="presParOf" srcId="{01FA8520-3A8E-4F52-AF75-297AF891C57D}" destId="{CF5F2035-F5EC-451E-AD44-2979034AE751}" srcOrd="0" destOrd="0" presId="urn:microsoft.com/office/officeart/2005/8/layout/process5"/>
    <dgm:cxn modelId="{99D796E1-1AFD-41D3-A140-7A5E10B3053A}" type="presParOf" srcId="{3C6B3859-0EC7-4589-A147-D1D7BE619A3D}" destId="{A6A02AF8-22C4-4AEB-80D7-12FFBC5756BA}" srcOrd="14" destOrd="0" presId="urn:microsoft.com/office/officeart/2005/8/layout/process5"/>
    <dgm:cxn modelId="{1ECF325B-3135-4DBD-9139-0360AAA2E4FC}" type="presParOf" srcId="{3C6B3859-0EC7-4589-A147-D1D7BE619A3D}" destId="{EBB531F2-4A78-4870-BBE3-CC114EFDE23A}" srcOrd="15" destOrd="0" presId="urn:microsoft.com/office/officeart/2005/8/layout/process5"/>
    <dgm:cxn modelId="{66AA020A-582E-4308-83B5-0C0F1D0A73F1}" type="presParOf" srcId="{EBB531F2-4A78-4870-BBE3-CC114EFDE23A}" destId="{E70E8279-9971-4DD0-A2E0-8A18618DE732}" srcOrd="0" destOrd="0" presId="urn:microsoft.com/office/officeart/2005/8/layout/process5"/>
    <dgm:cxn modelId="{0E4DE64A-9B66-43E8-9A1D-C80D25844B73}" type="presParOf" srcId="{3C6B3859-0EC7-4589-A147-D1D7BE619A3D}" destId="{BEA62AD2-0555-483E-B197-1655A925ED44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76988-B3DB-46E4-A6E7-F8903076A6A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5874F9C-B9F7-4DFA-B1A7-206075BED721}">
      <dgm:prSet phldrT="[Текст]" custT="1"/>
      <dgm:spPr/>
      <dgm:t>
        <a:bodyPr/>
        <a:lstStyle/>
        <a:p>
          <a:r>
            <a:rPr lang="uk-UA" sz="2000" b="0" i="0" baseline="0" dirty="0" smtClean="0">
              <a:latin typeface="Georgia" pitchFamily="18" charset="0"/>
            </a:rPr>
            <a:t>ФУРКАЦІЇ</a:t>
          </a:r>
          <a:endParaRPr lang="ru-RU" sz="2000" b="0" i="0" baseline="0" dirty="0">
            <a:latin typeface="Georgia" pitchFamily="18" charset="0"/>
          </a:endParaRPr>
        </a:p>
      </dgm:t>
    </dgm:pt>
    <dgm:pt modelId="{66D5A01C-2EA6-4A44-AC2F-609E1E749D0C}" type="parTrans" cxnId="{E1742D6F-A326-4442-B367-714F3BF133D3}">
      <dgm:prSet/>
      <dgm:spPr/>
      <dgm:t>
        <a:bodyPr/>
        <a:lstStyle/>
        <a:p>
          <a:endParaRPr lang="ru-RU"/>
        </a:p>
      </dgm:t>
    </dgm:pt>
    <dgm:pt modelId="{C8B713BB-01A3-4063-940E-05099C9FF9BC}" type="sibTrans" cxnId="{E1742D6F-A326-4442-B367-714F3BF133D3}">
      <dgm:prSet/>
      <dgm:spPr/>
      <dgm:t>
        <a:bodyPr/>
        <a:lstStyle/>
        <a:p>
          <a:endParaRPr lang="ru-RU"/>
        </a:p>
      </dgm:t>
    </dgm:pt>
    <dgm:pt modelId="{5B3DBAFD-58C0-4F11-82BF-C068C0BF3F5A}">
      <dgm:prSet phldrT="[Текст]" custT="1"/>
      <dgm:spPr/>
      <dgm:t>
        <a:bodyPr/>
        <a:lstStyle/>
        <a:p>
          <a:r>
            <a:rPr lang="uk-UA" sz="2000" b="0" i="0" baseline="0" dirty="0" smtClean="0">
              <a:latin typeface="Georgia" pitchFamily="18" charset="0"/>
            </a:rPr>
            <a:t>ВАРІАТИВНОСТІ Й АЛЬТЕРНАТИВ-НОСТІ </a:t>
          </a:r>
          <a:endParaRPr lang="ru-RU" sz="2000" b="0" i="0" baseline="0" dirty="0">
            <a:latin typeface="Georgia" pitchFamily="18" charset="0"/>
          </a:endParaRPr>
        </a:p>
      </dgm:t>
    </dgm:pt>
    <dgm:pt modelId="{0276E27C-F579-4DA3-AA56-5E84689EE854}" type="parTrans" cxnId="{EA911151-825B-40EF-95CC-A9D0998F7C6D}">
      <dgm:prSet/>
      <dgm:spPr/>
      <dgm:t>
        <a:bodyPr/>
        <a:lstStyle/>
        <a:p>
          <a:endParaRPr lang="ru-RU"/>
        </a:p>
      </dgm:t>
    </dgm:pt>
    <dgm:pt modelId="{1EB7BC06-B143-448D-911D-ACDA87BA1975}" type="sibTrans" cxnId="{EA911151-825B-40EF-95CC-A9D0998F7C6D}">
      <dgm:prSet/>
      <dgm:spPr/>
      <dgm:t>
        <a:bodyPr/>
        <a:lstStyle/>
        <a:p>
          <a:endParaRPr lang="ru-RU"/>
        </a:p>
      </dgm:t>
    </dgm:pt>
    <dgm:pt modelId="{EEEC026E-ADCA-4274-8CE9-3729F8FEA00F}">
      <dgm:prSet phldrT="[Текст]" custT="1"/>
      <dgm:spPr/>
      <dgm:t>
        <a:bodyPr/>
        <a:lstStyle/>
        <a:p>
          <a:r>
            <a:rPr lang="uk-UA" sz="2000" b="0" i="0" baseline="0" dirty="0" smtClean="0">
              <a:latin typeface="Georgia" pitchFamily="18" charset="0"/>
            </a:rPr>
            <a:t>НАСТУПНОСТІ ТА НЕПЕРЕРВНОСТІ </a:t>
          </a:r>
          <a:endParaRPr lang="ru-RU" sz="2000" b="0" i="0" baseline="0" dirty="0">
            <a:latin typeface="Georgia" pitchFamily="18" charset="0"/>
          </a:endParaRPr>
        </a:p>
      </dgm:t>
    </dgm:pt>
    <dgm:pt modelId="{EB2F28E7-3F86-427D-A31E-A781FC4559CB}" type="parTrans" cxnId="{86E0BF56-5881-457F-A0CE-84D8A3CB9140}">
      <dgm:prSet/>
      <dgm:spPr/>
      <dgm:t>
        <a:bodyPr/>
        <a:lstStyle/>
        <a:p>
          <a:endParaRPr lang="ru-RU"/>
        </a:p>
      </dgm:t>
    </dgm:pt>
    <dgm:pt modelId="{4BA96DFE-157B-4305-8CC2-A96C01EFF6FB}" type="sibTrans" cxnId="{86E0BF56-5881-457F-A0CE-84D8A3CB9140}">
      <dgm:prSet/>
      <dgm:spPr/>
      <dgm:t>
        <a:bodyPr/>
        <a:lstStyle/>
        <a:p>
          <a:endParaRPr lang="ru-RU"/>
        </a:p>
      </dgm:t>
    </dgm:pt>
    <dgm:pt modelId="{8EA9505C-E013-4509-8CE0-34BC9C5D6423}">
      <dgm:prSet phldrT="[Текст]" custT="1"/>
      <dgm:spPr/>
      <dgm:t>
        <a:bodyPr/>
        <a:lstStyle/>
        <a:p>
          <a:r>
            <a:rPr lang="uk-UA" sz="2000" b="0" i="0" baseline="0" dirty="0" smtClean="0">
              <a:latin typeface="Georgia" pitchFamily="18" charset="0"/>
            </a:rPr>
            <a:t>ГНУЧКОСТІ</a:t>
          </a:r>
          <a:endParaRPr lang="ru-RU" sz="2000" b="0" i="0" baseline="0" dirty="0">
            <a:latin typeface="Georgia" pitchFamily="18" charset="0"/>
          </a:endParaRPr>
        </a:p>
      </dgm:t>
    </dgm:pt>
    <dgm:pt modelId="{645D2E73-1783-4952-91E0-D233248305EE}" type="parTrans" cxnId="{2C62AE63-CCB9-4239-BFBF-FC8DC886C9DF}">
      <dgm:prSet/>
      <dgm:spPr/>
      <dgm:t>
        <a:bodyPr/>
        <a:lstStyle/>
        <a:p>
          <a:endParaRPr lang="ru-RU"/>
        </a:p>
      </dgm:t>
    </dgm:pt>
    <dgm:pt modelId="{F62278BE-8EEB-405B-A7B6-3B27965FEB19}" type="sibTrans" cxnId="{2C62AE63-CCB9-4239-BFBF-FC8DC886C9DF}">
      <dgm:prSet/>
      <dgm:spPr/>
      <dgm:t>
        <a:bodyPr/>
        <a:lstStyle/>
        <a:p>
          <a:endParaRPr lang="ru-RU"/>
        </a:p>
      </dgm:t>
    </dgm:pt>
    <dgm:pt modelId="{026E9E2C-6FA7-4AC4-8120-D38D4DE670AB}">
      <dgm:prSet phldrT="[Текст]" custT="1"/>
      <dgm:spPr/>
      <dgm:t>
        <a:bodyPr/>
        <a:lstStyle/>
        <a:p>
          <a:r>
            <a:rPr lang="uk-UA" sz="2000" b="0" i="0" baseline="0" dirty="0" smtClean="0">
              <a:latin typeface="Georgia" pitchFamily="18" charset="0"/>
            </a:rPr>
            <a:t>ДІАГНОСТИКО-ПРОГНОСТИЧНОЇ РЕАЛІЗОВАНОСТІ </a:t>
          </a:r>
          <a:endParaRPr lang="ru-RU" sz="2000" b="0" i="0" baseline="0" dirty="0">
            <a:latin typeface="Georgia" pitchFamily="18" charset="0"/>
          </a:endParaRPr>
        </a:p>
      </dgm:t>
    </dgm:pt>
    <dgm:pt modelId="{38944AB8-388C-45F3-9A0A-50C7C2669D51}" type="parTrans" cxnId="{21A7FFED-6145-4652-95FA-D8E598DEE247}">
      <dgm:prSet/>
      <dgm:spPr/>
      <dgm:t>
        <a:bodyPr/>
        <a:lstStyle/>
        <a:p>
          <a:endParaRPr lang="ru-RU"/>
        </a:p>
      </dgm:t>
    </dgm:pt>
    <dgm:pt modelId="{A0B5F083-5B4B-4186-B243-E6079EFB3121}" type="sibTrans" cxnId="{21A7FFED-6145-4652-95FA-D8E598DEE247}">
      <dgm:prSet/>
      <dgm:spPr/>
      <dgm:t>
        <a:bodyPr/>
        <a:lstStyle/>
        <a:p>
          <a:endParaRPr lang="ru-RU"/>
        </a:p>
      </dgm:t>
    </dgm:pt>
    <dgm:pt modelId="{EEA4A624-0FA4-4F82-94A2-8EB9B3BC2CB0}" type="pres">
      <dgm:prSet presAssocID="{AF376988-B3DB-46E4-A6E7-F8903076A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23458D-7621-4EE7-822A-A67AE1541E11}" type="pres">
      <dgm:prSet presAssocID="{65874F9C-B9F7-4DFA-B1A7-206075BED721}" presName="node" presStyleLbl="node1" presStyleIdx="0" presStyleCnt="5" custLinFactNeighborX="402" custLinFactNeighborY="-3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3AE59-BF01-4E60-BE54-CF4F2E65DC07}" type="pres">
      <dgm:prSet presAssocID="{C8B713BB-01A3-4063-940E-05099C9FF9BC}" presName="sibTrans" presStyleCnt="0"/>
      <dgm:spPr/>
      <dgm:t>
        <a:bodyPr/>
        <a:lstStyle/>
        <a:p>
          <a:endParaRPr lang="ru-RU"/>
        </a:p>
      </dgm:t>
    </dgm:pt>
    <dgm:pt modelId="{34C996EB-1742-404F-A1A8-F7103E59B50F}" type="pres">
      <dgm:prSet presAssocID="{5B3DBAFD-58C0-4F11-82BF-C068C0BF3F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CE458-0D7C-4A4D-9BA5-60541BEFB422}" type="pres">
      <dgm:prSet presAssocID="{1EB7BC06-B143-448D-911D-ACDA87BA1975}" presName="sibTrans" presStyleCnt="0"/>
      <dgm:spPr/>
      <dgm:t>
        <a:bodyPr/>
        <a:lstStyle/>
        <a:p>
          <a:endParaRPr lang="ru-RU"/>
        </a:p>
      </dgm:t>
    </dgm:pt>
    <dgm:pt modelId="{CA61C7DC-4174-4926-A51A-7AD09BBA8196}" type="pres">
      <dgm:prSet presAssocID="{EEEC026E-ADCA-4274-8CE9-3729F8FEA0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17D55-93FA-4D4D-9944-2AB2A4CD8F15}" type="pres">
      <dgm:prSet presAssocID="{4BA96DFE-157B-4305-8CC2-A96C01EFF6FB}" presName="sibTrans" presStyleCnt="0"/>
      <dgm:spPr/>
      <dgm:t>
        <a:bodyPr/>
        <a:lstStyle/>
        <a:p>
          <a:endParaRPr lang="ru-RU"/>
        </a:p>
      </dgm:t>
    </dgm:pt>
    <dgm:pt modelId="{08BE7C3A-37EB-4E01-97C8-1B3D14E32115}" type="pres">
      <dgm:prSet presAssocID="{8EA9505C-E013-4509-8CE0-34BC9C5D64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D1D5D-C980-4B21-8882-350B765251FA}" type="pres">
      <dgm:prSet presAssocID="{F62278BE-8EEB-405B-A7B6-3B27965FEB19}" presName="sibTrans" presStyleCnt="0"/>
      <dgm:spPr/>
      <dgm:t>
        <a:bodyPr/>
        <a:lstStyle/>
        <a:p>
          <a:endParaRPr lang="ru-RU"/>
        </a:p>
      </dgm:t>
    </dgm:pt>
    <dgm:pt modelId="{66AF0B7A-9442-4717-8594-3B1DE250CC12}" type="pres">
      <dgm:prSet presAssocID="{026E9E2C-6FA7-4AC4-8120-D38D4DE670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2AE63-CCB9-4239-BFBF-FC8DC886C9DF}" srcId="{AF376988-B3DB-46E4-A6E7-F8903076A6A4}" destId="{8EA9505C-E013-4509-8CE0-34BC9C5D6423}" srcOrd="3" destOrd="0" parTransId="{645D2E73-1783-4952-91E0-D233248305EE}" sibTransId="{F62278BE-8EEB-405B-A7B6-3B27965FEB19}"/>
    <dgm:cxn modelId="{EA911151-825B-40EF-95CC-A9D0998F7C6D}" srcId="{AF376988-B3DB-46E4-A6E7-F8903076A6A4}" destId="{5B3DBAFD-58C0-4F11-82BF-C068C0BF3F5A}" srcOrd="1" destOrd="0" parTransId="{0276E27C-F579-4DA3-AA56-5E84689EE854}" sibTransId="{1EB7BC06-B143-448D-911D-ACDA87BA1975}"/>
    <dgm:cxn modelId="{E1742D6F-A326-4442-B367-714F3BF133D3}" srcId="{AF376988-B3DB-46E4-A6E7-F8903076A6A4}" destId="{65874F9C-B9F7-4DFA-B1A7-206075BED721}" srcOrd="0" destOrd="0" parTransId="{66D5A01C-2EA6-4A44-AC2F-609E1E749D0C}" sibTransId="{C8B713BB-01A3-4063-940E-05099C9FF9BC}"/>
    <dgm:cxn modelId="{EAB5601E-8D23-4971-96FD-3D176100FD21}" type="presOf" srcId="{AF376988-B3DB-46E4-A6E7-F8903076A6A4}" destId="{EEA4A624-0FA4-4F82-94A2-8EB9B3BC2CB0}" srcOrd="0" destOrd="0" presId="urn:microsoft.com/office/officeart/2005/8/layout/default"/>
    <dgm:cxn modelId="{F59BB11C-8D76-4956-826D-130998377101}" type="presOf" srcId="{65874F9C-B9F7-4DFA-B1A7-206075BED721}" destId="{BC23458D-7621-4EE7-822A-A67AE1541E11}" srcOrd="0" destOrd="0" presId="urn:microsoft.com/office/officeart/2005/8/layout/default"/>
    <dgm:cxn modelId="{86E0BF56-5881-457F-A0CE-84D8A3CB9140}" srcId="{AF376988-B3DB-46E4-A6E7-F8903076A6A4}" destId="{EEEC026E-ADCA-4274-8CE9-3729F8FEA00F}" srcOrd="2" destOrd="0" parTransId="{EB2F28E7-3F86-427D-A31E-A781FC4559CB}" sibTransId="{4BA96DFE-157B-4305-8CC2-A96C01EFF6FB}"/>
    <dgm:cxn modelId="{21A7FFED-6145-4652-95FA-D8E598DEE247}" srcId="{AF376988-B3DB-46E4-A6E7-F8903076A6A4}" destId="{026E9E2C-6FA7-4AC4-8120-D38D4DE670AB}" srcOrd="4" destOrd="0" parTransId="{38944AB8-388C-45F3-9A0A-50C7C2669D51}" sibTransId="{A0B5F083-5B4B-4186-B243-E6079EFB3121}"/>
    <dgm:cxn modelId="{A2708E31-D7BF-40E8-8D1B-BC34F90383D6}" type="presOf" srcId="{8EA9505C-E013-4509-8CE0-34BC9C5D6423}" destId="{08BE7C3A-37EB-4E01-97C8-1B3D14E32115}" srcOrd="0" destOrd="0" presId="urn:microsoft.com/office/officeart/2005/8/layout/default"/>
    <dgm:cxn modelId="{BAF161C2-2FBF-4235-96A3-FD70078C2CAD}" type="presOf" srcId="{EEEC026E-ADCA-4274-8CE9-3729F8FEA00F}" destId="{CA61C7DC-4174-4926-A51A-7AD09BBA8196}" srcOrd="0" destOrd="0" presId="urn:microsoft.com/office/officeart/2005/8/layout/default"/>
    <dgm:cxn modelId="{89DFE068-AC03-4AD2-9454-2C7117F94D22}" type="presOf" srcId="{026E9E2C-6FA7-4AC4-8120-D38D4DE670AB}" destId="{66AF0B7A-9442-4717-8594-3B1DE250CC12}" srcOrd="0" destOrd="0" presId="urn:microsoft.com/office/officeart/2005/8/layout/default"/>
    <dgm:cxn modelId="{13624A3B-5422-49EA-96E7-1099A3D0914F}" type="presOf" srcId="{5B3DBAFD-58C0-4F11-82BF-C068C0BF3F5A}" destId="{34C996EB-1742-404F-A1A8-F7103E59B50F}" srcOrd="0" destOrd="0" presId="urn:microsoft.com/office/officeart/2005/8/layout/default"/>
    <dgm:cxn modelId="{8A3ACC15-4587-48FA-8FC4-C3737BD2A71D}" type="presParOf" srcId="{EEA4A624-0FA4-4F82-94A2-8EB9B3BC2CB0}" destId="{BC23458D-7621-4EE7-822A-A67AE1541E11}" srcOrd="0" destOrd="0" presId="urn:microsoft.com/office/officeart/2005/8/layout/default"/>
    <dgm:cxn modelId="{662ABDB5-9D75-4E3B-BD17-71749E5C564B}" type="presParOf" srcId="{EEA4A624-0FA4-4F82-94A2-8EB9B3BC2CB0}" destId="{9C03AE59-BF01-4E60-BE54-CF4F2E65DC07}" srcOrd="1" destOrd="0" presId="urn:microsoft.com/office/officeart/2005/8/layout/default"/>
    <dgm:cxn modelId="{80FFB263-D3B1-4D4B-8071-19FB797C609C}" type="presParOf" srcId="{EEA4A624-0FA4-4F82-94A2-8EB9B3BC2CB0}" destId="{34C996EB-1742-404F-A1A8-F7103E59B50F}" srcOrd="2" destOrd="0" presId="urn:microsoft.com/office/officeart/2005/8/layout/default"/>
    <dgm:cxn modelId="{8EED3230-4A63-4E6B-A85E-9377D84C0B22}" type="presParOf" srcId="{EEA4A624-0FA4-4F82-94A2-8EB9B3BC2CB0}" destId="{9E5CE458-0D7C-4A4D-9BA5-60541BEFB422}" srcOrd="3" destOrd="0" presId="urn:microsoft.com/office/officeart/2005/8/layout/default"/>
    <dgm:cxn modelId="{17EED62C-990B-4BE3-9A4F-385CC412AB39}" type="presParOf" srcId="{EEA4A624-0FA4-4F82-94A2-8EB9B3BC2CB0}" destId="{CA61C7DC-4174-4926-A51A-7AD09BBA8196}" srcOrd="4" destOrd="0" presId="urn:microsoft.com/office/officeart/2005/8/layout/default"/>
    <dgm:cxn modelId="{CAD75ED2-7EF6-4F5B-B8DB-6766722CD219}" type="presParOf" srcId="{EEA4A624-0FA4-4F82-94A2-8EB9B3BC2CB0}" destId="{91B17D55-93FA-4D4D-9944-2AB2A4CD8F15}" srcOrd="5" destOrd="0" presId="urn:microsoft.com/office/officeart/2005/8/layout/default"/>
    <dgm:cxn modelId="{3CF00CB7-A06C-4224-B198-BA4B378B6AF6}" type="presParOf" srcId="{EEA4A624-0FA4-4F82-94A2-8EB9B3BC2CB0}" destId="{08BE7C3A-37EB-4E01-97C8-1B3D14E32115}" srcOrd="6" destOrd="0" presId="urn:microsoft.com/office/officeart/2005/8/layout/default"/>
    <dgm:cxn modelId="{2382814E-A5FB-4EDB-9296-1A0A2EF0877F}" type="presParOf" srcId="{EEA4A624-0FA4-4F82-94A2-8EB9B3BC2CB0}" destId="{07CD1D5D-C980-4B21-8882-350B765251FA}" srcOrd="7" destOrd="0" presId="urn:microsoft.com/office/officeart/2005/8/layout/default"/>
    <dgm:cxn modelId="{73B5CBF7-727B-490F-AB30-1CE0DE9DC4DF}" type="presParOf" srcId="{EEA4A624-0FA4-4F82-94A2-8EB9B3BC2CB0}" destId="{66AF0B7A-9442-4717-8594-3B1DE250CC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9B894-8382-4159-ADAB-5ECB3A8FDD44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9C497CB-95C6-4B27-8D24-E79898968B6C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СУСПІЛЬНО-ГУМАНІТАРНИЙ </a:t>
          </a:r>
          <a:endParaRPr lang="ru-RU" sz="2200" b="1" i="1" baseline="0" dirty="0">
            <a:latin typeface="Georgia" pitchFamily="18" charset="0"/>
          </a:endParaRPr>
        </a:p>
      </dgm:t>
    </dgm:pt>
    <dgm:pt modelId="{9B271A26-46C6-41F0-9A31-06A472D10E4A}" type="parTrans" cxnId="{BE967B05-6516-45C4-94E3-C6BD2803FE63}">
      <dgm:prSet/>
      <dgm:spPr/>
      <dgm:t>
        <a:bodyPr/>
        <a:lstStyle/>
        <a:p>
          <a:endParaRPr lang="ru-RU"/>
        </a:p>
      </dgm:t>
    </dgm:pt>
    <dgm:pt modelId="{EA027198-EEE6-43FF-98C8-4C6293FA8439}" type="sibTrans" cxnId="{BE967B05-6516-45C4-94E3-C6BD2803FE63}">
      <dgm:prSet/>
      <dgm:spPr/>
      <dgm:t>
        <a:bodyPr/>
        <a:lstStyle/>
        <a:p>
          <a:endParaRPr lang="ru-RU"/>
        </a:p>
      </dgm:t>
    </dgm:pt>
    <dgm:pt modelId="{77F815AC-41A1-4726-B55C-42A82E88ED78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ФІЛОЛОГІЧНИЙ</a:t>
          </a:r>
          <a:endParaRPr lang="ru-RU" sz="2200" b="1" i="1" baseline="0" dirty="0">
            <a:latin typeface="Georgia" pitchFamily="18" charset="0"/>
          </a:endParaRPr>
        </a:p>
      </dgm:t>
    </dgm:pt>
    <dgm:pt modelId="{CE8E51EE-FDC5-4D2A-8DAC-1B7ADCE161B0}" type="parTrans" cxnId="{3701A464-4067-4F8A-B5E5-73EB7F201314}">
      <dgm:prSet/>
      <dgm:spPr/>
      <dgm:t>
        <a:bodyPr/>
        <a:lstStyle/>
        <a:p>
          <a:endParaRPr lang="ru-RU"/>
        </a:p>
      </dgm:t>
    </dgm:pt>
    <dgm:pt modelId="{5D699C8F-19C7-4AA5-8039-C59A7A589C56}" type="sibTrans" cxnId="{3701A464-4067-4F8A-B5E5-73EB7F201314}">
      <dgm:prSet/>
      <dgm:spPr/>
      <dgm:t>
        <a:bodyPr/>
        <a:lstStyle/>
        <a:p>
          <a:endParaRPr lang="ru-RU"/>
        </a:p>
      </dgm:t>
    </dgm:pt>
    <dgm:pt modelId="{B628D052-C603-40AE-819B-4544A4139EE6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ПРИРОДНИЧО-МАТЕМАТИЧНИЙ </a:t>
          </a:r>
          <a:endParaRPr lang="ru-RU" sz="2200" b="1" i="1" baseline="0" dirty="0">
            <a:latin typeface="Georgia" pitchFamily="18" charset="0"/>
          </a:endParaRPr>
        </a:p>
      </dgm:t>
    </dgm:pt>
    <dgm:pt modelId="{9FA569CB-AF4B-46A1-BE5A-AB91F480B32A}" type="parTrans" cxnId="{03ED1385-CE45-49E2-A404-E43EAF81B0FC}">
      <dgm:prSet/>
      <dgm:spPr/>
      <dgm:t>
        <a:bodyPr/>
        <a:lstStyle/>
        <a:p>
          <a:endParaRPr lang="ru-RU"/>
        </a:p>
      </dgm:t>
    </dgm:pt>
    <dgm:pt modelId="{7EF485CC-C257-4577-9ED7-FF6C792EAB56}" type="sibTrans" cxnId="{03ED1385-CE45-49E2-A404-E43EAF81B0FC}">
      <dgm:prSet/>
      <dgm:spPr/>
      <dgm:t>
        <a:bodyPr/>
        <a:lstStyle/>
        <a:p>
          <a:endParaRPr lang="ru-RU"/>
        </a:p>
      </dgm:t>
    </dgm:pt>
    <dgm:pt modelId="{833D0250-83F8-4971-AA3A-B6376002E37B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ТЕХНОЛОГІЧНИЙ</a:t>
          </a:r>
          <a:endParaRPr lang="ru-RU" sz="2200" b="1" i="1" baseline="0" dirty="0">
            <a:latin typeface="Georgia" pitchFamily="18" charset="0"/>
          </a:endParaRPr>
        </a:p>
      </dgm:t>
    </dgm:pt>
    <dgm:pt modelId="{0CFCE578-C125-4C96-8C23-974934923231}" type="parTrans" cxnId="{408C501D-17A3-418F-984B-B34339F2048C}">
      <dgm:prSet/>
      <dgm:spPr/>
      <dgm:t>
        <a:bodyPr/>
        <a:lstStyle/>
        <a:p>
          <a:endParaRPr lang="ru-RU"/>
        </a:p>
      </dgm:t>
    </dgm:pt>
    <dgm:pt modelId="{9CEDF0C5-023F-47CF-84E2-B7341AB08F0E}" type="sibTrans" cxnId="{408C501D-17A3-418F-984B-B34339F2048C}">
      <dgm:prSet/>
      <dgm:spPr/>
      <dgm:t>
        <a:bodyPr/>
        <a:lstStyle/>
        <a:p>
          <a:endParaRPr lang="ru-RU"/>
        </a:p>
      </dgm:t>
    </dgm:pt>
    <dgm:pt modelId="{A47ACE89-BBD1-4C7A-9F4E-7FBD672581C2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ХУДОЖНЬО-ЕСТЕТИЧНИЙ </a:t>
          </a:r>
          <a:endParaRPr lang="ru-RU" sz="2200" b="1" i="1" baseline="0" dirty="0">
            <a:latin typeface="Georgia" pitchFamily="18" charset="0"/>
          </a:endParaRPr>
        </a:p>
      </dgm:t>
    </dgm:pt>
    <dgm:pt modelId="{E3419462-A317-4279-A1CB-4BA3F3D96F82}" type="parTrans" cxnId="{7F281FE3-A2CD-4CC7-8D48-7FCBC3F49183}">
      <dgm:prSet/>
      <dgm:spPr/>
      <dgm:t>
        <a:bodyPr/>
        <a:lstStyle/>
        <a:p>
          <a:endParaRPr lang="ru-RU"/>
        </a:p>
      </dgm:t>
    </dgm:pt>
    <dgm:pt modelId="{B4D2329B-54F7-4218-A619-9ED1A30D1A59}" type="sibTrans" cxnId="{7F281FE3-A2CD-4CC7-8D48-7FCBC3F49183}">
      <dgm:prSet/>
      <dgm:spPr/>
      <dgm:t>
        <a:bodyPr/>
        <a:lstStyle/>
        <a:p>
          <a:endParaRPr lang="ru-RU"/>
        </a:p>
      </dgm:t>
    </dgm:pt>
    <dgm:pt modelId="{1C3A7A10-C234-42EF-A6DE-C84753671453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</a:rPr>
            <a:t>СПОРТИВНИЙ</a:t>
          </a:r>
          <a:endParaRPr lang="ru-RU" sz="2200" b="1" i="1" baseline="0" dirty="0">
            <a:latin typeface="Georgia" pitchFamily="18" charset="0"/>
          </a:endParaRPr>
        </a:p>
      </dgm:t>
    </dgm:pt>
    <dgm:pt modelId="{72785DD6-183E-4C27-8C3B-20B018E01BFB}" type="parTrans" cxnId="{529FAA0E-92BC-4C8E-A3C8-3DE95B8EAA04}">
      <dgm:prSet/>
      <dgm:spPr/>
      <dgm:t>
        <a:bodyPr/>
        <a:lstStyle/>
        <a:p>
          <a:endParaRPr lang="ru-RU"/>
        </a:p>
      </dgm:t>
    </dgm:pt>
    <dgm:pt modelId="{3B13A09E-9084-415F-ABC4-D2F6399C4191}" type="sibTrans" cxnId="{529FAA0E-92BC-4C8E-A3C8-3DE95B8EAA04}">
      <dgm:prSet/>
      <dgm:spPr/>
      <dgm:t>
        <a:bodyPr/>
        <a:lstStyle/>
        <a:p>
          <a:endParaRPr lang="ru-RU"/>
        </a:p>
      </dgm:t>
    </dgm:pt>
    <dgm:pt modelId="{CC657ABF-9469-4FF6-9ECF-AF3D2F102267}" type="pres">
      <dgm:prSet presAssocID="{2529B894-8382-4159-ADAB-5ECB3A8FDD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FACB6-4C70-4394-B485-056D4CB83426}" type="pres">
      <dgm:prSet presAssocID="{B9C497CB-95C6-4B27-8D24-E79898968B6C}" presName="parentLin" presStyleCnt="0"/>
      <dgm:spPr/>
      <dgm:t>
        <a:bodyPr/>
        <a:lstStyle/>
        <a:p>
          <a:endParaRPr lang="ru-RU"/>
        </a:p>
      </dgm:t>
    </dgm:pt>
    <dgm:pt modelId="{E1A812FB-D32C-4B75-80C6-DFE46AB58431}" type="pres">
      <dgm:prSet presAssocID="{B9C497CB-95C6-4B27-8D24-E79898968B6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BF59DE4-4568-499B-AC8D-1D65C95B97D4}" type="pres">
      <dgm:prSet presAssocID="{B9C497CB-95C6-4B27-8D24-E79898968B6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6C86A-0CDB-4489-A3FD-6C1173F26E4E}" type="pres">
      <dgm:prSet presAssocID="{B9C497CB-95C6-4B27-8D24-E79898968B6C}" presName="negativeSpace" presStyleCnt="0"/>
      <dgm:spPr/>
      <dgm:t>
        <a:bodyPr/>
        <a:lstStyle/>
        <a:p>
          <a:endParaRPr lang="ru-RU"/>
        </a:p>
      </dgm:t>
    </dgm:pt>
    <dgm:pt modelId="{1767D8FD-BDEF-4A8F-9BA7-5D040411AD61}" type="pres">
      <dgm:prSet presAssocID="{B9C497CB-95C6-4B27-8D24-E79898968B6C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32C34-7672-493C-BF9B-46CD228C1C20}" type="pres">
      <dgm:prSet presAssocID="{EA027198-EEE6-43FF-98C8-4C6293FA8439}" presName="spaceBetweenRectangles" presStyleCnt="0"/>
      <dgm:spPr/>
      <dgm:t>
        <a:bodyPr/>
        <a:lstStyle/>
        <a:p>
          <a:endParaRPr lang="ru-RU"/>
        </a:p>
      </dgm:t>
    </dgm:pt>
    <dgm:pt modelId="{E1A48C5C-1653-46D3-AEB0-67C283F1F359}" type="pres">
      <dgm:prSet presAssocID="{77F815AC-41A1-4726-B55C-42A82E88ED78}" presName="parentLin" presStyleCnt="0"/>
      <dgm:spPr/>
      <dgm:t>
        <a:bodyPr/>
        <a:lstStyle/>
        <a:p>
          <a:endParaRPr lang="ru-RU"/>
        </a:p>
      </dgm:t>
    </dgm:pt>
    <dgm:pt modelId="{D81624C5-3624-485E-8969-4A89A68E44AA}" type="pres">
      <dgm:prSet presAssocID="{77F815AC-41A1-4726-B55C-42A82E88ED7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B7E5329-8E81-46A9-91B8-B2D601EAB9A8}" type="pres">
      <dgm:prSet presAssocID="{77F815AC-41A1-4726-B55C-42A82E88ED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FDC57-7579-4243-BB1C-5075F32F44B5}" type="pres">
      <dgm:prSet presAssocID="{77F815AC-41A1-4726-B55C-42A82E88ED78}" presName="negativeSpace" presStyleCnt="0"/>
      <dgm:spPr/>
      <dgm:t>
        <a:bodyPr/>
        <a:lstStyle/>
        <a:p>
          <a:endParaRPr lang="ru-RU"/>
        </a:p>
      </dgm:t>
    </dgm:pt>
    <dgm:pt modelId="{FCE862F6-EDC8-4A86-BB9E-7A917A7CD3B6}" type="pres">
      <dgm:prSet presAssocID="{77F815AC-41A1-4726-B55C-42A82E88ED7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63DB8-D270-4F71-96F1-F34B8C0F199A}" type="pres">
      <dgm:prSet presAssocID="{5D699C8F-19C7-4AA5-8039-C59A7A589C56}" presName="spaceBetweenRectangles" presStyleCnt="0"/>
      <dgm:spPr/>
      <dgm:t>
        <a:bodyPr/>
        <a:lstStyle/>
        <a:p>
          <a:endParaRPr lang="ru-RU"/>
        </a:p>
      </dgm:t>
    </dgm:pt>
    <dgm:pt modelId="{4602E651-D48F-41AF-977C-D40C420DE349}" type="pres">
      <dgm:prSet presAssocID="{B628D052-C603-40AE-819B-4544A4139EE6}" presName="parentLin" presStyleCnt="0"/>
      <dgm:spPr/>
      <dgm:t>
        <a:bodyPr/>
        <a:lstStyle/>
        <a:p>
          <a:endParaRPr lang="ru-RU"/>
        </a:p>
      </dgm:t>
    </dgm:pt>
    <dgm:pt modelId="{DE1E7D1E-EF7D-4DA8-B753-8089A09DD7F9}" type="pres">
      <dgm:prSet presAssocID="{B628D052-C603-40AE-819B-4544A4139EE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1093DC9-9145-4416-BB74-85333829369D}" type="pres">
      <dgm:prSet presAssocID="{B628D052-C603-40AE-819B-4544A4139EE6}" presName="parentText" presStyleLbl="node1" presStyleIdx="2" presStyleCnt="6" custScaleX="105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F865D-697C-46A4-A097-A1F049555802}" type="pres">
      <dgm:prSet presAssocID="{B628D052-C603-40AE-819B-4544A4139EE6}" presName="negativeSpace" presStyleCnt="0"/>
      <dgm:spPr/>
      <dgm:t>
        <a:bodyPr/>
        <a:lstStyle/>
        <a:p>
          <a:endParaRPr lang="ru-RU"/>
        </a:p>
      </dgm:t>
    </dgm:pt>
    <dgm:pt modelId="{6466A133-E9EC-4AF2-A90F-FF27C6D54E60}" type="pres">
      <dgm:prSet presAssocID="{B628D052-C603-40AE-819B-4544A4139EE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767B4-9250-41C2-A4BA-CE0F5B3B9746}" type="pres">
      <dgm:prSet presAssocID="{7EF485CC-C257-4577-9ED7-FF6C792EAB56}" presName="spaceBetweenRectangles" presStyleCnt="0"/>
      <dgm:spPr/>
      <dgm:t>
        <a:bodyPr/>
        <a:lstStyle/>
        <a:p>
          <a:endParaRPr lang="ru-RU"/>
        </a:p>
      </dgm:t>
    </dgm:pt>
    <dgm:pt modelId="{21A85024-17A3-4AA7-A1DF-8C6F0B489398}" type="pres">
      <dgm:prSet presAssocID="{833D0250-83F8-4971-AA3A-B6376002E37B}" presName="parentLin" presStyleCnt="0"/>
      <dgm:spPr/>
      <dgm:t>
        <a:bodyPr/>
        <a:lstStyle/>
        <a:p>
          <a:endParaRPr lang="ru-RU"/>
        </a:p>
      </dgm:t>
    </dgm:pt>
    <dgm:pt modelId="{53C45BD1-33D8-4D62-8F32-1FC909C770E2}" type="pres">
      <dgm:prSet presAssocID="{833D0250-83F8-4971-AA3A-B6376002E37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82118E2-7F63-4BDF-B88D-3CAFC2701CFB}" type="pres">
      <dgm:prSet presAssocID="{833D0250-83F8-4971-AA3A-B6376002E3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49F57-9CC2-4478-8C7F-EE47AE321952}" type="pres">
      <dgm:prSet presAssocID="{833D0250-83F8-4971-AA3A-B6376002E37B}" presName="negativeSpace" presStyleCnt="0"/>
      <dgm:spPr/>
      <dgm:t>
        <a:bodyPr/>
        <a:lstStyle/>
        <a:p>
          <a:endParaRPr lang="ru-RU"/>
        </a:p>
      </dgm:t>
    </dgm:pt>
    <dgm:pt modelId="{A3FE1504-C80E-44F8-AA5B-20A429E7408F}" type="pres">
      <dgm:prSet presAssocID="{833D0250-83F8-4971-AA3A-B6376002E37B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5AE1-7B65-46A8-99B9-5F76D4E0D3C9}" type="pres">
      <dgm:prSet presAssocID="{9CEDF0C5-023F-47CF-84E2-B7341AB08F0E}" presName="spaceBetweenRectangles" presStyleCnt="0"/>
      <dgm:spPr/>
      <dgm:t>
        <a:bodyPr/>
        <a:lstStyle/>
        <a:p>
          <a:endParaRPr lang="ru-RU"/>
        </a:p>
      </dgm:t>
    </dgm:pt>
    <dgm:pt modelId="{6010D2C6-767F-4E87-9ABC-F4F362B03781}" type="pres">
      <dgm:prSet presAssocID="{A47ACE89-BBD1-4C7A-9F4E-7FBD672581C2}" presName="parentLin" presStyleCnt="0"/>
      <dgm:spPr/>
      <dgm:t>
        <a:bodyPr/>
        <a:lstStyle/>
        <a:p>
          <a:endParaRPr lang="ru-RU"/>
        </a:p>
      </dgm:t>
    </dgm:pt>
    <dgm:pt modelId="{6F80BC93-9369-4230-A14F-EB2894CB964B}" type="pres">
      <dgm:prSet presAssocID="{A47ACE89-BBD1-4C7A-9F4E-7FBD672581C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2B069D9-3BF5-49A4-BBC0-94F35E91524F}" type="pres">
      <dgm:prSet presAssocID="{A47ACE89-BBD1-4C7A-9F4E-7FBD672581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3B2AF-F74E-4B48-A7EB-FAA8C8E70882}" type="pres">
      <dgm:prSet presAssocID="{A47ACE89-BBD1-4C7A-9F4E-7FBD672581C2}" presName="negativeSpace" presStyleCnt="0"/>
      <dgm:spPr/>
      <dgm:t>
        <a:bodyPr/>
        <a:lstStyle/>
        <a:p>
          <a:endParaRPr lang="ru-RU"/>
        </a:p>
      </dgm:t>
    </dgm:pt>
    <dgm:pt modelId="{804F8FCA-C0DD-47F4-803F-DC3FB9A9F0C5}" type="pres">
      <dgm:prSet presAssocID="{A47ACE89-BBD1-4C7A-9F4E-7FBD672581C2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0DEAD-E0F8-4EE9-A846-3AE1BA9EA395}" type="pres">
      <dgm:prSet presAssocID="{B4D2329B-54F7-4218-A619-9ED1A30D1A59}" presName="spaceBetweenRectangles" presStyleCnt="0"/>
      <dgm:spPr/>
      <dgm:t>
        <a:bodyPr/>
        <a:lstStyle/>
        <a:p>
          <a:endParaRPr lang="ru-RU"/>
        </a:p>
      </dgm:t>
    </dgm:pt>
    <dgm:pt modelId="{299640D7-69DD-4C90-9208-BEF2A2998905}" type="pres">
      <dgm:prSet presAssocID="{1C3A7A10-C234-42EF-A6DE-C84753671453}" presName="parentLin" presStyleCnt="0"/>
      <dgm:spPr/>
      <dgm:t>
        <a:bodyPr/>
        <a:lstStyle/>
        <a:p>
          <a:endParaRPr lang="ru-RU"/>
        </a:p>
      </dgm:t>
    </dgm:pt>
    <dgm:pt modelId="{D0C5FAC2-5D10-4070-A1B7-C0061B834C94}" type="pres">
      <dgm:prSet presAssocID="{1C3A7A10-C234-42EF-A6DE-C8475367145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3B34293-CE82-4EDF-B8B1-F07AEA4A67C2}" type="pres">
      <dgm:prSet presAssocID="{1C3A7A10-C234-42EF-A6DE-C847536714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A7B3C-40F0-488E-A19C-F5C1826C12F0}" type="pres">
      <dgm:prSet presAssocID="{1C3A7A10-C234-42EF-A6DE-C84753671453}" presName="negativeSpace" presStyleCnt="0"/>
      <dgm:spPr/>
      <dgm:t>
        <a:bodyPr/>
        <a:lstStyle/>
        <a:p>
          <a:endParaRPr lang="ru-RU"/>
        </a:p>
      </dgm:t>
    </dgm:pt>
    <dgm:pt modelId="{302F8982-8E2F-4A0D-A00A-064415DDC317}" type="pres">
      <dgm:prSet presAssocID="{1C3A7A10-C234-42EF-A6DE-C8475367145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88F66-5D2A-40A9-81BD-46A33A06441C}" type="presOf" srcId="{A47ACE89-BBD1-4C7A-9F4E-7FBD672581C2}" destId="{6F80BC93-9369-4230-A14F-EB2894CB964B}" srcOrd="0" destOrd="0" presId="urn:microsoft.com/office/officeart/2005/8/layout/list1"/>
    <dgm:cxn modelId="{842C0DEE-AF59-4A89-81B4-E4AC9BA4CAF4}" type="presOf" srcId="{1C3A7A10-C234-42EF-A6DE-C84753671453}" destId="{D3B34293-CE82-4EDF-B8B1-F07AEA4A67C2}" srcOrd="1" destOrd="0" presId="urn:microsoft.com/office/officeart/2005/8/layout/list1"/>
    <dgm:cxn modelId="{46E73133-5718-4ED0-BF5B-7CC0B8FC8B17}" type="presOf" srcId="{B628D052-C603-40AE-819B-4544A4139EE6}" destId="{DE1E7D1E-EF7D-4DA8-B753-8089A09DD7F9}" srcOrd="0" destOrd="0" presId="urn:microsoft.com/office/officeart/2005/8/layout/list1"/>
    <dgm:cxn modelId="{BECD9630-BA04-485B-BC30-1764B9B43EE8}" type="presOf" srcId="{77F815AC-41A1-4726-B55C-42A82E88ED78}" destId="{D81624C5-3624-485E-8969-4A89A68E44AA}" srcOrd="0" destOrd="0" presId="urn:microsoft.com/office/officeart/2005/8/layout/list1"/>
    <dgm:cxn modelId="{07475024-6706-423D-B90C-F33E37C51A3C}" type="presOf" srcId="{B628D052-C603-40AE-819B-4544A4139EE6}" destId="{51093DC9-9145-4416-BB74-85333829369D}" srcOrd="1" destOrd="0" presId="urn:microsoft.com/office/officeart/2005/8/layout/list1"/>
    <dgm:cxn modelId="{7DB4F316-8585-40BA-887F-17BF5812F983}" type="presOf" srcId="{1C3A7A10-C234-42EF-A6DE-C84753671453}" destId="{D0C5FAC2-5D10-4070-A1B7-C0061B834C94}" srcOrd="0" destOrd="0" presId="urn:microsoft.com/office/officeart/2005/8/layout/list1"/>
    <dgm:cxn modelId="{03ED1385-CE45-49E2-A404-E43EAF81B0FC}" srcId="{2529B894-8382-4159-ADAB-5ECB3A8FDD44}" destId="{B628D052-C603-40AE-819B-4544A4139EE6}" srcOrd="2" destOrd="0" parTransId="{9FA569CB-AF4B-46A1-BE5A-AB91F480B32A}" sibTransId="{7EF485CC-C257-4577-9ED7-FF6C792EAB56}"/>
    <dgm:cxn modelId="{EA08CE8D-5CDA-41C1-8DA7-FF557BFC39D4}" type="presOf" srcId="{A47ACE89-BBD1-4C7A-9F4E-7FBD672581C2}" destId="{32B069D9-3BF5-49A4-BBC0-94F35E91524F}" srcOrd="1" destOrd="0" presId="urn:microsoft.com/office/officeart/2005/8/layout/list1"/>
    <dgm:cxn modelId="{BE967B05-6516-45C4-94E3-C6BD2803FE63}" srcId="{2529B894-8382-4159-ADAB-5ECB3A8FDD44}" destId="{B9C497CB-95C6-4B27-8D24-E79898968B6C}" srcOrd="0" destOrd="0" parTransId="{9B271A26-46C6-41F0-9A31-06A472D10E4A}" sibTransId="{EA027198-EEE6-43FF-98C8-4C6293FA8439}"/>
    <dgm:cxn modelId="{529FAA0E-92BC-4C8E-A3C8-3DE95B8EAA04}" srcId="{2529B894-8382-4159-ADAB-5ECB3A8FDD44}" destId="{1C3A7A10-C234-42EF-A6DE-C84753671453}" srcOrd="5" destOrd="0" parTransId="{72785DD6-183E-4C27-8C3B-20B018E01BFB}" sibTransId="{3B13A09E-9084-415F-ABC4-D2F6399C4191}"/>
    <dgm:cxn modelId="{0B1D6035-2DD3-4AC6-B6B9-C7D93E148D58}" type="presOf" srcId="{2529B894-8382-4159-ADAB-5ECB3A8FDD44}" destId="{CC657ABF-9469-4FF6-9ECF-AF3D2F102267}" srcOrd="0" destOrd="0" presId="urn:microsoft.com/office/officeart/2005/8/layout/list1"/>
    <dgm:cxn modelId="{3701A464-4067-4F8A-B5E5-73EB7F201314}" srcId="{2529B894-8382-4159-ADAB-5ECB3A8FDD44}" destId="{77F815AC-41A1-4726-B55C-42A82E88ED78}" srcOrd="1" destOrd="0" parTransId="{CE8E51EE-FDC5-4D2A-8DAC-1B7ADCE161B0}" sibTransId="{5D699C8F-19C7-4AA5-8039-C59A7A589C56}"/>
    <dgm:cxn modelId="{408C501D-17A3-418F-984B-B34339F2048C}" srcId="{2529B894-8382-4159-ADAB-5ECB3A8FDD44}" destId="{833D0250-83F8-4971-AA3A-B6376002E37B}" srcOrd="3" destOrd="0" parTransId="{0CFCE578-C125-4C96-8C23-974934923231}" sibTransId="{9CEDF0C5-023F-47CF-84E2-B7341AB08F0E}"/>
    <dgm:cxn modelId="{9AFE81D9-1C98-4097-9DF0-D86CAE16AE4B}" type="presOf" srcId="{B9C497CB-95C6-4B27-8D24-E79898968B6C}" destId="{E1A812FB-D32C-4B75-80C6-DFE46AB58431}" srcOrd="0" destOrd="0" presId="urn:microsoft.com/office/officeart/2005/8/layout/list1"/>
    <dgm:cxn modelId="{7F281FE3-A2CD-4CC7-8D48-7FCBC3F49183}" srcId="{2529B894-8382-4159-ADAB-5ECB3A8FDD44}" destId="{A47ACE89-BBD1-4C7A-9F4E-7FBD672581C2}" srcOrd="4" destOrd="0" parTransId="{E3419462-A317-4279-A1CB-4BA3F3D96F82}" sibTransId="{B4D2329B-54F7-4218-A619-9ED1A30D1A59}"/>
    <dgm:cxn modelId="{054E89D9-0702-4BF9-BD1D-3F42EA5D67E1}" type="presOf" srcId="{B9C497CB-95C6-4B27-8D24-E79898968B6C}" destId="{1BF59DE4-4568-499B-AC8D-1D65C95B97D4}" srcOrd="1" destOrd="0" presId="urn:microsoft.com/office/officeart/2005/8/layout/list1"/>
    <dgm:cxn modelId="{D91015D5-60D7-4F5D-BFD7-1641A1FD47D8}" type="presOf" srcId="{833D0250-83F8-4971-AA3A-B6376002E37B}" destId="{D82118E2-7F63-4BDF-B88D-3CAFC2701CFB}" srcOrd="1" destOrd="0" presId="urn:microsoft.com/office/officeart/2005/8/layout/list1"/>
    <dgm:cxn modelId="{7A3AC9F8-0596-4BEA-A170-1E5201A04D46}" type="presOf" srcId="{833D0250-83F8-4971-AA3A-B6376002E37B}" destId="{53C45BD1-33D8-4D62-8F32-1FC909C770E2}" srcOrd="0" destOrd="0" presId="urn:microsoft.com/office/officeart/2005/8/layout/list1"/>
    <dgm:cxn modelId="{BFCCA94D-76B2-4534-97F1-05D9E73FCC79}" type="presOf" srcId="{77F815AC-41A1-4726-B55C-42A82E88ED78}" destId="{9B7E5329-8E81-46A9-91B8-B2D601EAB9A8}" srcOrd="1" destOrd="0" presId="urn:microsoft.com/office/officeart/2005/8/layout/list1"/>
    <dgm:cxn modelId="{86F01A28-9931-499E-8477-6B772470B8DD}" type="presParOf" srcId="{CC657ABF-9469-4FF6-9ECF-AF3D2F102267}" destId="{77CFACB6-4C70-4394-B485-056D4CB83426}" srcOrd="0" destOrd="0" presId="urn:microsoft.com/office/officeart/2005/8/layout/list1"/>
    <dgm:cxn modelId="{CE6A2FA4-7B32-447F-9B65-B98DDD7CE307}" type="presParOf" srcId="{77CFACB6-4C70-4394-B485-056D4CB83426}" destId="{E1A812FB-D32C-4B75-80C6-DFE46AB58431}" srcOrd="0" destOrd="0" presId="urn:microsoft.com/office/officeart/2005/8/layout/list1"/>
    <dgm:cxn modelId="{99C41118-79D4-4473-A6B0-C881478EA310}" type="presParOf" srcId="{77CFACB6-4C70-4394-B485-056D4CB83426}" destId="{1BF59DE4-4568-499B-AC8D-1D65C95B97D4}" srcOrd="1" destOrd="0" presId="urn:microsoft.com/office/officeart/2005/8/layout/list1"/>
    <dgm:cxn modelId="{4E43501E-7FF4-44E6-8A48-C06AD08D45C9}" type="presParOf" srcId="{CC657ABF-9469-4FF6-9ECF-AF3D2F102267}" destId="{6F06C86A-0CDB-4489-A3FD-6C1173F26E4E}" srcOrd="1" destOrd="0" presId="urn:microsoft.com/office/officeart/2005/8/layout/list1"/>
    <dgm:cxn modelId="{F7475BB0-05FA-402E-8781-115FE28B7418}" type="presParOf" srcId="{CC657ABF-9469-4FF6-9ECF-AF3D2F102267}" destId="{1767D8FD-BDEF-4A8F-9BA7-5D040411AD61}" srcOrd="2" destOrd="0" presId="urn:microsoft.com/office/officeart/2005/8/layout/list1"/>
    <dgm:cxn modelId="{090A9B76-6429-467E-820F-C57710FA9B3F}" type="presParOf" srcId="{CC657ABF-9469-4FF6-9ECF-AF3D2F102267}" destId="{73D32C34-7672-493C-BF9B-46CD228C1C20}" srcOrd="3" destOrd="0" presId="urn:microsoft.com/office/officeart/2005/8/layout/list1"/>
    <dgm:cxn modelId="{0C2D5CFD-2D6F-49B1-852E-01C2B14251A0}" type="presParOf" srcId="{CC657ABF-9469-4FF6-9ECF-AF3D2F102267}" destId="{E1A48C5C-1653-46D3-AEB0-67C283F1F359}" srcOrd="4" destOrd="0" presId="urn:microsoft.com/office/officeart/2005/8/layout/list1"/>
    <dgm:cxn modelId="{B390B831-D844-447E-8387-CB83C21BCE29}" type="presParOf" srcId="{E1A48C5C-1653-46D3-AEB0-67C283F1F359}" destId="{D81624C5-3624-485E-8969-4A89A68E44AA}" srcOrd="0" destOrd="0" presId="urn:microsoft.com/office/officeart/2005/8/layout/list1"/>
    <dgm:cxn modelId="{8070381D-57C9-48CD-8720-1D8D60EF3D53}" type="presParOf" srcId="{E1A48C5C-1653-46D3-AEB0-67C283F1F359}" destId="{9B7E5329-8E81-46A9-91B8-B2D601EAB9A8}" srcOrd="1" destOrd="0" presId="urn:microsoft.com/office/officeart/2005/8/layout/list1"/>
    <dgm:cxn modelId="{FCCEF60E-6D0C-4B44-8B8E-6C7CDC27A058}" type="presParOf" srcId="{CC657ABF-9469-4FF6-9ECF-AF3D2F102267}" destId="{C8FFDC57-7579-4243-BB1C-5075F32F44B5}" srcOrd="5" destOrd="0" presId="urn:microsoft.com/office/officeart/2005/8/layout/list1"/>
    <dgm:cxn modelId="{10CB2033-09F4-47CF-A198-DC32D1EC3726}" type="presParOf" srcId="{CC657ABF-9469-4FF6-9ECF-AF3D2F102267}" destId="{FCE862F6-EDC8-4A86-BB9E-7A917A7CD3B6}" srcOrd="6" destOrd="0" presId="urn:microsoft.com/office/officeart/2005/8/layout/list1"/>
    <dgm:cxn modelId="{B5E473B1-2AFE-45D2-929F-494CB3D7B5E6}" type="presParOf" srcId="{CC657ABF-9469-4FF6-9ECF-AF3D2F102267}" destId="{3BC63DB8-D270-4F71-96F1-F34B8C0F199A}" srcOrd="7" destOrd="0" presId="urn:microsoft.com/office/officeart/2005/8/layout/list1"/>
    <dgm:cxn modelId="{5B2EC713-C7CC-4407-B1CB-CD02BEF9719C}" type="presParOf" srcId="{CC657ABF-9469-4FF6-9ECF-AF3D2F102267}" destId="{4602E651-D48F-41AF-977C-D40C420DE349}" srcOrd="8" destOrd="0" presId="urn:microsoft.com/office/officeart/2005/8/layout/list1"/>
    <dgm:cxn modelId="{70FE37DA-9DDD-46C7-9086-4CFDC45015AE}" type="presParOf" srcId="{4602E651-D48F-41AF-977C-D40C420DE349}" destId="{DE1E7D1E-EF7D-4DA8-B753-8089A09DD7F9}" srcOrd="0" destOrd="0" presId="urn:microsoft.com/office/officeart/2005/8/layout/list1"/>
    <dgm:cxn modelId="{83371F76-54A3-4AD2-A5A3-4D056A66E34E}" type="presParOf" srcId="{4602E651-D48F-41AF-977C-D40C420DE349}" destId="{51093DC9-9145-4416-BB74-85333829369D}" srcOrd="1" destOrd="0" presId="urn:microsoft.com/office/officeart/2005/8/layout/list1"/>
    <dgm:cxn modelId="{A63F78BC-1D2C-4E38-86CA-4AA721ED3874}" type="presParOf" srcId="{CC657ABF-9469-4FF6-9ECF-AF3D2F102267}" destId="{CA4F865D-697C-46A4-A097-A1F049555802}" srcOrd="9" destOrd="0" presId="urn:microsoft.com/office/officeart/2005/8/layout/list1"/>
    <dgm:cxn modelId="{B41DCDD1-314B-460C-B58E-FE5CBA7413AF}" type="presParOf" srcId="{CC657ABF-9469-4FF6-9ECF-AF3D2F102267}" destId="{6466A133-E9EC-4AF2-A90F-FF27C6D54E60}" srcOrd="10" destOrd="0" presId="urn:microsoft.com/office/officeart/2005/8/layout/list1"/>
    <dgm:cxn modelId="{C8F6E97D-9065-4EFC-9875-E484B5B09853}" type="presParOf" srcId="{CC657ABF-9469-4FF6-9ECF-AF3D2F102267}" destId="{CF2767B4-9250-41C2-A4BA-CE0F5B3B9746}" srcOrd="11" destOrd="0" presId="urn:microsoft.com/office/officeart/2005/8/layout/list1"/>
    <dgm:cxn modelId="{054E40E3-7E1C-46BF-BC0F-D176E971DAFF}" type="presParOf" srcId="{CC657ABF-9469-4FF6-9ECF-AF3D2F102267}" destId="{21A85024-17A3-4AA7-A1DF-8C6F0B489398}" srcOrd="12" destOrd="0" presId="urn:microsoft.com/office/officeart/2005/8/layout/list1"/>
    <dgm:cxn modelId="{7C3C0620-E840-4A8D-A34C-C4DE6F5F232F}" type="presParOf" srcId="{21A85024-17A3-4AA7-A1DF-8C6F0B489398}" destId="{53C45BD1-33D8-4D62-8F32-1FC909C770E2}" srcOrd="0" destOrd="0" presId="urn:microsoft.com/office/officeart/2005/8/layout/list1"/>
    <dgm:cxn modelId="{1CFCB05D-3476-400A-A10B-38D227CF0FB5}" type="presParOf" srcId="{21A85024-17A3-4AA7-A1DF-8C6F0B489398}" destId="{D82118E2-7F63-4BDF-B88D-3CAFC2701CFB}" srcOrd="1" destOrd="0" presId="urn:microsoft.com/office/officeart/2005/8/layout/list1"/>
    <dgm:cxn modelId="{167A0D75-1083-4A49-AC09-C23AD9056237}" type="presParOf" srcId="{CC657ABF-9469-4FF6-9ECF-AF3D2F102267}" destId="{19249F57-9CC2-4478-8C7F-EE47AE321952}" srcOrd="13" destOrd="0" presId="urn:microsoft.com/office/officeart/2005/8/layout/list1"/>
    <dgm:cxn modelId="{42DB25BE-672A-4DAD-9C96-4EEC2AE04010}" type="presParOf" srcId="{CC657ABF-9469-4FF6-9ECF-AF3D2F102267}" destId="{A3FE1504-C80E-44F8-AA5B-20A429E7408F}" srcOrd="14" destOrd="0" presId="urn:microsoft.com/office/officeart/2005/8/layout/list1"/>
    <dgm:cxn modelId="{C592860A-3C5E-4506-A6D3-14D1A68A9AB8}" type="presParOf" srcId="{CC657ABF-9469-4FF6-9ECF-AF3D2F102267}" destId="{BD9E5AE1-7B65-46A8-99B9-5F76D4E0D3C9}" srcOrd="15" destOrd="0" presId="urn:microsoft.com/office/officeart/2005/8/layout/list1"/>
    <dgm:cxn modelId="{43E4B811-ECB6-4D37-9C9F-9403DF3E4B6B}" type="presParOf" srcId="{CC657ABF-9469-4FF6-9ECF-AF3D2F102267}" destId="{6010D2C6-767F-4E87-9ABC-F4F362B03781}" srcOrd="16" destOrd="0" presId="urn:microsoft.com/office/officeart/2005/8/layout/list1"/>
    <dgm:cxn modelId="{4C83896E-491E-427D-9324-DE9818C1964F}" type="presParOf" srcId="{6010D2C6-767F-4E87-9ABC-F4F362B03781}" destId="{6F80BC93-9369-4230-A14F-EB2894CB964B}" srcOrd="0" destOrd="0" presId="urn:microsoft.com/office/officeart/2005/8/layout/list1"/>
    <dgm:cxn modelId="{ADD030BE-6213-48FB-A8AC-F38D50020117}" type="presParOf" srcId="{6010D2C6-767F-4E87-9ABC-F4F362B03781}" destId="{32B069D9-3BF5-49A4-BBC0-94F35E91524F}" srcOrd="1" destOrd="0" presId="urn:microsoft.com/office/officeart/2005/8/layout/list1"/>
    <dgm:cxn modelId="{94091F5A-DA3C-455F-B14F-83832E028E72}" type="presParOf" srcId="{CC657ABF-9469-4FF6-9ECF-AF3D2F102267}" destId="{EF13B2AF-F74E-4B48-A7EB-FAA8C8E70882}" srcOrd="17" destOrd="0" presId="urn:microsoft.com/office/officeart/2005/8/layout/list1"/>
    <dgm:cxn modelId="{09F18437-EA8A-4E26-8EA1-53366A34FC1A}" type="presParOf" srcId="{CC657ABF-9469-4FF6-9ECF-AF3D2F102267}" destId="{804F8FCA-C0DD-47F4-803F-DC3FB9A9F0C5}" srcOrd="18" destOrd="0" presId="urn:microsoft.com/office/officeart/2005/8/layout/list1"/>
    <dgm:cxn modelId="{042A8F9C-2166-40F4-B4FE-0FB63358D42C}" type="presParOf" srcId="{CC657ABF-9469-4FF6-9ECF-AF3D2F102267}" destId="{B820DEAD-E0F8-4EE9-A846-3AE1BA9EA395}" srcOrd="19" destOrd="0" presId="urn:microsoft.com/office/officeart/2005/8/layout/list1"/>
    <dgm:cxn modelId="{42C72E01-1A9D-4FB2-A0F9-C01E06C50FE6}" type="presParOf" srcId="{CC657ABF-9469-4FF6-9ECF-AF3D2F102267}" destId="{299640D7-69DD-4C90-9208-BEF2A2998905}" srcOrd="20" destOrd="0" presId="urn:microsoft.com/office/officeart/2005/8/layout/list1"/>
    <dgm:cxn modelId="{6A312C99-4F34-48AC-9074-7AF422E6E97D}" type="presParOf" srcId="{299640D7-69DD-4C90-9208-BEF2A2998905}" destId="{D0C5FAC2-5D10-4070-A1B7-C0061B834C94}" srcOrd="0" destOrd="0" presId="urn:microsoft.com/office/officeart/2005/8/layout/list1"/>
    <dgm:cxn modelId="{6006A2D4-41BB-43C6-B513-07C1B043CC22}" type="presParOf" srcId="{299640D7-69DD-4C90-9208-BEF2A2998905}" destId="{D3B34293-CE82-4EDF-B8B1-F07AEA4A67C2}" srcOrd="1" destOrd="0" presId="urn:microsoft.com/office/officeart/2005/8/layout/list1"/>
    <dgm:cxn modelId="{0E396908-ECA6-41AB-863F-6FAAF903B16F}" type="presParOf" srcId="{CC657ABF-9469-4FF6-9ECF-AF3D2F102267}" destId="{1C1A7B3C-40F0-488E-A19C-F5C1826C12F0}" srcOrd="21" destOrd="0" presId="urn:microsoft.com/office/officeart/2005/8/layout/list1"/>
    <dgm:cxn modelId="{8B33628B-1F04-4016-B1D4-BFC782F67143}" type="presParOf" srcId="{CC657ABF-9469-4FF6-9ECF-AF3D2F102267}" destId="{302F8982-8E2F-4A0D-A00A-064415DDC3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5011C-1ABB-4081-972F-6F8DBFB98988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F6DE894F-D2D4-47A6-834E-42E29B664F20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КУРСИ ЗА ВИБОРОМ </a:t>
          </a:r>
          <a:endParaRPr lang="ru-RU" sz="2000" b="1" dirty="0">
            <a:latin typeface="Georgia" pitchFamily="18" charset="0"/>
          </a:endParaRPr>
        </a:p>
      </dgm:t>
    </dgm:pt>
    <dgm:pt modelId="{29B2405C-5011-4AB0-8EAD-A6FA2C11760A}" type="parTrans" cxnId="{FA6E8F71-250A-40C2-AB93-7E0570198AF3}">
      <dgm:prSet/>
      <dgm:spPr/>
      <dgm:t>
        <a:bodyPr/>
        <a:lstStyle/>
        <a:p>
          <a:endParaRPr lang="ru-RU"/>
        </a:p>
      </dgm:t>
    </dgm:pt>
    <dgm:pt modelId="{67FE3228-143F-489A-B63A-03DB306462B0}" type="sibTrans" cxnId="{FA6E8F71-250A-40C2-AB93-7E0570198AF3}">
      <dgm:prSet/>
      <dgm:spPr/>
      <dgm:t>
        <a:bodyPr/>
        <a:lstStyle/>
        <a:p>
          <a:endParaRPr lang="ru-RU"/>
        </a:p>
      </dgm:t>
    </dgm:pt>
    <dgm:pt modelId="{55B278A2-F442-4840-AE63-1D03A5E1A0A8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ПРОФІЛЬНІ ПРЕДМЕТИ</a:t>
          </a:r>
          <a:endParaRPr lang="ru-RU" sz="2000" b="1" dirty="0">
            <a:latin typeface="Georgia" pitchFamily="18" charset="0"/>
          </a:endParaRPr>
        </a:p>
      </dgm:t>
    </dgm:pt>
    <dgm:pt modelId="{1A346596-207D-4397-8172-E63C24D976F7}" type="parTrans" cxnId="{DDD62C88-E4A7-4445-A231-1140F1872348}">
      <dgm:prSet/>
      <dgm:spPr/>
      <dgm:t>
        <a:bodyPr/>
        <a:lstStyle/>
        <a:p>
          <a:endParaRPr lang="ru-RU"/>
        </a:p>
      </dgm:t>
    </dgm:pt>
    <dgm:pt modelId="{FAF8B44B-C27C-4C0B-B4CE-23E6847091B5}" type="sibTrans" cxnId="{DDD62C88-E4A7-4445-A231-1140F1872348}">
      <dgm:prSet/>
      <dgm:spPr/>
      <dgm:t>
        <a:bodyPr/>
        <a:lstStyle/>
        <a:p>
          <a:endParaRPr lang="ru-RU"/>
        </a:p>
      </dgm:t>
    </dgm:pt>
    <dgm:pt modelId="{502BA51D-113D-4CC5-8899-776E9CD8AAD7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БАЗОВІ</a:t>
          </a:r>
          <a:r>
            <a:rPr lang="uk-UA" sz="2000" b="1" dirty="0" smtClean="0">
              <a:latin typeface="Georgia" pitchFamily="18" charset="0"/>
            </a:rPr>
            <a:t> ТА </a:t>
          </a:r>
          <a:r>
            <a:rPr lang="uk-UA" sz="2000" b="1" i="1" dirty="0" smtClean="0">
              <a:latin typeface="Georgia" pitchFamily="18" charset="0"/>
            </a:rPr>
            <a:t>ВИБІРКОВО-ОБОВ’ЯЗКОВІ ПРЕДМЕТИ</a:t>
          </a:r>
          <a:endParaRPr lang="ru-RU" sz="2000" b="1" dirty="0">
            <a:latin typeface="Georgia" pitchFamily="18" charset="0"/>
          </a:endParaRPr>
        </a:p>
      </dgm:t>
    </dgm:pt>
    <dgm:pt modelId="{C25AB91B-ACB4-4DAB-9504-7F5853624464}" type="parTrans" cxnId="{7313F011-3906-48A5-89B4-2330B3ECA5CA}">
      <dgm:prSet/>
      <dgm:spPr/>
      <dgm:t>
        <a:bodyPr/>
        <a:lstStyle/>
        <a:p>
          <a:endParaRPr lang="ru-RU"/>
        </a:p>
      </dgm:t>
    </dgm:pt>
    <dgm:pt modelId="{03D6EE18-E9A3-4B02-BA24-5BDB0803047C}" type="sibTrans" cxnId="{7313F011-3906-48A5-89B4-2330B3ECA5CA}">
      <dgm:prSet/>
      <dgm:spPr/>
      <dgm:t>
        <a:bodyPr/>
        <a:lstStyle/>
        <a:p>
          <a:endParaRPr lang="ru-RU"/>
        </a:p>
      </dgm:t>
    </dgm:pt>
    <dgm:pt modelId="{D52F4ED3-1FEF-4401-AFCD-20707F2CE6CA}" type="pres">
      <dgm:prSet presAssocID="{5725011C-1ABB-4081-972F-6F8DBFB98988}" presName="composite" presStyleCnt="0">
        <dgm:presLayoutVars>
          <dgm:chMax val="5"/>
          <dgm:dir/>
          <dgm:resizeHandles val="exact"/>
        </dgm:presLayoutVars>
      </dgm:prSet>
      <dgm:spPr/>
    </dgm:pt>
    <dgm:pt modelId="{CCE40CA6-BCE1-4A76-86FA-09C4DA3173F8}" type="pres">
      <dgm:prSet presAssocID="{F6DE894F-D2D4-47A6-834E-42E29B664F20}" presName="circle1" presStyleLbl="lnNode1" presStyleIdx="0" presStyleCnt="3"/>
      <dgm:spPr/>
    </dgm:pt>
    <dgm:pt modelId="{10DDCCAF-5F85-496A-827F-A5AC22843450}" type="pres">
      <dgm:prSet presAssocID="{F6DE894F-D2D4-47A6-834E-42E29B664F20}" presName="text1" presStyleLbl="revTx" presStyleIdx="0" presStyleCnt="3" custScaleX="151546" custLinFactNeighborX="26557" custLinFactNeighborY="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8F47E-1448-4FC6-B960-27410BAD376B}" type="pres">
      <dgm:prSet presAssocID="{F6DE894F-D2D4-47A6-834E-42E29B664F20}" presName="line1" presStyleLbl="callout" presStyleIdx="0" presStyleCnt="6"/>
      <dgm:spPr/>
    </dgm:pt>
    <dgm:pt modelId="{D7F7FBC3-56D8-4831-8097-48274A2EEA50}" type="pres">
      <dgm:prSet presAssocID="{F6DE894F-D2D4-47A6-834E-42E29B664F20}" presName="d1" presStyleLbl="callout" presStyleIdx="1" presStyleCnt="6"/>
      <dgm:spPr/>
    </dgm:pt>
    <dgm:pt modelId="{56E5BD9F-2026-4C21-9F96-13CD44D01477}" type="pres">
      <dgm:prSet presAssocID="{55B278A2-F442-4840-AE63-1D03A5E1A0A8}" presName="circle2" presStyleLbl="lnNode1" presStyleIdx="1" presStyleCnt="3"/>
      <dgm:spPr/>
    </dgm:pt>
    <dgm:pt modelId="{B8C71A07-CFA4-48F6-9A9B-61B8A97CE81C}" type="pres">
      <dgm:prSet presAssocID="{55B278A2-F442-4840-AE63-1D03A5E1A0A8}" presName="text2" presStyleLbl="revTx" presStyleIdx="1" presStyleCnt="3" custScaleX="151546" custLinFactNeighborX="39285" custLinFactNeighborY="4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0DC0-DF3A-4169-95E4-7C0F627B25EC}" type="pres">
      <dgm:prSet presAssocID="{55B278A2-F442-4840-AE63-1D03A5E1A0A8}" presName="line2" presStyleLbl="callout" presStyleIdx="2" presStyleCnt="6"/>
      <dgm:spPr/>
    </dgm:pt>
    <dgm:pt modelId="{947CB8F7-FF9B-40F7-B2CA-F474B94C8739}" type="pres">
      <dgm:prSet presAssocID="{55B278A2-F442-4840-AE63-1D03A5E1A0A8}" presName="d2" presStyleLbl="callout" presStyleIdx="3" presStyleCnt="6"/>
      <dgm:spPr/>
    </dgm:pt>
    <dgm:pt modelId="{54167B09-F6D5-4A64-9216-4C97908AC0A5}" type="pres">
      <dgm:prSet presAssocID="{502BA51D-113D-4CC5-8899-776E9CD8AAD7}" presName="circle3" presStyleLbl="lnNode1" presStyleIdx="2" presStyleCnt="3"/>
      <dgm:spPr/>
    </dgm:pt>
    <dgm:pt modelId="{3C1FBBEA-1F88-41E0-AC8A-2007975AADC6}" type="pres">
      <dgm:prSet presAssocID="{502BA51D-113D-4CC5-8899-776E9CD8AAD7}" presName="text3" presStyleLbl="revTx" presStyleIdx="2" presStyleCnt="3" custScaleX="166153" custScaleY="143638" custLinFactNeighborX="50831" custLinFactNeighborY="4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06AE8-7E70-4449-8B8E-EBAF1CB3E9BD}" type="pres">
      <dgm:prSet presAssocID="{502BA51D-113D-4CC5-8899-776E9CD8AAD7}" presName="line3" presStyleLbl="callout" presStyleIdx="4" presStyleCnt="6" custLinFactY="300000" custLinFactNeighborX="18281" custLinFactNeighborY="304889"/>
      <dgm:spPr/>
    </dgm:pt>
    <dgm:pt modelId="{7636D4CE-2DFD-42AA-A78F-7AA3C117B8F2}" type="pres">
      <dgm:prSet presAssocID="{502BA51D-113D-4CC5-8899-776E9CD8AAD7}" presName="d3" presStyleLbl="callout" presStyleIdx="5" presStyleCnt="6" custLinFactNeighborX="9316" custLinFactNeighborY="16808"/>
      <dgm:spPr/>
    </dgm:pt>
  </dgm:ptLst>
  <dgm:cxnLst>
    <dgm:cxn modelId="{FA6E8F71-250A-40C2-AB93-7E0570198AF3}" srcId="{5725011C-1ABB-4081-972F-6F8DBFB98988}" destId="{F6DE894F-D2D4-47A6-834E-42E29B664F20}" srcOrd="0" destOrd="0" parTransId="{29B2405C-5011-4AB0-8EAD-A6FA2C11760A}" sibTransId="{67FE3228-143F-489A-B63A-03DB306462B0}"/>
    <dgm:cxn modelId="{B9E76DD7-2F74-457F-898C-37E2F58829FE}" type="presOf" srcId="{5725011C-1ABB-4081-972F-6F8DBFB98988}" destId="{D52F4ED3-1FEF-4401-AFCD-20707F2CE6CA}" srcOrd="0" destOrd="0" presId="urn:microsoft.com/office/officeart/2005/8/layout/target1"/>
    <dgm:cxn modelId="{3A4BA09E-798B-46E9-8B21-FDFB365E0869}" type="presOf" srcId="{55B278A2-F442-4840-AE63-1D03A5E1A0A8}" destId="{B8C71A07-CFA4-48F6-9A9B-61B8A97CE81C}" srcOrd="0" destOrd="0" presId="urn:microsoft.com/office/officeart/2005/8/layout/target1"/>
    <dgm:cxn modelId="{A61913A5-E3AA-41B0-8C6A-7628205ED7D6}" type="presOf" srcId="{F6DE894F-D2D4-47A6-834E-42E29B664F20}" destId="{10DDCCAF-5F85-496A-827F-A5AC22843450}" srcOrd="0" destOrd="0" presId="urn:microsoft.com/office/officeart/2005/8/layout/target1"/>
    <dgm:cxn modelId="{7313F011-3906-48A5-89B4-2330B3ECA5CA}" srcId="{5725011C-1ABB-4081-972F-6F8DBFB98988}" destId="{502BA51D-113D-4CC5-8899-776E9CD8AAD7}" srcOrd="2" destOrd="0" parTransId="{C25AB91B-ACB4-4DAB-9504-7F5853624464}" sibTransId="{03D6EE18-E9A3-4B02-BA24-5BDB0803047C}"/>
    <dgm:cxn modelId="{DDD62C88-E4A7-4445-A231-1140F1872348}" srcId="{5725011C-1ABB-4081-972F-6F8DBFB98988}" destId="{55B278A2-F442-4840-AE63-1D03A5E1A0A8}" srcOrd="1" destOrd="0" parTransId="{1A346596-207D-4397-8172-E63C24D976F7}" sibTransId="{FAF8B44B-C27C-4C0B-B4CE-23E6847091B5}"/>
    <dgm:cxn modelId="{5733F4FE-FBEF-4742-A4A1-E49E20739F0B}" type="presOf" srcId="{502BA51D-113D-4CC5-8899-776E9CD8AAD7}" destId="{3C1FBBEA-1F88-41E0-AC8A-2007975AADC6}" srcOrd="0" destOrd="0" presId="urn:microsoft.com/office/officeart/2005/8/layout/target1"/>
    <dgm:cxn modelId="{EDB14389-6F4F-4005-8631-447943D7CAC5}" type="presParOf" srcId="{D52F4ED3-1FEF-4401-AFCD-20707F2CE6CA}" destId="{CCE40CA6-BCE1-4A76-86FA-09C4DA3173F8}" srcOrd="0" destOrd="0" presId="urn:microsoft.com/office/officeart/2005/8/layout/target1"/>
    <dgm:cxn modelId="{B0C88055-88A6-44F6-84E1-4536006039E3}" type="presParOf" srcId="{D52F4ED3-1FEF-4401-AFCD-20707F2CE6CA}" destId="{10DDCCAF-5F85-496A-827F-A5AC22843450}" srcOrd="1" destOrd="0" presId="urn:microsoft.com/office/officeart/2005/8/layout/target1"/>
    <dgm:cxn modelId="{A8DAEC95-1067-4280-A9CE-969BF57E9614}" type="presParOf" srcId="{D52F4ED3-1FEF-4401-AFCD-20707F2CE6CA}" destId="{F058F47E-1448-4FC6-B960-27410BAD376B}" srcOrd="2" destOrd="0" presId="urn:microsoft.com/office/officeart/2005/8/layout/target1"/>
    <dgm:cxn modelId="{33898EBC-4141-49BD-A604-E7CAF3E9D3C9}" type="presParOf" srcId="{D52F4ED3-1FEF-4401-AFCD-20707F2CE6CA}" destId="{D7F7FBC3-56D8-4831-8097-48274A2EEA50}" srcOrd="3" destOrd="0" presId="urn:microsoft.com/office/officeart/2005/8/layout/target1"/>
    <dgm:cxn modelId="{8185A2A1-4258-4135-A0EF-7AFCAC5F633F}" type="presParOf" srcId="{D52F4ED3-1FEF-4401-AFCD-20707F2CE6CA}" destId="{56E5BD9F-2026-4C21-9F96-13CD44D01477}" srcOrd="4" destOrd="0" presId="urn:microsoft.com/office/officeart/2005/8/layout/target1"/>
    <dgm:cxn modelId="{B14EA57E-B146-4C3D-8AF7-1AFF1808541B}" type="presParOf" srcId="{D52F4ED3-1FEF-4401-AFCD-20707F2CE6CA}" destId="{B8C71A07-CFA4-48F6-9A9B-61B8A97CE81C}" srcOrd="5" destOrd="0" presId="urn:microsoft.com/office/officeart/2005/8/layout/target1"/>
    <dgm:cxn modelId="{F64C6D3D-D9FF-43C2-840C-FD92BBCFB3B9}" type="presParOf" srcId="{D52F4ED3-1FEF-4401-AFCD-20707F2CE6CA}" destId="{80240DC0-DF3A-4169-95E4-7C0F627B25EC}" srcOrd="6" destOrd="0" presId="urn:microsoft.com/office/officeart/2005/8/layout/target1"/>
    <dgm:cxn modelId="{109F2199-1D41-4DE6-886C-2AEEC2A335BC}" type="presParOf" srcId="{D52F4ED3-1FEF-4401-AFCD-20707F2CE6CA}" destId="{947CB8F7-FF9B-40F7-B2CA-F474B94C8739}" srcOrd="7" destOrd="0" presId="urn:microsoft.com/office/officeart/2005/8/layout/target1"/>
    <dgm:cxn modelId="{271FDF7A-86E0-43F2-8440-78E3417D692B}" type="presParOf" srcId="{D52F4ED3-1FEF-4401-AFCD-20707F2CE6CA}" destId="{54167B09-F6D5-4A64-9216-4C97908AC0A5}" srcOrd="8" destOrd="0" presId="urn:microsoft.com/office/officeart/2005/8/layout/target1"/>
    <dgm:cxn modelId="{7C5ABC5E-701A-4BF2-A8D5-2EDF3FAF076E}" type="presParOf" srcId="{D52F4ED3-1FEF-4401-AFCD-20707F2CE6CA}" destId="{3C1FBBEA-1F88-41E0-AC8A-2007975AADC6}" srcOrd="9" destOrd="0" presId="urn:microsoft.com/office/officeart/2005/8/layout/target1"/>
    <dgm:cxn modelId="{6CA8A795-2A42-4DB0-847D-1561213F9D0A}" type="presParOf" srcId="{D52F4ED3-1FEF-4401-AFCD-20707F2CE6CA}" destId="{6C506AE8-7E70-4449-8B8E-EBAF1CB3E9BD}" srcOrd="10" destOrd="0" presId="urn:microsoft.com/office/officeart/2005/8/layout/target1"/>
    <dgm:cxn modelId="{2B043434-8B16-401E-9BB8-44472E55C935}" type="presParOf" srcId="{D52F4ED3-1FEF-4401-AFCD-20707F2CE6CA}" destId="{7636D4CE-2DFD-42AA-A78F-7AA3C117B8F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294D9-732E-404C-A779-B2B6AB621CC4}" type="doc">
      <dgm:prSet loTypeId="urn:microsoft.com/office/officeart/2005/8/layout/vList2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F5EE0DB8-D9E5-4AC7-AC3A-78E2DDCA7F7B}">
      <dgm:prSet phldrT="[Текст]" custT="1"/>
      <dgm:spPr/>
      <dgm:t>
        <a:bodyPr anchor="ctr"/>
        <a:lstStyle/>
        <a:p>
          <a:r>
            <a:rPr lang="uk-UA" sz="3200" i="0" u="none" dirty="0" smtClean="0">
              <a:latin typeface="Georgia" pitchFamily="18" charset="0"/>
            </a:rPr>
            <a:t>достатньо високою фізичною працездатністю</a:t>
          </a:r>
          <a:endParaRPr lang="ru-RU" sz="3200" i="0" u="none" dirty="0">
            <a:latin typeface="Georgia" pitchFamily="18" charset="0"/>
          </a:endParaRPr>
        </a:p>
      </dgm:t>
    </dgm:pt>
    <dgm:pt modelId="{A3ACB1B2-3996-4A23-9780-71E6AE3BE225}" type="parTrans" cxnId="{78EC122A-C21A-45E2-B58B-ED326FC2E05D}">
      <dgm:prSet/>
      <dgm:spPr/>
      <dgm:t>
        <a:bodyPr/>
        <a:lstStyle/>
        <a:p>
          <a:endParaRPr lang="ru-RU"/>
        </a:p>
      </dgm:t>
    </dgm:pt>
    <dgm:pt modelId="{12CD9519-63E6-47A3-B036-AFF475710E50}" type="sibTrans" cxnId="{78EC122A-C21A-45E2-B58B-ED326FC2E05D}">
      <dgm:prSet/>
      <dgm:spPr/>
      <dgm:t>
        <a:bodyPr/>
        <a:lstStyle/>
        <a:p>
          <a:endParaRPr lang="ru-RU"/>
        </a:p>
      </dgm:t>
    </dgm:pt>
    <dgm:pt modelId="{E54446D4-D5F4-4F71-ABEE-8F3D7ED09088}">
      <dgm:prSet phldrT="[Текст]" custT="1"/>
      <dgm:spPr/>
      <dgm:t>
        <a:bodyPr anchor="ctr"/>
        <a:lstStyle/>
        <a:p>
          <a:r>
            <a:rPr lang="uk-UA" sz="3200" dirty="0" smtClean="0">
              <a:latin typeface="Georgia" pitchFamily="18" charset="0"/>
            </a:rPr>
            <a:t>розвитком абстрактного мислення</a:t>
          </a:r>
          <a:endParaRPr lang="ru-RU" sz="3200" dirty="0">
            <a:latin typeface="Georgia" pitchFamily="18" charset="0"/>
          </a:endParaRPr>
        </a:p>
      </dgm:t>
    </dgm:pt>
    <dgm:pt modelId="{EC860A06-8F66-4FB4-B4D5-BDB346572DFC}" type="parTrans" cxnId="{34E76B79-CD86-4171-8F78-FF1D754B409A}">
      <dgm:prSet/>
      <dgm:spPr/>
      <dgm:t>
        <a:bodyPr/>
        <a:lstStyle/>
        <a:p>
          <a:endParaRPr lang="ru-RU"/>
        </a:p>
      </dgm:t>
    </dgm:pt>
    <dgm:pt modelId="{9D3202EC-F874-4F1F-8B9C-BF0742BF91D3}" type="sibTrans" cxnId="{34E76B79-CD86-4171-8F78-FF1D754B409A}">
      <dgm:prSet/>
      <dgm:spPr/>
      <dgm:t>
        <a:bodyPr/>
        <a:lstStyle/>
        <a:p>
          <a:endParaRPr lang="ru-RU"/>
        </a:p>
      </dgm:t>
    </dgm:pt>
    <dgm:pt modelId="{6908B49F-6784-4286-A1B8-C93606E74F4A}">
      <dgm:prSet phldrT="[Текст]" custT="1"/>
      <dgm:spPr/>
      <dgm:t>
        <a:bodyPr anchor="ctr"/>
        <a:lstStyle/>
        <a:p>
          <a:r>
            <a:rPr lang="uk-UA" sz="3200" dirty="0" smtClean="0">
              <a:latin typeface="Georgia" pitchFamily="18" charset="0"/>
            </a:rPr>
            <a:t>вольовими процесами, наполегливістю</a:t>
          </a:r>
          <a:endParaRPr lang="ru-RU" sz="3200" dirty="0">
            <a:latin typeface="Georgia" pitchFamily="18" charset="0"/>
          </a:endParaRPr>
        </a:p>
      </dgm:t>
    </dgm:pt>
    <dgm:pt modelId="{A604C6B0-0A50-491F-919B-B715EAE6E813}" type="parTrans" cxnId="{E17CCEF3-D1BD-4E11-967D-BCF0E774AB9B}">
      <dgm:prSet/>
      <dgm:spPr/>
      <dgm:t>
        <a:bodyPr/>
        <a:lstStyle/>
        <a:p>
          <a:endParaRPr lang="ru-RU"/>
        </a:p>
      </dgm:t>
    </dgm:pt>
    <dgm:pt modelId="{693AC1C8-AAC0-42E0-ADFE-6EDECC8521B9}" type="sibTrans" cxnId="{E17CCEF3-D1BD-4E11-967D-BCF0E774AB9B}">
      <dgm:prSet/>
      <dgm:spPr/>
      <dgm:t>
        <a:bodyPr/>
        <a:lstStyle/>
        <a:p>
          <a:endParaRPr lang="ru-RU"/>
        </a:p>
      </dgm:t>
    </dgm:pt>
    <dgm:pt modelId="{3E7FED14-6DE7-43A7-9EB2-01B1D02623B5}">
      <dgm:prSet phldrT="[Текст]" custT="1"/>
      <dgm:spPr/>
      <dgm:t>
        <a:bodyPr anchor="ctr"/>
        <a:lstStyle/>
        <a:p>
          <a:r>
            <a:rPr lang="uk-UA" sz="3200" i="0" u="none" dirty="0" smtClean="0">
              <a:latin typeface="Georgia" pitchFamily="18" charset="0"/>
            </a:rPr>
            <a:t>вимогливістю до себе і своєї роботи</a:t>
          </a:r>
          <a:endParaRPr lang="ru-RU" sz="3200" i="0" u="none" dirty="0">
            <a:latin typeface="Georgia" pitchFamily="18" charset="0"/>
          </a:endParaRPr>
        </a:p>
      </dgm:t>
    </dgm:pt>
    <dgm:pt modelId="{CEA2C8D8-B886-4BE2-9E08-FC6D5DFFD5D0}" type="parTrans" cxnId="{AFCB5878-8403-45B6-8CA7-79F8C7BBAB38}">
      <dgm:prSet/>
      <dgm:spPr/>
      <dgm:t>
        <a:bodyPr/>
        <a:lstStyle/>
        <a:p>
          <a:endParaRPr lang="ru-RU"/>
        </a:p>
      </dgm:t>
    </dgm:pt>
    <dgm:pt modelId="{01F965B5-7027-4241-9E1F-68FCE3711A8E}" type="sibTrans" cxnId="{AFCB5878-8403-45B6-8CA7-79F8C7BBAB38}">
      <dgm:prSet/>
      <dgm:spPr/>
      <dgm:t>
        <a:bodyPr/>
        <a:lstStyle/>
        <a:p>
          <a:endParaRPr lang="ru-RU"/>
        </a:p>
      </dgm:t>
    </dgm:pt>
    <dgm:pt modelId="{E38ECFDF-BCAA-4E85-AEB6-A9825FC7519F}" type="pres">
      <dgm:prSet presAssocID="{1B4294D9-732E-404C-A779-B2B6AB621CC4}" presName="linear" presStyleCnt="0">
        <dgm:presLayoutVars>
          <dgm:animLvl val="lvl"/>
          <dgm:resizeHandles val="exact"/>
        </dgm:presLayoutVars>
      </dgm:prSet>
      <dgm:spPr/>
    </dgm:pt>
    <dgm:pt modelId="{77B2F34A-A6D5-4C77-BA43-A168F95A9A4E}" type="pres">
      <dgm:prSet presAssocID="{F5EE0DB8-D9E5-4AC7-AC3A-78E2DDCA7F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15C04-956D-4262-91FC-D782DB8E32B6}" type="pres">
      <dgm:prSet presAssocID="{F5EE0DB8-D9E5-4AC7-AC3A-78E2DDCA7F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0593-0218-4085-B57D-67C6525521C8}" type="pres">
      <dgm:prSet presAssocID="{6908B49F-6784-4286-A1B8-C93606E74F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894FA-21A2-432E-8487-F938DBEF61F6}" type="pres">
      <dgm:prSet presAssocID="{6908B49F-6784-4286-A1B8-C93606E74F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CCEF3-D1BD-4E11-967D-BCF0E774AB9B}" srcId="{1B4294D9-732E-404C-A779-B2B6AB621CC4}" destId="{6908B49F-6784-4286-A1B8-C93606E74F4A}" srcOrd="1" destOrd="0" parTransId="{A604C6B0-0A50-491F-919B-B715EAE6E813}" sibTransId="{693AC1C8-AAC0-42E0-ADFE-6EDECC8521B9}"/>
    <dgm:cxn modelId="{D322C790-DC1A-4E6A-B418-FEA2C7B1C1F4}" type="presOf" srcId="{1B4294D9-732E-404C-A779-B2B6AB621CC4}" destId="{E38ECFDF-BCAA-4E85-AEB6-A9825FC7519F}" srcOrd="0" destOrd="0" presId="urn:microsoft.com/office/officeart/2005/8/layout/vList2"/>
    <dgm:cxn modelId="{78EC122A-C21A-45E2-B58B-ED326FC2E05D}" srcId="{1B4294D9-732E-404C-A779-B2B6AB621CC4}" destId="{F5EE0DB8-D9E5-4AC7-AC3A-78E2DDCA7F7B}" srcOrd="0" destOrd="0" parTransId="{A3ACB1B2-3996-4A23-9780-71E6AE3BE225}" sibTransId="{12CD9519-63E6-47A3-B036-AFF475710E50}"/>
    <dgm:cxn modelId="{AFCB5878-8403-45B6-8CA7-79F8C7BBAB38}" srcId="{6908B49F-6784-4286-A1B8-C93606E74F4A}" destId="{3E7FED14-6DE7-43A7-9EB2-01B1D02623B5}" srcOrd="0" destOrd="0" parTransId="{CEA2C8D8-B886-4BE2-9E08-FC6D5DFFD5D0}" sibTransId="{01F965B5-7027-4241-9E1F-68FCE3711A8E}"/>
    <dgm:cxn modelId="{34E76B79-CD86-4171-8F78-FF1D754B409A}" srcId="{F5EE0DB8-D9E5-4AC7-AC3A-78E2DDCA7F7B}" destId="{E54446D4-D5F4-4F71-ABEE-8F3D7ED09088}" srcOrd="0" destOrd="0" parTransId="{EC860A06-8F66-4FB4-B4D5-BDB346572DFC}" sibTransId="{9D3202EC-F874-4F1F-8B9C-BF0742BF91D3}"/>
    <dgm:cxn modelId="{0A24F1DA-E9FB-48DE-BFD6-7C795CA02D6F}" type="presOf" srcId="{6908B49F-6784-4286-A1B8-C93606E74F4A}" destId="{A9070593-0218-4085-B57D-67C6525521C8}" srcOrd="0" destOrd="0" presId="urn:microsoft.com/office/officeart/2005/8/layout/vList2"/>
    <dgm:cxn modelId="{DFF4CB01-6FDC-40E7-A5F6-192333AE13AD}" type="presOf" srcId="{3E7FED14-6DE7-43A7-9EB2-01B1D02623B5}" destId="{53C894FA-21A2-432E-8487-F938DBEF61F6}" srcOrd="0" destOrd="0" presId="urn:microsoft.com/office/officeart/2005/8/layout/vList2"/>
    <dgm:cxn modelId="{7F788734-16B5-4DEE-9CC2-5AA3B88FB2B7}" type="presOf" srcId="{E54446D4-D5F4-4F71-ABEE-8F3D7ED09088}" destId="{7EC15C04-956D-4262-91FC-D782DB8E32B6}" srcOrd="0" destOrd="0" presId="urn:microsoft.com/office/officeart/2005/8/layout/vList2"/>
    <dgm:cxn modelId="{394BE164-7664-478A-ADA5-D5C85FB11F73}" type="presOf" srcId="{F5EE0DB8-D9E5-4AC7-AC3A-78E2DDCA7F7B}" destId="{77B2F34A-A6D5-4C77-BA43-A168F95A9A4E}" srcOrd="0" destOrd="0" presId="urn:microsoft.com/office/officeart/2005/8/layout/vList2"/>
    <dgm:cxn modelId="{FA83AEE2-7B34-4B22-875F-BB354285A97F}" type="presParOf" srcId="{E38ECFDF-BCAA-4E85-AEB6-A9825FC7519F}" destId="{77B2F34A-A6D5-4C77-BA43-A168F95A9A4E}" srcOrd="0" destOrd="0" presId="urn:microsoft.com/office/officeart/2005/8/layout/vList2"/>
    <dgm:cxn modelId="{2A36BFC0-0EDD-4E20-B56E-F703D3718000}" type="presParOf" srcId="{E38ECFDF-BCAA-4E85-AEB6-A9825FC7519F}" destId="{7EC15C04-956D-4262-91FC-D782DB8E32B6}" srcOrd="1" destOrd="0" presId="urn:microsoft.com/office/officeart/2005/8/layout/vList2"/>
    <dgm:cxn modelId="{91651902-19CA-4C5D-B335-0D71D19C672A}" type="presParOf" srcId="{E38ECFDF-BCAA-4E85-AEB6-A9825FC7519F}" destId="{A9070593-0218-4085-B57D-67C6525521C8}" srcOrd="2" destOrd="0" presId="urn:microsoft.com/office/officeart/2005/8/layout/vList2"/>
    <dgm:cxn modelId="{E22A1CFF-2C5E-44B8-966C-2BB815FCD16E}" type="presParOf" srcId="{E38ECFDF-BCAA-4E85-AEB6-A9825FC7519F}" destId="{53C894FA-21A2-432E-8487-F938DBEF61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9C98D9-4971-4783-BC12-E6F90B118A65}" type="doc">
      <dgm:prSet loTypeId="urn:microsoft.com/office/officeart/2005/8/layout/hierarchy3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7933EADE-D859-4089-8E5D-24884090BF21}">
      <dgm:prSet phldrT="[Текст]" custT="1"/>
      <dgm:spPr/>
      <dgm:t>
        <a:bodyPr/>
        <a:lstStyle/>
        <a:p>
          <a:pPr algn="l"/>
          <a:r>
            <a:rPr lang="uk-UA" sz="18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КОМПЕТЕНТНІСТЬ</a:t>
          </a:r>
          <a:r>
            <a:rPr lang="uk-UA" sz="1800" b="1" i="1" baseline="0" dirty="0" smtClean="0">
              <a:latin typeface="Georgia" pitchFamily="18" charset="0"/>
            </a:rPr>
            <a:t> </a:t>
          </a:r>
          <a:endParaRPr lang="ru-RU" sz="1800" b="1" i="1" baseline="0" dirty="0">
            <a:latin typeface="Georgia" pitchFamily="18" charset="0"/>
          </a:endParaRPr>
        </a:p>
      </dgm:t>
    </dgm:pt>
    <dgm:pt modelId="{82A2D22D-A86E-486F-8CDF-ED1C37064A19}" type="parTrans" cxnId="{7834C509-89C2-4607-9B9F-4420A189812B}">
      <dgm:prSet/>
      <dgm:spPr/>
      <dgm:t>
        <a:bodyPr/>
        <a:lstStyle/>
        <a:p>
          <a:endParaRPr lang="ru-RU"/>
        </a:p>
      </dgm:t>
    </dgm:pt>
    <dgm:pt modelId="{31DFBC16-E5D4-4FBC-9188-4E6501ACAEE7}" type="sibTrans" cxnId="{7834C509-89C2-4607-9B9F-4420A189812B}">
      <dgm:prSet/>
      <dgm:spPr/>
      <dgm:t>
        <a:bodyPr/>
        <a:lstStyle/>
        <a:p>
          <a:endParaRPr lang="ru-RU"/>
        </a:p>
      </dgm:t>
    </dgm:pt>
    <dgm:pt modelId="{B816DE84-8FEB-4F2F-8E0A-634B43795A5B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особистісна мотивація</a:t>
          </a:r>
          <a:endParaRPr lang="ru-RU" sz="1800" b="1" i="1" dirty="0">
            <a:latin typeface="Georgia" pitchFamily="18" charset="0"/>
          </a:endParaRPr>
        </a:p>
      </dgm:t>
    </dgm:pt>
    <dgm:pt modelId="{261074BD-7510-4CA4-BD1A-1550480C37C2}" type="parTrans" cxnId="{00E6906F-A34E-4D1C-9119-106DAE9F37D9}">
      <dgm:prSet/>
      <dgm:spPr/>
      <dgm:t>
        <a:bodyPr/>
        <a:lstStyle/>
        <a:p>
          <a:endParaRPr lang="ru-RU"/>
        </a:p>
      </dgm:t>
    </dgm:pt>
    <dgm:pt modelId="{9527F0A0-EAC2-4195-87B3-4580384DBD13}" type="sibTrans" cxnId="{00E6906F-A34E-4D1C-9119-106DAE9F37D9}">
      <dgm:prSet/>
      <dgm:spPr/>
      <dgm:t>
        <a:bodyPr/>
        <a:lstStyle/>
        <a:p>
          <a:endParaRPr lang="ru-RU"/>
        </a:p>
      </dgm:t>
    </dgm:pt>
    <dgm:pt modelId="{D42222F1-628E-4D6C-8A18-F0139AB4CC69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прагнення до самореалізації</a:t>
          </a:r>
          <a:endParaRPr lang="ru-RU" sz="1800" b="1" i="1" dirty="0">
            <a:latin typeface="Georgia" pitchFamily="18" charset="0"/>
          </a:endParaRPr>
        </a:p>
      </dgm:t>
    </dgm:pt>
    <dgm:pt modelId="{BB75D6F3-E3C1-42C0-9F5E-29CAA9FBB34F}" type="parTrans" cxnId="{0BC11F00-BACF-44FD-9E31-BE929EEE846E}">
      <dgm:prSet/>
      <dgm:spPr/>
      <dgm:t>
        <a:bodyPr/>
        <a:lstStyle/>
        <a:p>
          <a:endParaRPr lang="ru-RU"/>
        </a:p>
      </dgm:t>
    </dgm:pt>
    <dgm:pt modelId="{F16CA56F-6933-4863-B21C-88825488637F}" type="sibTrans" cxnId="{0BC11F00-BACF-44FD-9E31-BE929EEE846E}">
      <dgm:prSet/>
      <dgm:spPr/>
      <dgm:t>
        <a:bodyPr/>
        <a:lstStyle/>
        <a:p>
          <a:endParaRPr lang="ru-RU"/>
        </a:p>
      </dgm:t>
    </dgm:pt>
    <dgm:pt modelId="{8F2DB944-FA5D-4B7F-B4A9-47DEB9D6EA72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актуалізація</a:t>
          </a:r>
          <a:endParaRPr lang="ru-RU" sz="1800" b="1" i="1" dirty="0">
            <a:latin typeface="Georgia" pitchFamily="18" charset="0"/>
          </a:endParaRPr>
        </a:p>
      </dgm:t>
    </dgm:pt>
    <dgm:pt modelId="{D36B7165-1EFF-4040-9520-7DDC90F622CB}" type="parTrans" cxnId="{63C72B58-59AA-422B-9A9D-496A90FAFA9E}">
      <dgm:prSet/>
      <dgm:spPr/>
      <dgm:t>
        <a:bodyPr/>
        <a:lstStyle/>
        <a:p>
          <a:endParaRPr lang="ru-RU"/>
        </a:p>
      </dgm:t>
    </dgm:pt>
    <dgm:pt modelId="{6B627B82-DADD-4FEC-AFBD-AA0410A2A7B5}" type="sibTrans" cxnId="{63C72B58-59AA-422B-9A9D-496A90FAFA9E}">
      <dgm:prSet/>
      <dgm:spPr/>
      <dgm:t>
        <a:bodyPr/>
        <a:lstStyle/>
        <a:p>
          <a:endParaRPr lang="ru-RU"/>
        </a:p>
      </dgm:t>
    </dgm:pt>
    <dgm:pt modelId="{EB5AA6BB-4BDA-4DC5-B8ED-21FEDE5ED5F5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проектна діяльність</a:t>
          </a:r>
          <a:endParaRPr lang="ru-RU" sz="1800" b="1" i="1" dirty="0">
            <a:latin typeface="Georgia" pitchFamily="18" charset="0"/>
          </a:endParaRPr>
        </a:p>
      </dgm:t>
    </dgm:pt>
    <dgm:pt modelId="{0DD4BBF6-EC50-47CC-8204-6370D17A4B2B}" type="parTrans" cxnId="{5C2E2014-D590-4809-85B1-F588A1418BBD}">
      <dgm:prSet/>
      <dgm:spPr/>
      <dgm:t>
        <a:bodyPr/>
        <a:lstStyle/>
        <a:p>
          <a:endParaRPr lang="ru-RU"/>
        </a:p>
      </dgm:t>
    </dgm:pt>
    <dgm:pt modelId="{46B1812D-25CB-4AED-BAF4-7F184AF4CB46}" type="sibTrans" cxnId="{5C2E2014-D590-4809-85B1-F588A1418BBD}">
      <dgm:prSet/>
      <dgm:spPr/>
      <dgm:t>
        <a:bodyPr/>
        <a:lstStyle/>
        <a:p>
          <a:endParaRPr lang="ru-RU"/>
        </a:p>
      </dgm:t>
    </dgm:pt>
    <dgm:pt modelId="{23B58163-4E32-4EA0-AFCC-E238CB3DF417}">
      <dgm:prSet phldrT="[Текст]" custT="1"/>
      <dgm:spPr/>
      <dgm:t>
        <a:bodyPr/>
        <a:lstStyle/>
        <a:p>
          <a:pPr algn="l"/>
          <a:r>
            <a:rPr lang="uk-UA" sz="1800" b="1" i="1" dirty="0" err="1" smtClean="0">
              <a:latin typeface="Georgia" pitchFamily="18" charset="0"/>
            </a:rPr>
            <a:t>конкурентнозмагальний</a:t>
          </a:r>
          <a:r>
            <a:rPr lang="uk-UA" sz="1800" b="1" i="1" dirty="0" smtClean="0">
              <a:latin typeface="Georgia" pitchFamily="18" charset="0"/>
            </a:rPr>
            <a:t> підхід</a:t>
          </a:r>
          <a:endParaRPr lang="ru-RU" sz="1800" b="1" i="1" dirty="0">
            <a:latin typeface="Georgia" pitchFamily="18" charset="0"/>
          </a:endParaRPr>
        </a:p>
      </dgm:t>
    </dgm:pt>
    <dgm:pt modelId="{33286953-90EC-4641-9822-42BAE2C6A486}" type="parTrans" cxnId="{E8063F34-57C4-4297-B3D4-5B5755D4F6C8}">
      <dgm:prSet/>
      <dgm:spPr/>
      <dgm:t>
        <a:bodyPr/>
        <a:lstStyle/>
        <a:p>
          <a:endParaRPr lang="ru-RU"/>
        </a:p>
      </dgm:t>
    </dgm:pt>
    <dgm:pt modelId="{D767E56A-E57D-42E0-8A7A-A9C53DC5B3D5}" type="sibTrans" cxnId="{E8063F34-57C4-4297-B3D4-5B5755D4F6C8}">
      <dgm:prSet/>
      <dgm:spPr/>
      <dgm:t>
        <a:bodyPr/>
        <a:lstStyle/>
        <a:p>
          <a:endParaRPr lang="ru-RU"/>
        </a:p>
      </dgm:t>
    </dgm:pt>
    <dgm:pt modelId="{B6084249-A225-420E-AA87-E6C4B0E11E44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професійна орієнтованість</a:t>
          </a:r>
          <a:endParaRPr lang="ru-RU" sz="1800" b="1" i="1" dirty="0">
            <a:latin typeface="Georgia" pitchFamily="18" charset="0"/>
          </a:endParaRPr>
        </a:p>
      </dgm:t>
    </dgm:pt>
    <dgm:pt modelId="{935A8247-624E-4D49-A897-9B6054EFA108}" type="parTrans" cxnId="{67E24A53-AED3-4ACB-82CA-641666CE4E82}">
      <dgm:prSet/>
      <dgm:spPr/>
      <dgm:t>
        <a:bodyPr/>
        <a:lstStyle/>
        <a:p>
          <a:endParaRPr lang="ru-RU"/>
        </a:p>
      </dgm:t>
    </dgm:pt>
    <dgm:pt modelId="{71CACF34-43DB-4BF2-A546-0AA9ED02994C}" type="sibTrans" cxnId="{67E24A53-AED3-4ACB-82CA-641666CE4E82}">
      <dgm:prSet/>
      <dgm:spPr/>
      <dgm:t>
        <a:bodyPr/>
        <a:lstStyle/>
        <a:p>
          <a:endParaRPr lang="ru-RU"/>
        </a:p>
      </dgm:t>
    </dgm:pt>
    <dgm:pt modelId="{6E3ACB96-24B2-407D-880F-AD1AC0C4EE58}">
      <dgm:prSet phldrT="[Текст]" custT="1"/>
      <dgm:spPr/>
      <dgm:t>
        <a:bodyPr/>
        <a:lstStyle/>
        <a:p>
          <a:pPr algn="l"/>
          <a:r>
            <a:rPr lang="uk-UA" sz="1800" b="1" i="1" dirty="0" smtClean="0">
              <a:latin typeface="Georgia" pitchFamily="18" charset="0"/>
            </a:rPr>
            <a:t>розвиток особистісних якостей</a:t>
          </a:r>
          <a:endParaRPr lang="ru-RU" sz="1800" b="1" i="1" dirty="0">
            <a:latin typeface="Georgia" pitchFamily="18" charset="0"/>
          </a:endParaRPr>
        </a:p>
      </dgm:t>
    </dgm:pt>
    <dgm:pt modelId="{A4F057F1-BBBD-49C3-8068-CC5D6FC87929}" type="parTrans" cxnId="{FFD9B154-3168-41E5-ACA9-92DDCEAFCC3E}">
      <dgm:prSet/>
      <dgm:spPr/>
      <dgm:t>
        <a:bodyPr/>
        <a:lstStyle/>
        <a:p>
          <a:endParaRPr lang="ru-RU"/>
        </a:p>
      </dgm:t>
    </dgm:pt>
    <dgm:pt modelId="{99A5E040-1F96-4B13-A57B-29113E5AD549}" type="sibTrans" cxnId="{FFD9B154-3168-41E5-ACA9-92DDCEAFCC3E}">
      <dgm:prSet/>
      <dgm:spPr/>
      <dgm:t>
        <a:bodyPr/>
        <a:lstStyle/>
        <a:p>
          <a:endParaRPr lang="ru-RU"/>
        </a:p>
      </dgm:t>
    </dgm:pt>
    <dgm:pt modelId="{C910AF82-1FB4-41B8-ABC8-885FF599E409}">
      <dgm:prSet phldrT="[Текст]" custT="1"/>
      <dgm:spPr/>
      <dgm:t>
        <a:bodyPr/>
        <a:lstStyle/>
        <a:p>
          <a:pPr algn="l"/>
          <a:r>
            <a:rPr lang="uk-UA" sz="1800" b="1" i="1" dirty="0" err="1" smtClean="0">
              <a:latin typeface="Georgia" pitchFamily="18" charset="0"/>
            </a:rPr>
            <a:t>міждисциплінарність</a:t>
          </a:r>
          <a:endParaRPr lang="ru-RU" sz="1800" b="1" i="1" dirty="0">
            <a:latin typeface="Georgia" pitchFamily="18" charset="0"/>
          </a:endParaRPr>
        </a:p>
      </dgm:t>
    </dgm:pt>
    <dgm:pt modelId="{D4786384-AD76-41E3-8A85-876C91D9F83A}" type="parTrans" cxnId="{435E93D8-253B-491B-B2DA-0AB435895759}">
      <dgm:prSet/>
      <dgm:spPr/>
      <dgm:t>
        <a:bodyPr/>
        <a:lstStyle/>
        <a:p>
          <a:endParaRPr lang="ru-RU"/>
        </a:p>
      </dgm:t>
    </dgm:pt>
    <dgm:pt modelId="{D983DB3A-E465-4048-84B7-B3E5C6A55DFA}" type="sibTrans" cxnId="{435E93D8-253B-491B-B2DA-0AB435895759}">
      <dgm:prSet/>
      <dgm:spPr/>
      <dgm:t>
        <a:bodyPr/>
        <a:lstStyle/>
        <a:p>
          <a:endParaRPr lang="ru-RU"/>
        </a:p>
      </dgm:t>
    </dgm:pt>
    <dgm:pt modelId="{8D687023-4C72-47A9-8914-F975AE76BD2A}" type="pres">
      <dgm:prSet presAssocID="{899C98D9-4971-4783-BC12-E6F90B118A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666A5D-8E34-4962-A2A6-31DBB3A00AE9}" type="pres">
      <dgm:prSet presAssocID="{7933EADE-D859-4089-8E5D-24884090BF21}" presName="root" presStyleCnt="0"/>
      <dgm:spPr/>
      <dgm:t>
        <a:bodyPr/>
        <a:lstStyle/>
        <a:p>
          <a:endParaRPr lang="ru-RU"/>
        </a:p>
      </dgm:t>
    </dgm:pt>
    <dgm:pt modelId="{D74B9249-04ED-487F-9F27-268D680CA9ED}" type="pres">
      <dgm:prSet presAssocID="{7933EADE-D859-4089-8E5D-24884090BF21}" presName="rootComposite" presStyleCnt="0"/>
      <dgm:spPr/>
      <dgm:t>
        <a:bodyPr/>
        <a:lstStyle/>
        <a:p>
          <a:endParaRPr lang="ru-RU"/>
        </a:p>
      </dgm:t>
    </dgm:pt>
    <dgm:pt modelId="{3332287F-425E-43E0-83E0-8886FE9E38A8}" type="pres">
      <dgm:prSet presAssocID="{7933EADE-D859-4089-8E5D-24884090BF21}" presName="rootText" presStyleLbl="node1" presStyleIdx="0" presStyleCnt="1" custScaleX="420143"/>
      <dgm:spPr/>
      <dgm:t>
        <a:bodyPr/>
        <a:lstStyle/>
        <a:p>
          <a:endParaRPr lang="ru-RU"/>
        </a:p>
      </dgm:t>
    </dgm:pt>
    <dgm:pt modelId="{04C6E804-58D2-4B25-B72C-B5DADE54B43D}" type="pres">
      <dgm:prSet presAssocID="{7933EADE-D859-4089-8E5D-24884090BF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35FAF1-7334-46F5-BCE6-E0F153F50DBF}" type="pres">
      <dgm:prSet presAssocID="{7933EADE-D859-4089-8E5D-24884090BF21}" presName="childShape" presStyleCnt="0"/>
      <dgm:spPr/>
      <dgm:t>
        <a:bodyPr/>
        <a:lstStyle/>
        <a:p>
          <a:endParaRPr lang="ru-RU"/>
        </a:p>
      </dgm:t>
    </dgm:pt>
    <dgm:pt modelId="{E5947C2A-5C7B-413F-8EFF-51F8BB2F09E2}" type="pres">
      <dgm:prSet presAssocID="{261074BD-7510-4CA4-BD1A-1550480C37C2}" presName="Name13" presStyleLbl="parChTrans1D2" presStyleIdx="0" presStyleCnt="8"/>
      <dgm:spPr/>
      <dgm:t>
        <a:bodyPr/>
        <a:lstStyle/>
        <a:p>
          <a:endParaRPr lang="ru-RU"/>
        </a:p>
      </dgm:t>
    </dgm:pt>
    <dgm:pt modelId="{E2E6544B-9053-491B-ADD4-00767E9A2687}" type="pres">
      <dgm:prSet presAssocID="{B816DE84-8FEB-4F2F-8E0A-634B43795A5B}" presName="childText" presStyleLbl="bgAcc1" presStyleIdx="0" presStyleCnt="8" custScaleX="556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DF8F-384F-43B3-8A86-E33999F624A8}" type="pres">
      <dgm:prSet presAssocID="{BB75D6F3-E3C1-42C0-9F5E-29CAA9FBB34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BDE9C9B-5056-4EBE-86A3-2C229A2D5A35}" type="pres">
      <dgm:prSet presAssocID="{D42222F1-628E-4D6C-8A18-F0139AB4CC69}" presName="childText" presStyleLbl="bgAcc1" presStyleIdx="1" presStyleCnt="8" custScaleX="572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DA447-865B-449A-9421-0E2A5B80B8DF}" type="pres">
      <dgm:prSet presAssocID="{D36B7165-1EFF-4040-9520-7DDC90F622C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5F175D17-F544-4D51-8D43-F725FB0F99D7}" type="pres">
      <dgm:prSet presAssocID="{8F2DB944-FA5D-4B7F-B4A9-47DEB9D6EA72}" presName="childText" presStyleLbl="bgAcc1" presStyleIdx="2" presStyleCnt="8" custScaleX="28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50EC5-52FD-40BE-AC7E-1F9CBA85436A}" type="pres">
      <dgm:prSet presAssocID="{33286953-90EC-4641-9822-42BAE2C6A486}" presName="Name13" presStyleLbl="parChTrans1D2" presStyleIdx="3" presStyleCnt="8"/>
      <dgm:spPr/>
      <dgm:t>
        <a:bodyPr/>
        <a:lstStyle/>
        <a:p>
          <a:endParaRPr lang="ru-RU"/>
        </a:p>
      </dgm:t>
    </dgm:pt>
    <dgm:pt modelId="{E13F8B60-D074-469D-818B-7F5E46F8371E}" type="pres">
      <dgm:prSet presAssocID="{23B58163-4E32-4EA0-AFCC-E238CB3DF417}" presName="childText" presStyleLbl="bgAcc1" presStyleIdx="3" presStyleCnt="8" custScaleX="62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972F0-FB66-4807-949D-7F95F0781670}" type="pres">
      <dgm:prSet presAssocID="{0DD4BBF6-EC50-47CC-8204-6370D17A4B2B}" presName="Name13" presStyleLbl="parChTrans1D2" presStyleIdx="4" presStyleCnt="8"/>
      <dgm:spPr/>
      <dgm:t>
        <a:bodyPr/>
        <a:lstStyle/>
        <a:p>
          <a:endParaRPr lang="ru-RU"/>
        </a:p>
      </dgm:t>
    </dgm:pt>
    <dgm:pt modelId="{2B12CF62-1AA4-4DFC-974F-1AD0842A0D57}" type="pres">
      <dgm:prSet presAssocID="{EB5AA6BB-4BDA-4DC5-B8ED-21FEDE5ED5F5}" presName="childText" presStyleLbl="bgAcc1" presStyleIdx="4" presStyleCnt="8" custScaleX="56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1EB6-7AC3-4885-9467-95EBD894D89C}" type="pres">
      <dgm:prSet presAssocID="{935A8247-624E-4D49-A897-9B6054EFA10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C9D9AA23-FA72-40B7-8623-AB9981C556E8}" type="pres">
      <dgm:prSet presAssocID="{B6084249-A225-420E-AA87-E6C4B0E11E44}" presName="childText" presStyleLbl="bgAcc1" presStyleIdx="5" presStyleCnt="8" custScaleX="61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A9A32-2B55-46D5-8802-A4651562701E}" type="pres">
      <dgm:prSet presAssocID="{A4F057F1-BBBD-49C3-8068-CC5D6FC87929}" presName="Name13" presStyleLbl="parChTrans1D2" presStyleIdx="6" presStyleCnt="8"/>
      <dgm:spPr/>
      <dgm:t>
        <a:bodyPr/>
        <a:lstStyle/>
        <a:p>
          <a:endParaRPr lang="ru-RU"/>
        </a:p>
      </dgm:t>
    </dgm:pt>
    <dgm:pt modelId="{DB76069F-FF1A-45DC-921F-5B0A34CF46F3}" type="pres">
      <dgm:prSet presAssocID="{6E3ACB96-24B2-407D-880F-AD1AC0C4EE58}" presName="childText" presStyleLbl="bgAcc1" presStyleIdx="6" presStyleCnt="8" custScaleX="714060" custLinFactNeighborX="5464" custLinFactNeighborY="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C3D94-ECEC-4B98-B8D2-0540F1D03987}" type="pres">
      <dgm:prSet presAssocID="{D4786384-AD76-41E3-8A85-876C91D9F83A}" presName="Name13" presStyleLbl="parChTrans1D2" presStyleIdx="7" presStyleCnt="8"/>
      <dgm:spPr/>
      <dgm:t>
        <a:bodyPr/>
        <a:lstStyle/>
        <a:p>
          <a:endParaRPr lang="ru-RU"/>
        </a:p>
      </dgm:t>
    </dgm:pt>
    <dgm:pt modelId="{D72F43E3-0F97-4F97-BABF-3FDBA63AAEA6}" type="pres">
      <dgm:prSet presAssocID="{C910AF82-1FB4-41B8-ABC8-885FF599E409}" presName="childText" presStyleLbl="bgAcc1" presStyleIdx="7" presStyleCnt="8" custScaleX="60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9B154-3168-41E5-ACA9-92DDCEAFCC3E}" srcId="{7933EADE-D859-4089-8E5D-24884090BF21}" destId="{6E3ACB96-24B2-407D-880F-AD1AC0C4EE58}" srcOrd="6" destOrd="0" parTransId="{A4F057F1-BBBD-49C3-8068-CC5D6FC87929}" sibTransId="{99A5E040-1F96-4B13-A57B-29113E5AD549}"/>
    <dgm:cxn modelId="{FFB29FE6-2FE8-4495-B917-B6ED60E09DBF}" type="presOf" srcId="{6E3ACB96-24B2-407D-880F-AD1AC0C4EE58}" destId="{DB76069F-FF1A-45DC-921F-5B0A34CF46F3}" srcOrd="0" destOrd="0" presId="urn:microsoft.com/office/officeart/2005/8/layout/hierarchy3"/>
    <dgm:cxn modelId="{2CA34877-A396-4EC4-A813-8FC72C5FA54F}" type="presOf" srcId="{261074BD-7510-4CA4-BD1A-1550480C37C2}" destId="{E5947C2A-5C7B-413F-8EFF-51F8BB2F09E2}" srcOrd="0" destOrd="0" presId="urn:microsoft.com/office/officeart/2005/8/layout/hierarchy3"/>
    <dgm:cxn modelId="{BD7109BE-2A5A-468E-8802-2FDEF9071854}" type="presOf" srcId="{23B58163-4E32-4EA0-AFCC-E238CB3DF417}" destId="{E13F8B60-D074-469D-818B-7F5E46F8371E}" srcOrd="0" destOrd="0" presId="urn:microsoft.com/office/officeart/2005/8/layout/hierarchy3"/>
    <dgm:cxn modelId="{E2E58A78-A9FA-45E8-9BD8-AB7B1A54172C}" type="presOf" srcId="{D42222F1-628E-4D6C-8A18-F0139AB4CC69}" destId="{ABDE9C9B-5056-4EBE-86A3-2C229A2D5A35}" srcOrd="0" destOrd="0" presId="urn:microsoft.com/office/officeart/2005/8/layout/hierarchy3"/>
    <dgm:cxn modelId="{B5C81BB0-B75A-4A69-964C-07E5F7A5B69E}" type="presOf" srcId="{935A8247-624E-4D49-A897-9B6054EFA108}" destId="{41CF1EB6-7AC3-4885-9467-95EBD894D89C}" srcOrd="0" destOrd="0" presId="urn:microsoft.com/office/officeart/2005/8/layout/hierarchy3"/>
    <dgm:cxn modelId="{9E9CC24D-FD77-4584-AC82-1763E3A4CCB6}" type="presOf" srcId="{C910AF82-1FB4-41B8-ABC8-885FF599E409}" destId="{D72F43E3-0F97-4F97-BABF-3FDBA63AAEA6}" srcOrd="0" destOrd="0" presId="urn:microsoft.com/office/officeart/2005/8/layout/hierarchy3"/>
    <dgm:cxn modelId="{A3B0AF4A-83E8-470B-900B-404841F1C78E}" type="presOf" srcId="{D36B7165-1EFF-4040-9520-7DDC90F622CB}" destId="{BCCDA447-865B-449A-9421-0E2A5B80B8DF}" srcOrd="0" destOrd="0" presId="urn:microsoft.com/office/officeart/2005/8/layout/hierarchy3"/>
    <dgm:cxn modelId="{5C2E2014-D590-4809-85B1-F588A1418BBD}" srcId="{7933EADE-D859-4089-8E5D-24884090BF21}" destId="{EB5AA6BB-4BDA-4DC5-B8ED-21FEDE5ED5F5}" srcOrd="4" destOrd="0" parTransId="{0DD4BBF6-EC50-47CC-8204-6370D17A4B2B}" sibTransId="{46B1812D-25CB-4AED-BAF4-7F184AF4CB46}"/>
    <dgm:cxn modelId="{7F7A7EE3-756F-4783-9525-E8D492982A94}" type="presOf" srcId="{33286953-90EC-4641-9822-42BAE2C6A486}" destId="{68E50EC5-52FD-40BE-AC7E-1F9CBA85436A}" srcOrd="0" destOrd="0" presId="urn:microsoft.com/office/officeart/2005/8/layout/hierarchy3"/>
    <dgm:cxn modelId="{A0FAF779-8703-4EBA-8E66-7532E51F4825}" type="presOf" srcId="{B816DE84-8FEB-4F2F-8E0A-634B43795A5B}" destId="{E2E6544B-9053-491B-ADD4-00767E9A2687}" srcOrd="0" destOrd="0" presId="urn:microsoft.com/office/officeart/2005/8/layout/hierarchy3"/>
    <dgm:cxn modelId="{CB176FA5-2116-4C77-900A-56151C93CCC9}" type="presOf" srcId="{0DD4BBF6-EC50-47CC-8204-6370D17A4B2B}" destId="{B11972F0-FB66-4807-949D-7F95F0781670}" srcOrd="0" destOrd="0" presId="urn:microsoft.com/office/officeart/2005/8/layout/hierarchy3"/>
    <dgm:cxn modelId="{67E24A53-AED3-4ACB-82CA-641666CE4E82}" srcId="{7933EADE-D859-4089-8E5D-24884090BF21}" destId="{B6084249-A225-420E-AA87-E6C4B0E11E44}" srcOrd="5" destOrd="0" parTransId="{935A8247-624E-4D49-A897-9B6054EFA108}" sibTransId="{71CACF34-43DB-4BF2-A546-0AA9ED02994C}"/>
    <dgm:cxn modelId="{3D112C3D-A39C-4816-885A-EA628254BBEE}" type="presOf" srcId="{8F2DB944-FA5D-4B7F-B4A9-47DEB9D6EA72}" destId="{5F175D17-F544-4D51-8D43-F725FB0F99D7}" srcOrd="0" destOrd="0" presId="urn:microsoft.com/office/officeart/2005/8/layout/hierarchy3"/>
    <dgm:cxn modelId="{16E21DBE-6A5E-4BD0-ABD4-9A7DAF8A2214}" type="presOf" srcId="{EB5AA6BB-4BDA-4DC5-B8ED-21FEDE5ED5F5}" destId="{2B12CF62-1AA4-4DFC-974F-1AD0842A0D57}" srcOrd="0" destOrd="0" presId="urn:microsoft.com/office/officeart/2005/8/layout/hierarchy3"/>
    <dgm:cxn modelId="{435E93D8-253B-491B-B2DA-0AB435895759}" srcId="{7933EADE-D859-4089-8E5D-24884090BF21}" destId="{C910AF82-1FB4-41B8-ABC8-885FF599E409}" srcOrd="7" destOrd="0" parTransId="{D4786384-AD76-41E3-8A85-876C91D9F83A}" sibTransId="{D983DB3A-E465-4048-84B7-B3E5C6A55DFA}"/>
    <dgm:cxn modelId="{0BC11F00-BACF-44FD-9E31-BE929EEE846E}" srcId="{7933EADE-D859-4089-8E5D-24884090BF21}" destId="{D42222F1-628E-4D6C-8A18-F0139AB4CC69}" srcOrd="1" destOrd="0" parTransId="{BB75D6F3-E3C1-42C0-9F5E-29CAA9FBB34F}" sibTransId="{F16CA56F-6933-4863-B21C-88825488637F}"/>
    <dgm:cxn modelId="{061B2A31-A0D5-43FB-9D9C-1E21E41D7609}" type="presOf" srcId="{BB75D6F3-E3C1-42C0-9F5E-29CAA9FBB34F}" destId="{DA31DF8F-384F-43B3-8A86-E33999F624A8}" srcOrd="0" destOrd="0" presId="urn:microsoft.com/office/officeart/2005/8/layout/hierarchy3"/>
    <dgm:cxn modelId="{63C72B58-59AA-422B-9A9D-496A90FAFA9E}" srcId="{7933EADE-D859-4089-8E5D-24884090BF21}" destId="{8F2DB944-FA5D-4B7F-B4A9-47DEB9D6EA72}" srcOrd="2" destOrd="0" parTransId="{D36B7165-1EFF-4040-9520-7DDC90F622CB}" sibTransId="{6B627B82-DADD-4FEC-AFBD-AA0410A2A7B5}"/>
    <dgm:cxn modelId="{9819EE3A-94F6-4C61-A579-DA02E16ABEE6}" type="presOf" srcId="{B6084249-A225-420E-AA87-E6C4B0E11E44}" destId="{C9D9AA23-FA72-40B7-8623-AB9981C556E8}" srcOrd="0" destOrd="0" presId="urn:microsoft.com/office/officeart/2005/8/layout/hierarchy3"/>
    <dgm:cxn modelId="{D243ED42-13EC-49C6-A733-E46EC721BA5D}" type="presOf" srcId="{7933EADE-D859-4089-8E5D-24884090BF21}" destId="{3332287F-425E-43E0-83E0-8886FE9E38A8}" srcOrd="0" destOrd="0" presId="urn:microsoft.com/office/officeart/2005/8/layout/hierarchy3"/>
    <dgm:cxn modelId="{9EA8108E-A2D0-4EE3-843D-077095BA05BB}" type="presOf" srcId="{A4F057F1-BBBD-49C3-8068-CC5D6FC87929}" destId="{741A9A32-2B55-46D5-8802-A4651562701E}" srcOrd="0" destOrd="0" presId="urn:microsoft.com/office/officeart/2005/8/layout/hierarchy3"/>
    <dgm:cxn modelId="{E8063F34-57C4-4297-B3D4-5B5755D4F6C8}" srcId="{7933EADE-D859-4089-8E5D-24884090BF21}" destId="{23B58163-4E32-4EA0-AFCC-E238CB3DF417}" srcOrd="3" destOrd="0" parTransId="{33286953-90EC-4641-9822-42BAE2C6A486}" sibTransId="{D767E56A-E57D-42E0-8A7A-A9C53DC5B3D5}"/>
    <dgm:cxn modelId="{00E6906F-A34E-4D1C-9119-106DAE9F37D9}" srcId="{7933EADE-D859-4089-8E5D-24884090BF21}" destId="{B816DE84-8FEB-4F2F-8E0A-634B43795A5B}" srcOrd="0" destOrd="0" parTransId="{261074BD-7510-4CA4-BD1A-1550480C37C2}" sibTransId="{9527F0A0-EAC2-4195-87B3-4580384DBD13}"/>
    <dgm:cxn modelId="{7C5EE605-8E5B-4780-BF32-98FF39D54175}" type="presOf" srcId="{D4786384-AD76-41E3-8A85-876C91D9F83A}" destId="{E84C3D94-ECEC-4B98-B8D2-0540F1D03987}" srcOrd="0" destOrd="0" presId="urn:microsoft.com/office/officeart/2005/8/layout/hierarchy3"/>
    <dgm:cxn modelId="{009C57AC-3307-4210-91BE-CE5DCF8F45A8}" type="presOf" srcId="{899C98D9-4971-4783-BC12-E6F90B118A65}" destId="{8D687023-4C72-47A9-8914-F975AE76BD2A}" srcOrd="0" destOrd="0" presId="urn:microsoft.com/office/officeart/2005/8/layout/hierarchy3"/>
    <dgm:cxn modelId="{7834C509-89C2-4607-9B9F-4420A189812B}" srcId="{899C98D9-4971-4783-BC12-E6F90B118A65}" destId="{7933EADE-D859-4089-8E5D-24884090BF21}" srcOrd="0" destOrd="0" parTransId="{82A2D22D-A86E-486F-8CDF-ED1C37064A19}" sibTransId="{31DFBC16-E5D4-4FBC-9188-4E6501ACAEE7}"/>
    <dgm:cxn modelId="{2491728E-7E19-4E5B-AE4D-3AC372B5CA95}" type="presOf" srcId="{7933EADE-D859-4089-8E5D-24884090BF21}" destId="{04C6E804-58D2-4B25-B72C-B5DADE54B43D}" srcOrd="1" destOrd="0" presId="urn:microsoft.com/office/officeart/2005/8/layout/hierarchy3"/>
    <dgm:cxn modelId="{A9F5B1AA-53F8-41FF-80AA-09C98933ACCF}" type="presParOf" srcId="{8D687023-4C72-47A9-8914-F975AE76BD2A}" destId="{7F666A5D-8E34-4962-A2A6-31DBB3A00AE9}" srcOrd="0" destOrd="0" presId="urn:microsoft.com/office/officeart/2005/8/layout/hierarchy3"/>
    <dgm:cxn modelId="{EEBF76DC-54D9-4C93-9586-DFB7BEB08DC0}" type="presParOf" srcId="{7F666A5D-8E34-4962-A2A6-31DBB3A00AE9}" destId="{D74B9249-04ED-487F-9F27-268D680CA9ED}" srcOrd="0" destOrd="0" presId="urn:microsoft.com/office/officeart/2005/8/layout/hierarchy3"/>
    <dgm:cxn modelId="{32FA021D-77AA-4DBB-8455-3A6E794D5988}" type="presParOf" srcId="{D74B9249-04ED-487F-9F27-268D680CA9ED}" destId="{3332287F-425E-43E0-83E0-8886FE9E38A8}" srcOrd="0" destOrd="0" presId="urn:microsoft.com/office/officeart/2005/8/layout/hierarchy3"/>
    <dgm:cxn modelId="{88DE9A5A-BED9-4A86-B3A9-912BA7E017D8}" type="presParOf" srcId="{D74B9249-04ED-487F-9F27-268D680CA9ED}" destId="{04C6E804-58D2-4B25-B72C-B5DADE54B43D}" srcOrd="1" destOrd="0" presId="urn:microsoft.com/office/officeart/2005/8/layout/hierarchy3"/>
    <dgm:cxn modelId="{92618BD9-2F49-44B7-B91A-C0BDE8FEF423}" type="presParOf" srcId="{7F666A5D-8E34-4962-A2A6-31DBB3A00AE9}" destId="{9035FAF1-7334-46F5-BCE6-E0F153F50DBF}" srcOrd="1" destOrd="0" presId="urn:microsoft.com/office/officeart/2005/8/layout/hierarchy3"/>
    <dgm:cxn modelId="{5503B8F2-3DDA-426B-9DDB-AB2B93513AA1}" type="presParOf" srcId="{9035FAF1-7334-46F5-BCE6-E0F153F50DBF}" destId="{E5947C2A-5C7B-413F-8EFF-51F8BB2F09E2}" srcOrd="0" destOrd="0" presId="urn:microsoft.com/office/officeart/2005/8/layout/hierarchy3"/>
    <dgm:cxn modelId="{1BAC1E78-703F-45AA-BF77-700EB3630DFF}" type="presParOf" srcId="{9035FAF1-7334-46F5-BCE6-E0F153F50DBF}" destId="{E2E6544B-9053-491B-ADD4-00767E9A2687}" srcOrd="1" destOrd="0" presId="urn:microsoft.com/office/officeart/2005/8/layout/hierarchy3"/>
    <dgm:cxn modelId="{2EA7E9BD-8304-4509-B65B-14CF86E043BA}" type="presParOf" srcId="{9035FAF1-7334-46F5-BCE6-E0F153F50DBF}" destId="{DA31DF8F-384F-43B3-8A86-E33999F624A8}" srcOrd="2" destOrd="0" presId="urn:microsoft.com/office/officeart/2005/8/layout/hierarchy3"/>
    <dgm:cxn modelId="{994810F0-594B-47D2-BFEC-22D38BAAFC6A}" type="presParOf" srcId="{9035FAF1-7334-46F5-BCE6-E0F153F50DBF}" destId="{ABDE9C9B-5056-4EBE-86A3-2C229A2D5A35}" srcOrd="3" destOrd="0" presId="urn:microsoft.com/office/officeart/2005/8/layout/hierarchy3"/>
    <dgm:cxn modelId="{AE6DE39D-3C61-44F9-89FF-672812BA8DC2}" type="presParOf" srcId="{9035FAF1-7334-46F5-BCE6-E0F153F50DBF}" destId="{BCCDA447-865B-449A-9421-0E2A5B80B8DF}" srcOrd="4" destOrd="0" presId="urn:microsoft.com/office/officeart/2005/8/layout/hierarchy3"/>
    <dgm:cxn modelId="{79BBE8D8-4397-4BD9-B1F0-C2A63BB9F8AB}" type="presParOf" srcId="{9035FAF1-7334-46F5-BCE6-E0F153F50DBF}" destId="{5F175D17-F544-4D51-8D43-F725FB0F99D7}" srcOrd="5" destOrd="0" presId="urn:microsoft.com/office/officeart/2005/8/layout/hierarchy3"/>
    <dgm:cxn modelId="{D466355B-CCF4-423D-BDA0-6F06A0808E16}" type="presParOf" srcId="{9035FAF1-7334-46F5-BCE6-E0F153F50DBF}" destId="{68E50EC5-52FD-40BE-AC7E-1F9CBA85436A}" srcOrd="6" destOrd="0" presId="urn:microsoft.com/office/officeart/2005/8/layout/hierarchy3"/>
    <dgm:cxn modelId="{59FF7229-C7E1-44D4-9B23-CFAE7DE755B0}" type="presParOf" srcId="{9035FAF1-7334-46F5-BCE6-E0F153F50DBF}" destId="{E13F8B60-D074-469D-818B-7F5E46F8371E}" srcOrd="7" destOrd="0" presId="urn:microsoft.com/office/officeart/2005/8/layout/hierarchy3"/>
    <dgm:cxn modelId="{C667A4C7-D7C3-495B-83C9-450E632DEB67}" type="presParOf" srcId="{9035FAF1-7334-46F5-BCE6-E0F153F50DBF}" destId="{B11972F0-FB66-4807-949D-7F95F0781670}" srcOrd="8" destOrd="0" presId="urn:microsoft.com/office/officeart/2005/8/layout/hierarchy3"/>
    <dgm:cxn modelId="{F288EAAE-F116-45E9-8D5A-B299D6B345D3}" type="presParOf" srcId="{9035FAF1-7334-46F5-BCE6-E0F153F50DBF}" destId="{2B12CF62-1AA4-4DFC-974F-1AD0842A0D57}" srcOrd="9" destOrd="0" presId="urn:microsoft.com/office/officeart/2005/8/layout/hierarchy3"/>
    <dgm:cxn modelId="{76637063-0DC4-4C11-A813-762440A30B9A}" type="presParOf" srcId="{9035FAF1-7334-46F5-BCE6-E0F153F50DBF}" destId="{41CF1EB6-7AC3-4885-9467-95EBD894D89C}" srcOrd="10" destOrd="0" presId="urn:microsoft.com/office/officeart/2005/8/layout/hierarchy3"/>
    <dgm:cxn modelId="{A35307DC-BCD6-4F5A-AE75-7F415B26FB9F}" type="presParOf" srcId="{9035FAF1-7334-46F5-BCE6-E0F153F50DBF}" destId="{C9D9AA23-FA72-40B7-8623-AB9981C556E8}" srcOrd="11" destOrd="0" presId="urn:microsoft.com/office/officeart/2005/8/layout/hierarchy3"/>
    <dgm:cxn modelId="{D9DDF18A-8119-4DCD-B7F5-60B12CB8E1A5}" type="presParOf" srcId="{9035FAF1-7334-46F5-BCE6-E0F153F50DBF}" destId="{741A9A32-2B55-46D5-8802-A4651562701E}" srcOrd="12" destOrd="0" presId="urn:microsoft.com/office/officeart/2005/8/layout/hierarchy3"/>
    <dgm:cxn modelId="{B1352334-06ED-412F-886E-E72D034F7C7F}" type="presParOf" srcId="{9035FAF1-7334-46F5-BCE6-E0F153F50DBF}" destId="{DB76069F-FF1A-45DC-921F-5B0A34CF46F3}" srcOrd="13" destOrd="0" presId="urn:microsoft.com/office/officeart/2005/8/layout/hierarchy3"/>
    <dgm:cxn modelId="{58C28EBB-0172-45EE-87DB-009C46D0DE69}" type="presParOf" srcId="{9035FAF1-7334-46F5-BCE6-E0F153F50DBF}" destId="{E84C3D94-ECEC-4B98-B8D2-0540F1D03987}" srcOrd="14" destOrd="0" presId="urn:microsoft.com/office/officeart/2005/8/layout/hierarchy3"/>
    <dgm:cxn modelId="{39B732DE-6DDF-4FD8-AC8D-32BA280E0FA1}" type="presParOf" srcId="{9035FAF1-7334-46F5-BCE6-E0F153F50DBF}" destId="{D72F43E3-0F97-4F97-BABF-3FDBA63AAEA6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478AF6-FC97-4516-8D9E-670E8B55A98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1A676F-8F88-413E-8FD5-A63D4C5DBBE2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поглиблювати і розширювати знання про хімічну складову природничо-наукової картини світу</a:t>
          </a:r>
          <a:endParaRPr lang="ru-RU" sz="1400" b="1" dirty="0">
            <a:latin typeface="Georgia" pitchFamily="18" charset="0"/>
          </a:endParaRPr>
        </a:p>
      </dgm:t>
    </dgm:pt>
    <dgm:pt modelId="{20693FA9-2D90-48AC-BF0A-F440DAFEA298}" type="parTrans" cxnId="{D4BCE4B5-D9DC-4F41-94EB-0262B9DFEEA9}">
      <dgm:prSet/>
      <dgm:spPr/>
      <dgm:t>
        <a:bodyPr/>
        <a:lstStyle/>
        <a:p>
          <a:endParaRPr lang="ru-RU"/>
        </a:p>
      </dgm:t>
    </dgm:pt>
    <dgm:pt modelId="{538E1A41-CF3E-4E05-93CB-5A7363BF41C7}" type="sibTrans" cxnId="{D4BCE4B5-D9DC-4F41-94EB-0262B9DFEEA9}">
      <dgm:prSet/>
      <dgm:spPr/>
      <dgm:t>
        <a:bodyPr/>
        <a:lstStyle/>
        <a:p>
          <a:endParaRPr lang="ru-RU"/>
        </a:p>
      </dgm:t>
    </dgm:pt>
    <dgm:pt modelId="{80560360-0FCA-406C-A298-5E51D4C460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latin typeface="Georgia" pitchFamily="18" charset="0"/>
            </a:rPr>
            <a:t>розвивати уміння самостійно набувати хімічні знання </a:t>
          </a:r>
          <a:r>
            <a:rPr lang="uk-UA" sz="1400" dirty="0" smtClean="0">
              <a:latin typeface="Georgia" pitchFamily="18" charset="0"/>
            </a:rPr>
            <a:t>з різних інформаційних джерел та у ході експериментальних досліджень і </a:t>
          </a:r>
          <a:r>
            <a:rPr lang="uk-UA" sz="1400" b="1" dirty="0" smtClean="0">
              <a:latin typeface="Georgia" pitchFamily="18" charset="0"/>
            </a:rPr>
            <a:t>критично їх осмислювати</a:t>
          </a:r>
          <a:r>
            <a:rPr lang="uk-UA" sz="1400" dirty="0" smtClean="0">
              <a:latin typeface="Georgia" pitchFamily="18" charset="0"/>
            </a:rPr>
            <a:t>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latin typeface="Georgia" pitchFamily="18" charset="0"/>
            </a:rPr>
            <a:t>застосовувати отримані знання для пояснення</a:t>
          </a:r>
          <a:r>
            <a:rPr lang="uk-UA" sz="1400" dirty="0" smtClean="0">
              <a:latin typeface="Georgia" pitchFamily="18" charset="0"/>
            </a:rPr>
            <a:t> властивостей речовин і різноманітних хімічних явищ;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latin typeface="Georgia" pitchFamily="18" charset="0"/>
            </a:rPr>
            <a:t>безпечно використовувати речовини і матеріали</a:t>
          </a:r>
          <a:r>
            <a:rPr lang="uk-UA" sz="1400" dirty="0" smtClean="0">
              <a:latin typeface="Georgia" pitchFamily="18" charset="0"/>
            </a:rPr>
            <a:t>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 smtClean="0">
              <a:latin typeface="Georgia" pitchFamily="18" charset="0"/>
            </a:rPr>
            <a:t>оцінювати </a:t>
          </a:r>
          <a:r>
            <a:rPr lang="uk-UA" sz="1400" b="1" dirty="0" smtClean="0">
              <a:latin typeface="Georgia" pitchFamily="18" charset="0"/>
            </a:rPr>
            <a:t>роль хімії у розвитку</a:t>
          </a:r>
          <a:r>
            <a:rPr lang="uk-UA" sz="1400" dirty="0" smtClean="0">
              <a:latin typeface="Georgia" pitchFamily="18" charset="0"/>
            </a:rPr>
            <a:t> сучасних технологій та розв’язанні глобальних проблем;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 smtClean="0">
              <a:latin typeface="Georgia" pitchFamily="18" charset="0"/>
            </a:rPr>
            <a:t>творчо </a:t>
          </a:r>
          <a:r>
            <a:rPr lang="uk-UA" sz="1400" b="1" dirty="0" smtClean="0">
              <a:latin typeface="Georgia" pitchFamily="18" charset="0"/>
            </a:rPr>
            <a:t>розв’язувати практичні завдання хімічного характеру у повсякденному житті</a:t>
          </a:r>
          <a:r>
            <a:rPr lang="uk-UA" sz="1400" dirty="0" smtClean="0">
              <a:latin typeface="Georgia" pitchFamily="18" charset="0"/>
            </a:rPr>
            <a:t>, попереджувати явища, що завдають шкоди здоров’ю людини і довкіллю</a:t>
          </a:r>
          <a:endParaRPr lang="ru-RU" sz="1400" dirty="0">
            <a:latin typeface="Georgia" pitchFamily="18" charset="0"/>
          </a:endParaRPr>
        </a:p>
      </dgm:t>
    </dgm:pt>
    <dgm:pt modelId="{77A82AD8-0E7B-4A36-8B85-49853138EE0E}" type="parTrans" cxnId="{2C59C0B3-758C-430E-8E7C-9BD9874FEC1A}">
      <dgm:prSet/>
      <dgm:spPr/>
      <dgm:t>
        <a:bodyPr/>
        <a:lstStyle/>
        <a:p>
          <a:endParaRPr lang="ru-RU"/>
        </a:p>
      </dgm:t>
    </dgm:pt>
    <dgm:pt modelId="{E89FEFC9-5352-4BCC-BFF1-DAC93447D9E3}" type="sibTrans" cxnId="{2C59C0B3-758C-430E-8E7C-9BD9874FEC1A}">
      <dgm:prSet/>
      <dgm:spPr/>
      <dgm:t>
        <a:bodyPr/>
        <a:lstStyle/>
        <a:p>
          <a:endParaRPr lang="ru-RU"/>
        </a:p>
      </dgm:t>
    </dgm:pt>
    <dgm:pt modelId="{C9882BEB-CC96-47E2-98F7-420A4C6CB9F2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виховувати переконаність у позитивній ролі хімії </a:t>
          </a:r>
          <a:r>
            <a:rPr lang="uk-UA" sz="1400" dirty="0" smtClean="0">
              <a:latin typeface="Georgia" pitchFamily="18" charset="0"/>
            </a:rPr>
            <a:t>як науки у забезпеченні прогресу суспільства, </a:t>
          </a:r>
          <a:r>
            <a:rPr lang="uk-UA" sz="1400" b="1" dirty="0" smtClean="0">
              <a:latin typeface="Georgia" pitchFamily="18" charset="0"/>
            </a:rPr>
            <a:t>усвідомлення</a:t>
          </a:r>
          <a:r>
            <a:rPr lang="uk-UA" sz="1400" dirty="0" smtClean="0">
              <a:latin typeface="Georgia" pitchFamily="18" charset="0"/>
            </a:rPr>
            <a:t> </a:t>
          </a:r>
          <a:r>
            <a:rPr lang="uk-UA" sz="1400" b="1" dirty="0" smtClean="0">
              <a:latin typeface="Georgia" pitchFamily="18" charset="0"/>
            </a:rPr>
            <a:t>необхідності хімічно грамотного ставлення до власного здоров’я і довкілля</a:t>
          </a:r>
          <a:endParaRPr lang="ru-RU" sz="1400" b="1" dirty="0">
            <a:latin typeface="Georgia" pitchFamily="18" charset="0"/>
          </a:endParaRPr>
        </a:p>
      </dgm:t>
    </dgm:pt>
    <dgm:pt modelId="{D31A3F54-8575-416E-B149-950CDBDEE7AF}" type="parTrans" cxnId="{A4CB7B59-DD4D-498B-B973-F53891FD0891}">
      <dgm:prSet/>
      <dgm:spPr/>
      <dgm:t>
        <a:bodyPr/>
        <a:lstStyle/>
        <a:p>
          <a:endParaRPr lang="ru-RU"/>
        </a:p>
      </dgm:t>
    </dgm:pt>
    <dgm:pt modelId="{EBAE34D0-4C4A-410F-B223-B2C387B1801A}" type="sibTrans" cxnId="{A4CB7B59-DD4D-498B-B973-F53891FD0891}">
      <dgm:prSet/>
      <dgm:spPr/>
      <dgm:t>
        <a:bodyPr/>
        <a:lstStyle/>
        <a:p>
          <a:endParaRPr lang="ru-RU"/>
        </a:p>
      </dgm:t>
    </dgm:pt>
    <dgm:pt modelId="{E1570041-DB07-4B66-8E6C-B9927A1FB8FB}" type="pres">
      <dgm:prSet presAssocID="{76478AF6-FC97-4516-8D9E-670E8B55A989}" presName="diagram" presStyleCnt="0">
        <dgm:presLayoutVars>
          <dgm:dir/>
          <dgm:resizeHandles val="exact"/>
        </dgm:presLayoutVars>
      </dgm:prSet>
      <dgm:spPr/>
    </dgm:pt>
    <dgm:pt modelId="{415C2347-0990-4FF2-AEE3-18C2E69DA9AA}" type="pres">
      <dgm:prSet presAssocID="{F61A676F-8F88-413E-8FD5-A63D4C5DBBE2}" presName="node" presStyleLbl="node1" presStyleIdx="0" presStyleCnt="3">
        <dgm:presLayoutVars>
          <dgm:bulletEnabled val="1"/>
        </dgm:presLayoutVars>
      </dgm:prSet>
      <dgm:spPr/>
    </dgm:pt>
    <dgm:pt modelId="{D897BA7E-4936-47EC-AD1D-870BA61C5E99}" type="pres">
      <dgm:prSet presAssocID="{538E1A41-CF3E-4E05-93CB-5A7363BF41C7}" presName="sibTrans" presStyleCnt="0"/>
      <dgm:spPr/>
    </dgm:pt>
    <dgm:pt modelId="{C950AAF1-54DF-49C5-88B3-24EB8D01A073}" type="pres">
      <dgm:prSet presAssocID="{80560360-0FCA-406C-A298-5E51D4C46077}" presName="node" presStyleLbl="node1" presStyleIdx="1" presStyleCnt="3" custScaleX="127998" custScaleY="302441">
        <dgm:presLayoutVars>
          <dgm:bulletEnabled val="1"/>
        </dgm:presLayoutVars>
      </dgm:prSet>
      <dgm:spPr/>
    </dgm:pt>
    <dgm:pt modelId="{FB3BBAE3-8E06-4BB5-899D-12C4FEB1D5D9}" type="pres">
      <dgm:prSet presAssocID="{E89FEFC9-5352-4BCC-BFF1-DAC93447D9E3}" presName="sibTrans" presStyleCnt="0"/>
      <dgm:spPr/>
    </dgm:pt>
    <dgm:pt modelId="{3DEEC2CF-6DCD-4BFE-B671-22A9EE08FE85}" type="pres">
      <dgm:prSet presAssocID="{C9882BEB-CC96-47E2-98F7-420A4C6CB9F2}" presName="node" presStyleLbl="node1" presStyleIdx="2" presStyleCnt="3" custScaleY="152391" custLinFactNeighborX="-1109" custLinFactNeighborY="2195">
        <dgm:presLayoutVars>
          <dgm:bulletEnabled val="1"/>
        </dgm:presLayoutVars>
      </dgm:prSet>
      <dgm:spPr/>
    </dgm:pt>
  </dgm:ptLst>
  <dgm:cxnLst>
    <dgm:cxn modelId="{D4BCE4B5-D9DC-4F41-94EB-0262B9DFEEA9}" srcId="{76478AF6-FC97-4516-8D9E-670E8B55A989}" destId="{F61A676F-8F88-413E-8FD5-A63D4C5DBBE2}" srcOrd="0" destOrd="0" parTransId="{20693FA9-2D90-48AC-BF0A-F440DAFEA298}" sibTransId="{538E1A41-CF3E-4E05-93CB-5A7363BF41C7}"/>
    <dgm:cxn modelId="{2C59C0B3-758C-430E-8E7C-9BD9874FEC1A}" srcId="{76478AF6-FC97-4516-8D9E-670E8B55A989}" destId="{80560360-0FCA-406C-A298-5E51D4C46077}" srcOrd="1" destOrd="0" parTransId="{77A82AD8-0E7B-4A36-8B85-49853138EE0E}" sibTransId="{E89FEFC9-5352-4BCC-BFF1-DAC93447D9E3}"/>
    <dgm:cxn modelId="{B05C15CF-1D0F-4F1E-AE9D-A9C7878827B7}" type="presOf" srcId="{80560360-0FCA-406C-A298-5E51D4C46077}" destId="{C950AAF1-54DF-49C5-88B3-24EB8D01A073}" srcOrd="0" destOrd="0" presId="urn:microsoft.com/office/officeart/2005/8/layout/default"/>
    <dgm:cxn modelId="{17E4A5F7-45CB-45D5-8CBB-6AC3E2CCB0E1}" type="presOf" srcId="{F61A676F-8F88-413E-8FD5-A63D4C5DBBE2}" destId="{415C2347-0990-4FF2-AEE3-18C2E69DA9AA}" srcOrd="0" destOrd="0" presId="urn:microsoft.com/office/officeart/2005/8/layout/default"/>
    <dgm:cxn modelId="{A1DB23A8-5074-4A7E-A924-71E83BB5492B}" type="presOf" srcId="{C9882BEB-CC96-47E2-98F7-420A4C6CB9F2}" destId="{3DEEC2CF-6DCD-4BFE-B671-22A9EE08FE85}" srcOrd="0" destOrd="0" presId="urn:microsoft.com/office/officeart/2005/8/layout/default"/>
    <dgm:cxn modelId="{55081B93-7DE7-470F-AC5B-FE43B3BF8E41}" type="presOf" srcId="{76478AF6-FC97-4516-8D9E-670E8B55A989}" destId="{E1570041-DB07-4B66-8E6C-B9927A1FB8FB}" srcOrd="0" destOrd="0" presId="urn:microsoft.com/office/officeart/2005/8/layout/default"/>
    <dgm:cxn modelId="{A4CB7B59-DD4D-498B-B973-F53891FD0891}" srcId="{76478AF6-FC97-4516-8D9E-670E8B55A989}" destId="{C9882BEB-CC96-47E2-98F7-420A4C6CB9F2}" srcOrd="2" destOrd="0" parTransId="{D31A3F54-8575-416E-B149-950CDBDEE7AF}" sibTransId="{EBAE34D0-4C4A-410F-B223-B2C387B1801A}"/>
    <dgm:cxn modelId="{EF29B278-E2DF-44C2-8699-3D60CCDA6E9D}" type="presParOf" srcId="{E1570041-DB07-4B66-8E6C-B9927A1FB8FB}" destId="{415C2347-0990-4FF2-AEE3-18C2E69DA9AA}" srcOrd="0" destOrd="0" presId="urn:microsoft.com/office/officeart/2005/8/layout/default"/>
    <dgm:cxn modelId="{13AEDE29-CE4C-4F2D-AA5E-589C78A8B7EE}" type="presParOf" srcId="{E1570041-DB07-4B66-8E6C-B9927A1FB8FB}" destId="{D897BA7E-4936-47EC-AD1D-870BA61C5E99}" srcOrd="1" destOrd="0" presId="urn:microsoft.com/office/officeart/2005/8/layout/default"/>
    <dgm:cxn modelId="{4606B87E-4640-450A-A0AC-EB611409499D}" type="presParOf" srcId="{E1570041-DB07-4B66-8E6C-B9927A1FB8FB}" destId="{C950AAF1-54DF-49C5-88B3-24EB8D01A073}" srcOrd="2" destOrd="0" presId="urn:microsoft.com/office/officeart/2005/8/layout/default"/>
    <dgm:cxn modelId="{132305B5-EF7A-4979-B352-4E351DD49001}" type="presParOf" srcId="{E1570041-DB07-4B66-8E6C-B9927A1FB8FB}" destId="{FB3BBAE3-8E06-4BB5-899D-12C4FEB1D5D9}" srcOrd="3" destOrd="0" presId="urn:microsoft.com/office/officeart/2005/8/layout/default"/>
    <dgm:cxn modelId="{4E2703CB-E79F-4E02-A13C-62AF99900EA8}" type="presParOf" srcId="{E1570041-DB07-4B66-8E6C-B9927A1FB8FB}" destId="{3DEEC2CF-6DCD-4BFE-B671-22A9EE08FE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EBBC58-B4ED-4629-897C-DFC3B1A9576C}" type="doc">
      <dgm:prSet loTypeId="urn:microsoft.com/office/officeart/2005/8/layout/cycle7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1D2DE4-C448-4364-B94F-C2D36D6F0333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компетентнісний</a:t>
          </a:r>
          <a:endParaRPr lang="ru-RU" sz="2400" dirty="0">
            <a:latin typeface="Georgia" pitchFamily="18" charset="0"/>
          </a:endParaRPr>
        </a:p>
      </dgm:t>
    </dgm:pt>
    <dgm:pt modelId="{0FCEAB5E-4B63-49D5-BAEB-845535F51B8B}" type="parTrans" cxnId="{682DDC21-5F42-45FE-B382-14316AAD308E}">
      <dgm:prSet/>
      <dgm:spPr/>
      <dgm:t>
        <a:bodyPr/>
        <a:lstStyle/>
        <a:p>
          <a:endParaRPr lang="ru-RU"/>
        </a:p>
      </dgm:t>
    </dgm:pt>
    <dgm:pt modelId="{FA1F3C40-3BF8-4E4F-BE57-B8A100522C4D}" type="sibTrans" cxnId="{682DDC21-5F42-45FE-B382-14316AAD308E}">
      <dgm:prSet/>
      <dgm:spPr/>
      <dgm:t>
        <a:bodyPr/>
        <a:lstStyle/>
        <a:p>
          <a:endParaRPr lang="ru-RU"/>
        </a:p>
      </dgm:t>
    </dgm:pt>
    <dgm:pt modelId="{E9365FA2-74DE-4D99-8B0D-451744DA89E6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діяльнісний</a:t>
          </a:r>
          <a:endParaRPr lang="ru-RU" sz="2400" dirty="0">
            <a:latin typeface="Georgia" pitchFamily="18" charset="0"/>
          </a:endParaRPr>
        </a:p>
      </dgm:t>
    </dgm:pt>
    <dgm:pt modelId="{265611DF-3341-4F44-BA0A-260FB00FB0EF}" type="parTrans" cxnId="{C2E31993-68C7-44AF-A0B5-A4B87EAC7DFD}">
      <dgm:prSet/>
      <dgm:spPr/>
      <dgm:t>
        <a:bodyPr/>
        <a:lstStyle/>
        <a:p>
          <a:endParaRPr lang="ru-RU"/>
        </a:p>
      </dgm:t>
    </dgm:pt>
    <dgm:pt modelId="{704C404B-D1FE-4D20-9742-2E6563741B87}" type="sibTrans" cxnId="{C2E31993-68C7-44AF-A0B5-A4B87EAC7DFD}">
      <dgm:prSet/>
      <dgm:spPr/>
      <dgm:t>
        <a:bodyPr/>
        <a:lstStyle/>
        <a:p>
          <a:endParaRPr lang="ru-RU"/>
        </a:p>
      </dgm:t>
    </dgm:pt>
    <dgm:pt modelId="{99E60BAC-BC1A-42D5-A83A-2EB835A2C12B}">
      <dgm:prSet phldrT="[Текст]" custT="1"/>
      <dgm:spPr/>
      <dgm:t>
        <a:bodyPr/>
        <a:lstStyle/>
        <a:p>
          <a:r>
            <a:rPr lang="uk-UA" sz="2400" b="1" dirty="0" smtClean="0">
              <a:latin typeface="Georgia" pitchFamily="18" charset="0"/>
            </a:rPr>
            <a:t>особистісно зорієнтований </a:t>
          </a:r>
          <a:endParaRPr lang="ru-RU" sz="2400" dirty="0">
            <a:latin typeface="Georgia" pitchFamily="18" charset="0"/>
          </a:endParaRPr>
        </a:p>
      </dgm:t>
    </dgm:pt>
    <dgm:pt modelId="{3AD8EBE6-30D6-46A5-8041-2BFD92B4B9D8}" type="parTrans" cxnId="{7E1DEE6A-E2C7-4212-B38E-2B45DF5161E8}">
      <dgm:prSet/>
      <dgm:spPr/>
      <dgm:t>
        <a:bodyPr/>
        <a:lstStyle/>
        <a:p>
          <a:endParaRPr lang="ru-RU"/>
        </a:p>
      </dgm:t>
    </dgm:pt>
    <dgm:pt modelId="{D7422205-11A9-4890-BA02-7F2FE497ED9B}" type="sibTrans" cxnId="{7E1DEE6A-E2C7-4212-B38E-2B45DF5161E8}">
      <dgm:prSet/>
      <dgm:spPr/>
      <dgm:t>
        <a:bodyPr/>
        <a:lstStyle/>
        <a:p>
          <a:endParaRPr lang="ru-RU"/>
        </a:p>
      </dgm:t>
    </dgm:pt>
    <dgm:pt modelId="{B51F0EB4-A341-495B-AE76-AB488FE2A0B3}" type="pres">
      <dgm:prSet presAssocID="{41EBBC58-B4ED-4629-897C-DFC3B1A9576C}" presName="Name0" presStyleCnt="0">
        <dgm:presLayoutVars>
          <dgm:dir/>
          <dgm:resizeHandles val="exact"/>
        </dgm:presLayoutVars>
      </dgm:prSet>
      <dgm:spPr/>
    </dgm:pt>
    <dgm:pt modelId="{71DBD986-81B6-4847-A56E-56E49DDCC8A2}" type="pres">
      <dgm:prSet presAssocID="{7D1D2DE4-C448-4364-B94F-C2D36D6F0333}" presName="node" presStyleLbl="node1" presStyleIdx="0" presStyleCnt="3" custScaleX="150425" custScaleY="126658" custRadScaleRad="83191" custRadScaleInc="-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F693A-06EC-4FC0-961A-71AC415F5AB2}" type="pres">
      <dgm:prSet presAssocID="{FA1F3C40-3BF8-4E4F-BE57-B8A100522C4D}" presName="sibTrans" presStyleLbl="sibTrans2D1" presStyleIdx="0" presStyleCnt="3"/>
      <dgm:spPr/>
    </dgm:pt>
    <dgm:pt modelId="{13B92BFD-825A-4D48-BF84-460E7F5AC050}" type="pres">
      <dgm:prSet presAssocID="{FA1F3C40-3BF8-4E4F-BE57-B8A100522C4D}" presName="connectorText" presStyleLbl="sibTrans2D1" presStyleIdx="0" presStyleCnt="3"/>
      <dgm:spPr/>
    </dgm:pt>
    <dgm:pt modelId="{34227C0E-43EB-4F64-A262-FD2CC763DECE}" type="pres">
      <dgm:prSet presAssocID="{E9365FA2-74DE-4D99-8B0D-451744DA89E6}" presName="node" presStyleLbl="node1" presStyleIdx="1" presStyleCnt="3" custScaleX="135243" custScaleY="12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1BA9-FB32-4FD9-AAB1-A6F7B6BA4C2E}" type="pres">
      <dgm:prSet presAssocID="{704C404B-D1FE-4D20-9742-2E6563741B87}" presName="sibTrans" presStyleLbl="sibTrans2D1" presStyleIdx="1" presStyleCnt="3"/>
      <dgm:spPr/>
    </dgm:pt>
    <dgm:pt modelId="{C260D099-6420-45BC-89A9-09DDFC13B75A}" type="pres">
      <dgm:prSet presAssocID="{704C404B-D1FE-4D20-9742-2E6563741B87}" presName="connectorText" presStyleLbl="sibTrans2D1" presStyleIdx="1" presStyleCnt="3"/>
      <dgm:spPr/>
    </dgm:pt>
    <dgm:pt modelId="{5C0E6233-C825-4C7B-9DAD-8E33953AE4FE}" type="pres">
      <dgm:prSet presAssocID="{99E60BAC-BC1A-42D5-A83A-2EB835A2C12B}" presName="node" presStyleLbl="node1" presStyleIdx="2" presStyleCnt="3" custScaleX="135243" custScaleY="12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0CAE2-1218-4BF9-A5C8-D6DBECAFD577}" type="pres">
      <dgm:prSet presAssocID="{D7422205-11A9-4890-BA02-7F2FE497ED9B}" presName="sibTrans" presStyleLbl="sibTrans2D1" presStyleIdx="2" presStyleCnt="3"/>
      <dgm:spPr/>
    </dgm:pt>
    <dgm:pt modelId="{2971AB7B-2A19-42EC-86A9-DA06C91ACAE0}" type="pres">
      <dgm:prSet presAssocID="{D7422205-11A9-4890-BA02-7F2FE497ED9B}" presName="connectorText" presStyleLbl="sibTrans2D1" presStyleIdx="2" presStyleCnt="3"/>
      <dgm:spPr/>
    </dgm:pt>
  </dgm:ptLst>
  <dgm:cxnLst>
    <dgm:cxn modelId="{9F3FECA3-62B1-4227-888C-78F9215EF3C2}" type="presOf" srcId="{E9365FA2-74DE-4D99-8B0D-451744DA89E6}" destId="{34227C0E-43EB-4F64-A262-FD2CC763DECE}" srcOrd="0" destOrd="0" presId="urn:microsoft.com/office/officeart/2005/8/layout/cycle7"/>
    <dgm:cxn modelId="{C2E31993-68C7-44AF-A0B5-A4B87EAC7DFD}" srcId="{41EBBC58-B4ED-4629-897C-DFC3B1A9576C}" destId="{E9365FA2-74DE-4D99-8B0D-451744DA89E6}" srcOrd="1" destOrd="0" parTransId="{265611DF-3341-4F44-BA0A-260FB00FB0EF}" sibTransId="{704C404B-D1FE-4D20-9742-2E6563741B87}"/>
    <dgm:cxn modelId="{F6BC6A47-7125-4684-9F4A-543575AD1BD3}" type="presOf" srcId="{D7422205-11A9-4890-BA02-7F2FE497ED9B}" destId="{2DD0CAE2-1218-4BF9-A5C8-D6DBECAFD577}" srcOrd="0" destOrd="0" presId="urn:microsoft.com/office/officeart/2005/8/layout/cycle7"/>
    <dgm:cxn modelId="{7B99E7FD-8CE2-473D-90FB-91790A7F61ED}" type="presOf" srcId="{99E60BAC-BC1A-42D5-A83A-2EB835A2C12B}" destId="{5C0E6233-C825-4C7B-9DAD-8E33953AE4FE}" srcOrd="0" destOrd="0" presId="urn:microsoft.com/office/officeart/2005/8/layout/cycle7"/>
    <dgm:cxn modelId="{14778FB5-8EC8-4B7A-BABA-A14062F5C547}" type="presOf" srcId="{FA1F3C40-3BF8-4E4F-BE57-B8A100522C4D}" destId="{13B92BFD-825A-4D48-BF84-460E7F5AC050}" srcOrd="1" destOrd="0" presId="urn:microsoft.com/office/officeart/2005/8/layout/cycle7"/>
    <dgm:cxn modelId="{34F89A7D-9275-4101-B249-54957A54FDDC}" type="presOf" srcId="{D7422205-11A9-4890-BA02-7F2FE497ED9B}" destId="{2971AB7B-2A19-42EC-86A9-DA06C91ACAE0}" srcOrd="1" destOrd="0" presId="urn:microsoft.com/office/officeart/2005/8/layout/cycle7"/>
    <dgm:cxn modelId="{11D7C4E5-A753-48E6-A33A-7E1F5D69AC7B}" type="presOf" srcId="{41EBBC58-B4ED-4629-897C-DFC3B1A9576C}" destId="{B51F0EB4-A341-495B-AE76-AB488FE2A0B3}" srcOrd="0" destOrd="0" presId="urn:microsoft.com/office/officeart/2005/8/layout/cycle7"/>
    <dgm:cxn modelId="{6A7425FE-312B-44FB-B6F2-6F2980DB9684}" type="presOf" srcId="{704C404B-D1FE-4D20-9742-2E6563741B87}" destId="{A2251BA9-FB32-4FD9-AAB1-A6F7B6BA4C2E}" srcOrd="0" destOrd="0" presId="urn:microsoft.com/office/officeart/2005/8/layout/cycle7"/>
    <dgm:cxn modelId="{BC8FC748-8431-4EEB-937B-6297E273898D}" type="presOf" srcId="{7D1D2DE4-C448-4364-B94F-C2D36D6F0333}" destId="{71DBD986-81B6-4847-A56E-56E49DDCC8A2}" srcOrd="0" destOrd="0" presId="urn:microsoft.com/office/officeart/2005/8/layout/cycle7"/>
    <dgm:cxn modelId="{FA9D8214-DB00-4A9D-8C8F-2F3C70D37876}" type="presOf" srcId="{FA1F3C40-3BF8-4E4F-BE57-B8A100522C4D}" destId="{30EF693A-06EC-4FC0-961A-71AC415F5AB2}" srcOrd="0" destOrd="0" presId="urn:microsoft.com/office/officeart/2005/8/layout/cycle7"/>
    <dgm:cxn modelId="{682DDC21-5F42-45FE-B382-14316AAD308E}" srcId="{41EBBC58-B4ED-4629-897C-DFC3B1A9576C}" destId="{7D1D2DE4-C448-4364-B94F-C2D36D6F0333}" srcOrd="0" destOrd="0" parTransId="{0FCEAB5E-4B63-49D5-BAEB-845535F51B8B}" sibTransId="{FA1F3C40-3BF8-4E4F-BE57-B8A100522C4D}"/>
    <dgm:cxn modelId="{359E31C2-29A1-4A12-BB1A-BBDF3AA59510}" type="presOf" srcId="{704C404B-D1FE-4D20-9742-2E6563741B87}" destId="{C260D099-6420-45BC-89A9-09DDFC13B75A}" srcOrd="1" destOrd="0" presId="urn:microsoft.com/office/officeart/2005/8/layout/cycle7"/>
    <dgm:cxn modelId="{7E1DEE6A-E2C7-4212-B38E-2B45DF5161E8}" srcId="{41EBBC58-B4ED-4629-897C-DFC3B1A9576C}" destId="{99E60BAC-BC1A-42D5-A83A-2EB835A2C12B}" srcOrd="2" destOrd="0" parTransId="{3AD8EBE6-30D6-46A5-8041-2BFD92B4B9D8}" sibTransId="{D7422205-11A9-4890-BA02-7F2FE497ED9B}"/>
    <dgm:cxn modelId="{B31A2988-2F8E-4759-91E3-93D3E98BF4BF}" type="presParOf" srcId="{B51F0EB4-A341-495B-AE76-AB488FE2A0B3}" destId="{71DBD986-81B6-4847-A56E-56E49DDCC8A2}" srcOrd="0" destOrd="0" presId="urn:microsoft.com/office/officeart/2005/8/layout/cycle7"/>
    <dgm:cxn modelId="{0B8EE7DF-A920-49BD-ABDE-BB9B75948326}" type="presParOf" srcId="{B51F0EB4-A341-495B-AE76-AB488FE2A0B3}" destId="{30EF693A-06EC-4FC0-961A-71AC415F5AB2}" srcOrd="1" destOrd="0" presId="urn:microsoft.com/office/officeart/2005/8/layout/cycle7"/>
    <dgm:cxn modelId="{F237B06B-5571-45A9-A21D-79B8D51B94A4}" type="presParOf" srcId="{30EF693A-06EC-4FC0-961A-71AC415F5AB2}" destId="{13B92BFD-825A-4D48-BF84-460E7F5AC050}" srcOrd="0" destOrd="0" presId="urn:microsoft.com/office/officeart/2005/8/layout/cycle7"/>
    <dgm:cxn modelId="{AE12A34C-4FF5-4666-BB56-0826F87C0F15}" type="presParOf" srcId="{B51F0EB4-A341-495B-AE76-AB488FE2A0B3}" destId="{34227C0E-43EB-4F64-A262-FD2CC763DECE}" srcOrd="2" destOrd="0" presId="urn:microsoft.com/office/officeart/2005/8/layout/cycle7"/>
    <dgm:cxn modelId="{AB00274D-5A74-4642-9B75-F0D3B0FB14C9}" type="presParOf" srcId="{B51F0EB4-A341-495B-AE76-AB488FE2A0B3}" destId="{A2251BA9-FB32-4FD9-AAB1-A6F7B6BA4C2E}" srcOrd="3" destOrd="0" presId="urn:microsoft.com/office/officeart/2005/8/layout/cycle7"/>
    <dgm:cxn modelId="{B72C13ED-6939-487F-8DD2-84AE14AC8F2C}" type="presParOf" srcId="{A2251BA9-FB32-4FD9-AAB1-A6F7B6BA4C2E}" destId="{C260D099-6420-45BC-89A9-09DDFC13B75A}" srcOrd="0" destOrd="0" presId="urn:microsoft.com/office/officeart/2005/8/layout/cycle7"/>
    <dgm:cxn modelId="{B7451A6F-1A6E-4BB1-9D4A-317F68F12155}" type="presParOf" srcId="{B51F0EB4-A341-495B-AE76-AB488FE2A0B3}" destId="{5C0E6233-C825-4C7B-9DAD-8E33953AE4FE}" srcOrd="4" destOrd="0" presId="urn:microsoft.com/office/officeart/2005/8/layout/cycle7"/>
    <dgm:cxn modelId="{4D197E03-55EB-430A-A737-7FEA48CBA200}" type="presParOf" srcId="{B51F0EB4-A341-495B-AE76-AB488FE2A0B3}" destId="{2DD0CAE2-1218-4BF9-A5C8-D6DBECAFD577}" srcOrd="5" destOrd="0" presId="urn:microsoft.com/office/officeart/2005/8/layout/cycle7"/>
    <dgm:cxn modelId="{0FA52804-9C1A-482B-9C70-1C9A4C60A01A}" type="presParOf" srcId="{2DD0CAE2-1218-4BF9-A5C8-D6DBECAFD577}" destId="{2971AB7B-2A19-42EC-86A9-DA06C91ACA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BAD6B2-2328-42F0-ACC1-1CA56AD18716}" type="doc">
      <dgm:prSet loTypeId="urn:microsoft.com/office/officeart/2005/8/layout/cycle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6F0A27-7D5A-48EC-B6C6-D85759BA1C31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формування компетентностей</a:t>
          </a:r>
          <a:endParaRPr lang="ru-RU" sz="1400" b="1" dirty="0">
            <a:latin typeface="Georgia" pitchFamily="18" charset="0"/>
          </a:endParaRPr>
        </a:p>
      </dgm:t>
    </dgm:pt>
    <dgm:pt modelId="{AF70C02C-B224-4425-9F06-413E1D962025}" type="parTrans" cxnId="{2F96FFF8-D215-4334-82BB-9E318FF1271E}">
      <dgm:prSet/>
      <dgm:spPr/>
      <dgm:t>
        <a:bodyPr/>
        <a:lstStyle/>
        <a:p>
          <a:endParaRPr lang="ru-RU"/>
        </a:p>
      </dgm:t>
    </dgm:pt>
    <dgm:pt modelId="{0AC37C75-E2E7-4E11-82FB-050F044ACF36}" type="sibTrans" cxnId="{2F96FFF8-D215-4334-82BB-9E318FF1271E}">
      <dgm:prSet/>
      <dgm:spPr/>
      <dgm:t>
        <a:bodyPr/>
        <a:lstStyle/>
        <a:p>
          <a:endParaRPr lang="ru-RU"/>
        </a:p>
      </dgm:t>
    </dgm:pt>
    <dgm:pt modelId="{FE9D75B6-91EB-44F2-8A18-CA6DCB6BF2CD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розвитку компетентностей</a:t>
          </a:r>
          <a:endParaRPr lang="ru-RU" sz="1400" b="1" dirty="0">
            <a:latin typeface="Georgia" pitchFamily="18" charset="0"/>
          </a:endParaRPr>
        </a:p>
      </dgm:t>
    </dgm:pt>
    <dgm:pt modelId="{06F9AF8F-3A67-4D01-BF11-7FA428EF89A8}" type="parTrans" cxnId="{CDCDC64E-72F6-4DA2-9719-2CB05073FA75}">
      <dgm:prSet/>
      <dgm:spPr/>
      <dgm:t>
        <a:bodyPr/>
        <a:lstStyle/>
        <a:p>
          <a:endParaRPr lang="ru-RU"/>
        </a:p>
      </dgm:t>
    </dgm:pt>
    <dgm:pt modelId="{12C5CDB9-6F32-4D03-95D5-73FAD4F9C9D0}" type="sibTrans" cxnId="{CDCDC64E-72F6-4DA2-9719-2CB05073FA75}">
      <dgm:prSet/>
      <dgm:spPr/>
      <dgm:t>
        <a:bodyPr/>
        <a:lstStyle/>
        <a:p>
          <a:endParaRPr lang="ru-RU"/>
        </a:p>
      </dgm:t>
    </dgm:pt>
    <dgm:pt modelId="{CF51D628-B808-4CA0-9D3F-0E21C622704D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перевірки та/або оцінювання досягнення компетентностей</a:t>
          </a:r>
          <a:endParaRPr lang="ru-RU" sz="1400" b="1" dirty="0">
            <a:latin typeface="Georgia" pitchFamily="18" charset="0"/>
          </a:endParaRPr>
        </a:p>
      </dgm:t>
    </dgm:pt>
    <dgm:pt modelId="{341CA42C-FFB8-4E7F-BB19-03F6E3D1D319}" type="parTrans" cxnId="{14290C9B-72AA-4972-A7AD-BC61A4A32CC1}">
      <dgm:prSet/>
      <dgm:spPr/>
      <dgm:t>
        <a:bodyPr/>
        <a:lstStyle/>
        <a:p>
          <a:endParaRPr lang="ru-RU"/>
        </a:p>
      </dgm:t>
    </dgm:pt>
    <dgm:pt modelId="{AB371C48-86CF-4245-99B8-B36837321507}" type="sibTrans" cxnId="{14290C9B-72AA-4972-A7AD-BC61A4A32CC1}">
      <dgm:prSet/>
      <dgm:spPr/>
      <dgm:t>
        <a:bodyPr/>
        <a:lstStyle/>
        <a:p>
          <a:endParaRPr lang="ru-RU"/>
        </a:p>
      </dgm:t>
    </dgm:pt>
    <dgm:pt modelId="{51F633EB-4840-405B-9592-EE70F7561885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корекції основних компетентностей</a:t>
          </a:r>
          <a:endParaRPr lang="ru-RU" sz="1400" b="1" dirty="0">
            <a:latin typeface="Georgia" pitchFamily="18" charset="0"/>
          </a:endParaRPr>
        </a:p>
      </dgm:t>
    </dgm:pt>
    <dgm:pt modelId="{57AE6462-EF50-4D1A-9B6B-2F7E863911A9}" type="parTrans" cxnId="{7DAB9C7A-3AC4-480D-8C38-BECDA0D3E15F}">
      <dgm:prSet/>
      <dgm:spPr/>
      <dgm:t>
        <a:bodyPr/>
        <a:lstStyle/>
        <a:p>
          <a:endParaRPr lang="ru-RU"/>
        </a:p>
      </dgm:t>
    </dgm:pt>
    <dgm:pt modelId="{03319AA8-CFC9-4498-B3D2-A6FFD971B690}" type="sibTrans" cxnId="{7DAB9C7A-3AC4-480D-8C38-BECDA0D3E15F}">
      <dgm:prSet/>
      <dgm:spPr/>
      <dgm:t>
        <a:bodyPr/>
        <a:lstStyle/>
        <a:p>
          <a:endParaRPr lang="ru-RU"/>
        </a:p>
      </dgm:t>
    </dgm:pt>
    <dgm:pt modelId="{2075DBD8-618D-4488-82E0-B8EA589B3CDE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комбінований урок</a:t>
          </a:r>
          <a:endParaRPr lang="ru-RU" sz="1400" b="1" dirty="0">
            <a:latin typeface="Georgia" pitchFamily="18" charset="0"/>
          </a:endParaRPr>
        </a:p>
      </dgm:t>
    </dgm:pt>
    <dgm:pt modelId="{BCF0A12E-E10D-4984-9EA5-85F280CFDC35}" type="parTrans" cxnId="{0FE93F61-0F20-451E-A2C8-58912B01F46E}">
      <dgm:prSet/>
      <dgm:spPr/>
      <dgm:t>
        <a:bodyPr/>
        <a:lstStyle/>
        <a:p>
          <a:endParaRPr lang="ru-RU"/>
        </a:p>
      </dgm:t>
    </dgm:pt>
    <dgm:pt modelId="{6FC3393C-8734-41F9-94C7-BDD207555AB7}" type="sibTrans" cxnId="{0FE93F61-0F20-451E-A2C8-58912B01F46E}">
      <dgm:prSet/>
      <dgm:spPr/>
      <dgm:t>
        <a:bodyPr/>
        <a:lstStyle/>
        <a:p>
          <a:endParaRPr lang="ru-RU"/>
        </a:p>
      </dgm:t>
    </dgm:pt>
    <dgm:pt modelId="{51E75B54-2FBC-428C-876C-889E14DAB490}" type="pres">
      <dgm:prSet presAssocID="{3EBAD6B2-2328-42F0-ACC1-1CA56AD18716}" presName="cycle" presStyleCnt="0">
        <dgm:presLayoutVars>
          <dgm:dir/>
          <dgm:resizeHandles val="exact"/>
        </dgm:presLayoutVars>
      </dgm:prSet>
      <dgm:spPr/>
    </dgm:pt>
    <dgm:pt modelId="{9B7962B3-CA35-4959-B6C2-A06AA4C9151D}" type="pres">
      <dgm:prSet presAssocID="{896F0A27-7D5A-48EC-B6C6-D85759BA1C31}" presName="node" presStyleLbl="node1" presStyleIdx="0" presStyleCnt="5" custScaleX="1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1E16D-AA80-464E-B2FE-0DAE87ACEE17}" type="pres">
      <dgm:prSet presAssocID="{896F0A27-7D5A-48EC-B6C6-D85759BA1C31}" presName="spNode" presStyleCnt="0"/>
      <dgm:spPr/>
    </dgm:pt>
    <dgm:pt modelId="{9FAC2758-B1D6-4F8D-9E31-20981F96FF36}" type="pres">
      <dgm:prSet presAssocID="{0AC37C75-E2E7-4E11-82FB-050F044ACF36}" presName="sibTrans" presStyleLbl="sibTrans1D1" presStyleIdx="0" presStyleCnt="5"/>
      <dgm:spPr/>
    </dgm:pt>
    <dgm:pt modelId="{CC7483D9-EAA0-4FAC-BC76-AC3BC8DECF42}" type="pres">
      <dgm:prSet presAssocID="{FE9D75B6-91EB-44F2-8A18-CA6DCB6BF2CD}" presName="node" presStyleLbl="node1" presStyleIdx="1" presStyleCnt="5" custScaleX="1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2249-C035-43D1-9714-D9D309C7CD1E}" type="pres">
      <dgm:prSet presAssocID="{FE9D75B6-91EB-44F2-8A18-CA6DCB6BF2CD}" presName="spNode" presStyleCnt="0"/>
      <dgm:spPr/>
    </dgm:pt>
    <dgm:pt modelId="{FF62BCA5-B9DF-49BB-9FA6-F260FBEC05A7}" type="pres">
      <dgm:prSet presAssocID="{12C5CDB9-6F32-4D03-95D5-73FAD4F9C9D0}" presName="sibTrans" presStyleLbl="sibTrans1D1" presStyleIdx="1" presStyleCnt="5"/>
      <dgm:spPr/>
    </dgm:pt>
    <dgm:pt modelId="{02684E26-28A7-4E50-B26B-19BD74826E97}" type="pres">
      <dgm:prSet presAssocID="{CF51D628-B808-4CA0-9D3F-0E21C622704D}" presName="node" presStyleLbl="node1" presStyleIdx="2" presStyleCnt="5" custScaleX="1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6B623-475E-44B8-A1D2-1E0F09572576}" type="pres">
      <dgm:prSet presAssocID="{CF51D628-B808-4CA0-9D3F-0E21C622704D}" presName="spNode" presStyleCnt="0"/>
      <dgm:spPr/>
    </dgm:pt>
    <dgm:pt modelId="{D80D48CE-2D2D-44A8-9025-1CCFA1C2DFEB}" type="pres">
      <dgm:prSet presAssocID="{AB371C48-86CF-4245-99B8-B36837321507}" presName="sibTrans" presStyleLbl="sibTrans1D1" presStyleIdx="2" presStyleCnt="5"/>
      <dgm:spPr/>
    </dgm:pt>
    <dgm:pt modelId="{0AF80F4A-5018-4E9E-BE9D-E85F842C3B3E}" type="pres">
      <dgm:prSet presAssocID="{51F633EB-4840-405B-9592-EE70F7561885}" presName="node" presStyleLbl="node1" presStyleIdx="3" presStyleCnt="5" custScaleX="1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A90A7-7089-4373-ABF1-6CA7960A23C8}" type="pres">
      <dgm:prSet presAssocID="{51F633EB-4840-405B-9592-EE70F7561885}" presName="spNode" presStyleCnt="0"/>
      <dgm:spPr/>
    </dgm:pt>
    <dgm:pt modelId="{C1009179-336D-42E3-99FA-C12DED23B631}" type="pres">
      <dgm:prSet presAssocID="{03319AA8-CFC9-4498-B3D2-A6FFD971B690}" presName="sibTrans" presStyleLbl="sibTrans1D1" presStyleIdx="3" presStyleCnt="5"/>
      <dgm:spPr/>
    </dgm:pt>
    <dgm:pt modelId="{929C38D0-7E5A-4D42-AA1C-232748AD3418}" type="pres">
      <dgm:prSet presAssocID="{2075DBD8-618D-4488-82E0-B8EA589B3CDE}" presName="node" presStyleLbl="node1" presStyleIdx="4" presStyleCnt="5" custScaleX="1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CFCD-1C61-413F-ABB4-00EA3AC8E31E}" type="pres">
      <dgm:prSet presAssocID="{2075DBD8-618D-4488-82E0-B8EA589B3CDE}" presName="spNode" presStyleCnt="0"/>
      <dgm:spPr/>
    </dgm:pt>
    <dgm:pt modelId="{D8B0ED35-7783-4559-8BC1-F011A1296F0E}" type="pres">
      <dgm:prSet presAssocID="{6FC3393C-8734-41F9-94C7-BDD207555AB7}" presName="sibTrans" presStyleLbl="sibTrans1D1" presStyleIdx="4" presStyleCnt="5"/>
      <dgm:spPr/>
    </dgm:pt>
  </dgm:ptLst>
  <dgm:cxnLst>
    <dgm:cxn modelId="{AA8AE0E3-671B-415E-89C0-4068451C1CF4}" type="presOf" srcId="{03319AA8-CFC9-4498-B3D2-A6FFD971B690}" destId="{C1009179-336D-42E3-99FA-C12DED23B631}" srcOrd="0" destOrd="0" presId="urn:microsoft.com/office/officeart/2005/8/layout/cycle5"/>
    <dgm:cxn modelId="{CDCDC64E-72F6-4DA2-9719-2CB05073FA75}" srcId="{3EBAD6B2-2328-42F0-ACC1-1CA56AD18716}" destId="{FE9D75B6-91EB-44F2-8A18-CA6DCB6BF2CD}" srcOrd="1" destOrd="0" parTransId="{06F9AF8F-3A67-4D01-BF11-7FA428EF89A8}" sibTransId="{12C5CDB9-6F32-4D03-95D5-73FAD4F9C9D0}"/>
    <dgm:cxn modelId="{A529EAEB-5F31-4451-AF56-18509BE8029D}" type="presOf" srcId="{896F0A27-7D5A-48EC-B6C6-D85759BA1C31}" destId="{9B7962B3-CA35-4959-B6C2-A06AA4C9151D}" srcOrd="0" destOrd="0" presId="urn:microsoft.com/office/officeart/2005/8/layout/cycle5"/>
    <dgm:cxn modelId="{5C3F998D-CF65-4E57-808E-AB98336B0035}" type="presOf" srcId="{6FC3393C-8734-41F9-94C7-BDD207555AB7}" destId="{D8B0ED35-7783-4559-8BC1-F011A1296F0E}" srcOrd="0" destOrd="0" presId="urn:microsoft.com/office/officeart/2005/8/layout/cycle5"/>
    <dgm:cxn modelId="{4191C1AF-425A-4DC8-B8B1-F28CCC67D9EE}" type="presOf" srcId="{CF51D628-B808-4CA0-9D3F-0E21C622704D}" destId="{02684E26-28A7-4E50-B26B-19BD74826E97}" srcOrd="0" destOrd="0" presId="urn:microsoft.com/office/officeart/2005/8/layout/cycle5"/>
    <dgm:cxn modelId="{2F96FFF8-D215-4334-82BB-9E318FF1271E}" srcId="{3EBAD6B2-2328-42F0-ACC1-1CA56AD18716}" destId="{896F0A27-7D5A-48EC-B6C6-D85759BA1C31}" srcOrd="0" destOrd="0" parTransId="{AF70C02C-B224-4425-9F06-413E1D962025}" sibTransId="{0AC37C75-E2E7-4E11-82FB-050F044ACF36}"/>
    <dgm:cxn modelId="{6BDA860D-C3C9-42F9-A4B2-1C27522BC632}" type="presOf" srcId="{FE9D75B6-91EB-44F2-8A18-CA6DCB6BF2CD}" destId="{CC7483D9-EAA0-4FAC-BC76-AC3BC8DECF42}" srcOrd="0" destOrd="0" presId="urn:microsoft.com/office/officeart/2005/8/layout/cycle5"/>
    <dgm:cxn modelId="{5066A466-A625-4647-84F9-5B3DF9D71E19}" type="presOf" srcId="{51F633EB-4840-405B-9592-EE70F7561885}" destId="{0AF80F4A-5018-4E9E-BE9D-E85F842C3B3E}" srcOrd="0" destOrd="0" presId="urn:microsoft.com/office/officeart/2005/8/layout/cycle5"/>
    <dgm:cxn modelId="{14290C9B-72AA-4972-A7AD-BC61A4A32CC1}" srcId="{3EBAD6B2-2328-42F0-ACC1-1CA56AD18716}" destId="{CF51D628-B808-4CA0-9D3F-0E21C622704D}" srcOrd="2" destOrd="0" parTransId="{341CA42C-FFB8-4E7F-BB19-03F6E3D1D319}" sibTransId="{AB371C48-86CF-4245-99B8-B36837321507}"/>
    <dgm:cxn modelId="{CF7E4E68-200F-43CA-80FC-879A679D7CF3}" type="presOf" srcId="{0AC37C75-E2E7-4E11-82FB-050F044ACF36}" destId="{9FAC2758-B1D6-4F8D-9E31-20981F96FF36}" srcOrd="0" destOrd="0" presId="urn:microsoft.com/office/officeart/2005/8/layout/cycle5"/>
    <dgm:cxn modelId="{C34C0740-7E13-4AC4-A9F5-E1A4B56F4709}" type="presOf" srcId="{AB371C48-86CF-4245-99B8-B36837321507}" destId="{D80D48CE-2D2D-44A8-9025-1CCFA1C2DFEB}" srcOrd="0" destOrd="0" presId="urn:microsoft.com/office/officeart/2005/8/layout/cycle5"/>
    <dgm:cxn modelId="{6B74145E-A9BC-46A0-9CD1-6A58E56F996F}" type="presOf" srcId="{2075DBD8-618D-4488-82E0-B8EA589B3CDE}" destId="{929C38D0-7E5A-4D42-AA1C-232748AD3418}" srcOrd="0" destOrd="0" presId="urn:microsoft.com/office/officeart/2005/8/layout/cycle5"/>
    <dgm:cxn modelId="{0FE93F61-0F20-451E-A2C8-58912B01F46E}" srcId="{3EBAD6B2-2328-42F0-ACC1-1CA56AD18716}" destId="{2075DBD8-618D-4488-82E0-B8EA589B3CDE}" srcOrd="4" destOrd="0" parTransId="{BCF0A12E-E10D-4984-9EA5-85F280CFDC35}" sibTransId="{6FC3393C-8734-41F9-94C7-BDD207555AB7}"/>
    <dgm:cxn modelId="{7DAB9C7A-3AC4-480D-8C38-BECDA0D3E15F}" srcId="{3EBAD6B2-2328-42F0-ACC1-1CA56AD18716}" destId="{51F633EB-4840-405B-9592-EE70F7561885}" srcOrd="3" destOrd="0" parTransId="{57AE6462-EF50-4D1A-9B6B-2F7E863911A9}" sibTransId="{03319AA8-CFC9-4498-B3D2-A6FFD971B690}"/>
    <dgm:cxn modelId="{2D8DEAB3-09AA-4321-80DB-C88EADD6B378}" type="presOf" srcId="{3EBAD6B2-2328-42F0-ACC1-1CA56AD18716}" destId="{51E75B54-2FBC-428C-876C-889E14DAB490}" srcOrd="0" destOrd="0" presId="urn:microsoft.com/office/officeart/2005/8/layout/cycle5"/>
    <dgm:cxn modelId="{96BBD681-85DE-45C0-A472-5C09000BF320}" type="presOf" srcId="{12C5CDB9-6F32-4D03-95D5-73FAD4F9C9D0}" destId="{FF62BCA5-B9DF-49BB-9FA6-F260FBEC05A7}" srcOrd="0" destOrd="0" presId="urn:microsoft.com/office/officeart/2005/8/layout/cycle5"/>
    <dgm:cxn modelId="{DF06A0D2-3C23-4C12-AE67-577BA8923C41}" type="presParOf" srcId="{51E75B54-2FBC-428C-876C-889E14DAB490}" destId="{9B7962B3-CA35-4959-B6C2-A06AA4C9151D}" srcOrd="0" destOrd="0" presId="urn:microsoft.com/office/officeart/2005/8/layout/cycle5"/>
    <dgm:cxn modelId="{4D263EC9-9D95-40DB-AC7D-97262DEE901B}" type="presParOf" srcId="{51E75B54-2FBC-428C-876C-889E14DAB490}" destId="{A061E16D-AA80-464E-B2FE-0DAE87ACEE17}" srcOrd="1" destOrd="0" presId="urn:microsoft.com/office/officeart/2005/8/layout/cycle5"/>
    <dgm:cxn modelId="{D6A7C8B7-D25B-4819-831B-EB85FD158DA8}" type="presParOf" srcId="{51E75B54-2FBC-428C-876C-889E14DAB490}" destId="{9FAC2758-B1D6-4F8D-9E31-20981F96FF36}" srcOrd="2" destOrd="0" presId="urn:microsoft.com/office/officeart/2005/8/layout/cycle5"/>
    <dgm:cxn modelId="{41B84F44-423D-46C2-AAA1-CEA5CBC60359}" type="presParOf" srcId="{51E75B54-2FBC-428C-876C-889E14DAB490}" destId="{CC7483D9-EAA0-4FAC-BC76-AC3BC8DECF42}" srcOrd="3" destOrd="0" presId="urn:microsoft.com/office/officeart/2005/8/layout/cycle5"/>
    <dgm:cxn modelId="{BECE6BF2-E3F6-4EDE-971F-000ADA5AEAC9}" type="presParOf" srcId="{51E75B54-2FBC-428C-876C-889E14DAB490}" destId="{D07F2249-C035-43D1-9714-D9D309C7CD1E}" srcOrd="4" destOrd="0" presId="urn:microsoft.com/office/officeart/2005/8/layout/cycle5"/>
    <dgm:cxn modelId="{DF19C938-F98A-474C-AF7F-B36BD4EA5112}" type="presParOf" srcId="{51E75B54-2FBC-428C-876C-889E14DAB490}" destId="{FF62BCA5-B9DF-49BB-9FA6-F260FBEC05A7}" srcOrd="5" destOrd="0" presId="urn:microsoft.com/office/officeart/2005/8/layout/cycle5"/>
    <dgm:cxn modelId="{306F02F5-3F0F-4FAE-A7C2-1D56E802EA1C}" type="presParOf" srcId="{51E75B54-2FBC-428C-876C-889E14DAB490}" destId="{02684E26-28A7-4E50-B26B-19BD74826E97}" srcOrd="6" destOrd="0" presId="urn:microsoft.com/office/officeart/2005/8/layout/cycle5"/>
    <dgm:cxn modelId="{F556F3AE-7D85-4681-B70D-1C172AAC609B}" type="presParOf" srcId="{51E75B54-2FBC-428C-876C-889E14DAB490}" destId="{1396B623-475E-44B8-A1D2-1E0F09572576}" srcOrd="7" destOrd="0" presId="urn:microsoft.com/office/officeart/2005/8/layout/cycle5"/>
    <dgm:cxn modelId="{BC606DC5-131A-447F-A2CA-8E950CD4B53C}" type="presParOf" srcId="{51E75B54-2FBC-428C-876C-889E14DAB490}" destId="{D80D48CE-2D2D-44A8-9025-1CCFA1C2DFEB}" srcOrd="8" destOrd="0" presId="urn:microsoft.com/office/officeart/2005/8/layout/cycle5"/>
    <dgm:cxn modelId="{63ABE74D-2967-40BE-8A1B-351861203E06}" type="presParOf" srcId="{51E75B54-2FBC-428C-876C-889E14DAB490}" destId="{0AF80F4A-5018-4E9E-BE9D-E85F842C3B3E}" srcOrd="9" destOrd="0" presId="urn:microsoft.com/office/officeart/2005/8/layout/cycle5"/>
    <dgm:cxn modelId="{64654033-61DA-486F-8909-C0F6167A6127}" type="presParOf" srcId="{51E75B54-2FBC-428C-876C-889E14DAB490}" destId="{C0BA90A7-7089-4373-ABF1-6CA7960A23C8}" srcOrd="10" destOrd="0" presId="urn:microsoft.com/office/officeart/2005/8/layout/cycle5"/>
    <dgm:cxn modelId="{919209B8-C72C-4592-9BD8-D32A0905C926}" type="presParOf" srcId="{51E75B54-2FBC-428C-876C-889E14DAB490}" destId="{C1009179-336D-42E3-99FA-C12DED23B631}" srcOrd="11" destOrd="0" presId="urn:microsoft.com/office/officeart/2005/8/layout/cycle5"/>
    <dgm:cxn modelId="{ECC20B91-19DF-4CE6-8464-C72E5AFC7C3A}" type="presParOf" srcId="{51E75B54-2FBC-428C-876C-889E14DAB490}" destId="{929C38D0-7E5A-4D42-AA1C-232748AD3418}" srcOrd="12" destOrd="0" presId="urn:microsoft.com/office/officeart/2005/8/layout/cycle5"/>
    <dgm:cxn modelId="{C18AF57C-7EF5-4480-9F88-36D260D5052D}" type="presParOf" srcId="{51E75B54-2FBC-428C-876C-889E14DAB490}" destId="{370ECFCD-1C61-413F-ABB4-00EA3AC8E31E}" srcOrd="13" destOrd="0" presId="urn:microsoft.com/office/officeart/2005/8/layout/cycle5"/>
    <dgm:cxn modelId="{A207F8A0-D5A7-4FA8-A0E8-5736947B48B2}" type="presParOf" srcId="{51E75B54-2FBC-428C-876C-889E14DAB490}" destId="{D8B0ED35-7783-4559-8BC1-F011A1296F0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30770-8A9A-4A3C-B264-4C7BD38CDC4E}">
      <dsp:nvSpPr>
        <dsp:cNvPr id="0" name=""/>
        <dsp:cNvSpPr/>
      </dsp:nvSpPr>
      <dsp:spPr>
        <a:xfrm>
          <a:off x="2561028" y="2461550"/>
          <a:ext cx="2993936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latin typeface="Georgia" pitchFamily="18" charset="0"/>
            </a:rPr>
            <a:t>ПРОФІЛЬНЕ НАВЧАННЯ</a:t>
          </a:r>
          <a:endParaRPr lang="ru-RU" sz="2000" b="1" i="1" kern="1200" baseline="0" dirty="0">
            <a:latin typeface="Georgia" pitchFamily="18" charset="0"/>
          </a:endParaRPr>
        </a:p>
      </dsp:txBody>
      <dsp:txXfrm>
        <a:off x="2561028" y="2461550"/>
        <a:ext cx="2993936" cy="2063588"/>
      </dsp:txXfrm>
    </dsp:sp>
    <dsp:sp modelId="{942A7B76-E1F0-490E-A555-8800B099D5AC}">
      <dsp:nvSpPr>
        <dsp:cNvPr id="0" name=""/>
        <dsp:cNvSpPr/>
      </dsp:nvSpPr>
      <dsp:spPr>
        <a:xfrm rot="12997092">
          <a:off x="1556148" y="1921621"/>
          <a:ext cx="1565233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2AC0D-0218-4A60-BA69-34C7AD80A3B0}">
      <dsp:nvSpPr>
        <dsp:cNvPr id="0" name=""/>
        <dsp:cNvSpPr/>
      </dsp:nvSpPr>
      <dsp:spPr>
        <a:xfrm>
          <a:off x="730411" y="96470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latin typeface="Georgia" pitchFamily="18" charset="0"/>
            </a:rPr>
            <a:t>МЕТА</a:t>
          </a:r>
          <a:endParaRPr lang="ru-RU" sz="2000" b="1" i="1" kern="1200" baseline="0" dirty="0">
            <a:latin typeface="Georgia" pitchFamily="18" charset="0"/>
          </a:endParaRPr>
        </a:p>
      </dsp:txBody>
      <dsp:txXfrm>
        <a:off x="730411" y="964704"/>
        <a:ext cx="1960408" cy="1568327"/>
      </dsp:txXfrm>
    </dsp:sp>
    <dsp:sp modelId="{0E61E532-5D01-4701-B29A-4BDD359CE081}">
      <dsp:nvSpPr>
        <dsp:cNvPr id="0" name=""/>
        <dsp:cNvSpPr/>
      </dsp:nvSpPr>
      <dsp:spPr>
        <a:xfrm rot="16200000">
          <a:off x="3265821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1D54E-C452-47CB-BAAC-1831A33FA07C}">
      <dsp:nvSpPr>
        <dsp:cNvPr id="0" name=""/>
        <dsp:cNvSpPr/>
      </dsp:nvSpPr>
      <dsp:spPr>
        <a:xfrm>
          <a:off x="3077792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latin typeface="Georgia" pitchFamily="18" charset="0"/>
            </a:rPr>
            <a:t>ЗАВДАННЯ</a:t>
          </a:r>
          <a:endParaRPr lang="ru-RU" sz="2000" b="1" i="1" kern="1200" baseline="0" dirty="0">
            <a:latin typeface="Georgia" pitchFamily="18" charset="0"/>
          </a:endParaRPr>
        </a:p>
      </dsp:txBody>
      <dsp:txXfrm>
        <a:off x="3077792" y="824"/>
        <a:ext cx="1960408" cy="1568327"/>
      </dsp:txXfrm>
    </dsp:sp>
    <dsp:sp modelId="{46CE1FE8-0FCD-4BE4-97E1-A84AD1E360DB}">
      <dsp:nvSpPr>
        <dsp:cNvPr id="0" name=""/>
        <dsp:cNvSpPr/>
      </dsp:nvSpPr>
      <dsp:spPr>
        <a:xfrm rot="19672044">
          <a:off x="5117046" y="1988681"/>
          <a:ext cx="1736756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FEC7E-5855-4370-BCAE-BFC69AC2D75B}">
      <dsp:nvSpPr>
        <dsp:cNvPr id="0" name=""/>
        <dsp:cNvSpPr/>
      </dsp:nvSpPr>
      <dsp:spPr>
        <a:xfrm>
          <a:off x="5626974" y="1036706"/>
          <a:ext cx="2187620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latin typeface="Georgia" pitchFamily="18" charset="0"/>
            </a:rPr>
            <a:t>ОРІЄНТАЦІЯ </a:t>
          </a:r>
          <a:endParaRPr lang="ru-RU" sz="2000" b="1" i="1" kern="1200" baseline="0" dirty="0">
            <a:latin typeface="Georgia" pitchFamily="18" charset="0"/>
          </a:endParaRPr>
        </a:p>
      </dsp:txBody>
      <dsp:txXfrm>
        <a:off x="5626974" y="1036706"/>
        <a:ext cx="2187620" cy="156832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3B3B6-A4FA-489B-A3BD-3D7382C30354}">
      <dsp:nvSpPr>
        <dsp:cNvPr id="0" name=""/>
        <dsp:cNvSpPr/>
      </dsp:nvSpPr>
      <dsp:spPr>
        <a:xfrm>
          <a:off x="808895" y="1047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екскурсії</a:t>
          </a:r>
          <a:endParaRPr lang="ru-RU" sz="1700" b="1" kern="1200" dirty="0">
            <a:latin typeface="Georgia" pitchFamily="18" charset="0"/>
          </a:endParaRPr>
        </a:p>
      </dsp:txBody>
      <dsp:txXfrm>
        <a:off x="808895" y="1047"/>
        <a:ext cx="1739949" cy="1043969"/>
      </dsp:txXfrm>
    </dsp:sp>
    <dsp:sp modelId="{8BF312AB-FE86-43BA-B658-208D05DBB2B2}">
      <dsp:nvSpPr>
        <dsp:cNvPr id="0" name=""/>
        <dsp:cNvSpPr/>
      </dsp:nvSpPr>
      <dsp:spPr>
        <a:xfrm>
          <a:off x="2701960" y="307278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01960" y="307278"/>
        <a:ext cx="368869" cy="431507"/>
      </dsp:txXfrm>
    </dsp:sp>
    <dsp:sp modelId="{1F7619CE-2C90-4803-AA55-41AA1983D4E2}">
      <dsp:nvSpPr>
        <dsp:cNvPr id="0" name=""/>
        <dsp:cNvSpPr/>
      </dsp:nvSpPr>
      <dsp:spPr>
        <a:xfrm>
          <a:off x="3244825" y="1047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5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5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віртуальні подорожі</a:t>
          </a:r>
          <a:endParaRPr lang="ru-RU" sz="1700" b="1" kern="1200" dirty="0">
            <a:latin typeface="Georgia" pitchFamily="18" charset="0"/>
          </a:endParaRPr>
        </a:p>
      </dsp:txBody>
      <dsp:txXfrm>
        <a:off x="3244825" y="1047"/>
        <a:ext cx="1739949" cy="1043969"/>
      </dsp:txXfrm>
    </dsp:sp>
    <dsp:sp modelId="{AE7D25EC-63D8-401B-B455-E70B7F854F6D}">
      <dsp:nvSpPr>
        <dsp:cNvPr id="0" name=""/>
        <dsp:cNvSpPr/>
      </dsp:nvSpPr>
      <dsp:spPr>
        <a:xfrm>
          <a:off x="5137890" y="307278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37975"/>
                <a:satOff val="-949"/>
                <a:lumOff val="454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37975"/>
                <a:satOff val="-949"/>
                <a:lumOff val="454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37975"/>
                <a:satOff val="-949"/>
                <a:lumOff val="4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37890" y="307278"/>
        <a:ext cx="368869" cy="431507"/>
      </dsp:txXfrm>
    </dsp:sp>
    <dsp:sp modelId="{D6C54A21-D4C2-4464-AF5F-3FEF1BEB6709}">
      <dsp:nvSpPr>
        <dsp:cNvPr id="0" name=""/>
        <dsp:cNvSpPr/>
      </dsp:nvSpPr>
      <dsp:spPr>
        <a:xfrm>
          <a:off x="5680754" y="1047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уроки-семінари</a:t>
          </a:r>
          <a:endParaRPr lang="ru-RU" sz="1700" b="1" kern="1200" dirty="0">
            <a:latin typeface="Georgia" pitchFamily="18" charset="0"/>
          </a:endParaRPr>
        </a:p>
      </dsp:txBody>
      <dsp:txXfrm>
        <a:off x="5680754" y="1047"/>
        <a:ext cx="1739949" cy="1043969"/>
      </dsp:txXfrm>
    </dsp:sp>
    <dsp:sp modelId="{FE822B75-3472-4BD1-85C1-6D9FC328482B}">
      <dsp:nvSpPr>
        <dsp:cNvPr id="0" name=""/>
        <dsp:cNvSpPr/>
      </dsp:nvSpPr>
      <dsp:spPr>
        <a:xfrm rot="5400000">
          <a:off x="6366294" y="1166813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75951"/>
                <a:satOff val="-1898"/>
                <a:lumOff val="908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75951"/>
                <a:satOff val="-1898"/>
                <a:lumOff val="908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75951"/>
                <a:satOff val="-1898"/>
                <a:lumOff val="9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6366294" y="1166813"/>
        <a:ext cx="368869" cy="431507"/>
      </dsp:txXfrm>
    </dsp:sp>
    <dsp:sp modelId="{A7472994-7678-4128-9763-9E10B6941B63}">
      <dsp:nvSpPr>
        <dsp:cNvPr id="0" name=""/>
        <dsp:cNvSpPr/>
      </dsp:nvSpPr>
      <dsp:spPr>
        <a:xfrm>
          <a:off x="5680754" y="174099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5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5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конференції</a:t>
          </a:r>
          <a:endParaRPr lang="ru-RU" sz="1700" b="1" kern="1200" dirty="0">
            <a:latin typeface="Georgia" pitchFamily="18" charset="0"/>
          </a:endParaRPr>
        </a:p>
      </dsp:txBody>
      <dsp:txXfrm>
        <a:off x="5680754" y="1740996"/>
        <a:ext cx="1739949" cy="1043969"/>
      </dsp:txXfrm>
    </dsp:sp>
    <dsp:sp modelId="{9C19C9E6-1475-4F85-A650-A6E0687F4DAD}">
      <dsp:nvSpPr>
        <dsp:cNvPr id="0" name=""/>
        <dsp:cNvSpPr/>
      </dsp:nvSpPr>
      <dsp:spPr>
        <a:xfrm rot="10800000">
          <a:off x="5158769" y="2047227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13926"/>
                <a:satOff val="-2847"/>
                <a:lumOff val="1362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13926"/>
                <a:satOff val="-2847"/>
                <a:lumOff val="1362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13926"/>
                <a:satOff val="-2847"/>
                <a:lumOff val="136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5158769" y="2047227"/>
        <a:ext cx="368869" cy="431507"/>
      </dsp:txXfrm>
    </dsp:sp>
    <dsp:sp modelId="{FC2D105B-1C10-4BCD-858F-0173C7E828CE}">
      <dsp:nvSpPr>
        <dsp:cNvPr id="0" name=""/>
        <dsp:cNvSpPr/>
      </dsp:nvSpPr>
      <dsp:spPr>
        <a:xfrm>
          <a:off x="3244825" y="174099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інтерактивні уроки </a:t>
          </a:r>
          <a:endParaRPr lang="ru-RU" sz="1700" b="1" kern="1200" dirty="0">
            <a:latin typeface="Georgia" pitchFamily="18" charset="0"/>
          </a:endParaRPr>
        </a:p>
      </dsp:txBody>
      <dsp:txXfrm>
        <a:off x="3244825" y="1740996"/>
        <a:ext cx="1739949" cy="1043969"/>
      </dsp:txXfrm>
    </dsp:sp>
    <dsp:sp modelId="{B10A0746-232D-459B-868E-34A93A814472}">
      <dsp:nvSpPr>
        <dsp:cNvPr id="0" name=""/>
        <dsp:cNvSpPr/>
      </dsp:nvSpPr>
      <dsp:spPr>
        <a:xfrm rot="10800000">
          <a:off x="2722840" y="2047227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51901"/>
                <a:satOff val="-3795"/>
                <a:lumOff val="1816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51901"/>
                <a:satOff val="-3795"/>
                <a:lumOff val="1816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51901"/>
                <a:satOff val="-3795"/>
                <a:lumOff val="181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722840" y="2047227"/>
        <a:ext cx="368869" cy="431507"/>
      </dsp:txXfrm>
    </dsp:sp>
    <dsp:sp modelId="{0D2ACC12-8F37-45B0-A624-E605663359D6}">
      <dsp:nvSpPr>
        <dsp:cNvPr id="0" name=""/>
        <dsp:cNvSpPr/>
      </dsp:nvSpPr>
      <dsp:spPr>
        <a:xfrm>
          <a:off x="808895" y="174099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5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5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інтегровані уроки</a:t>
          </a:r>
          <a:endParaRPr lang="ru-RU" sz="1700" b="1" kern="1200" dirty="0">
            <a:latin typeface="Georgia" pitchFamily="18" charset="0"/>
          </a:endParaRPr>
        </a:p>
      </dsp:txBody>
      <dsp:txXfrm>
        <a:off x="808895" y="1740996"/>
        <a:ext cx="1739949" cy="1043969"/>
      </dsp:txXfrm>
    </dsp:sp>
    <dsp:sp modelId="{02BB6F1C-DC7D-4445-AAAA-F082AD7563D6}">
      <dsp:nvSpPr>
        <dsp:cNvPr id="0" name=""/>
        <dsp:cNvSpPr/>
      </dsp:nvSpPr>
      <dsp:spPr>
        <a:xfrm rot="5400000">
          <a:off x="1494435" y="2906762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89876"/>
                <a:satOff val="-4744"/>
                <a:lumOff val="2270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89876"/>
                <a:satOff val="-4744"/>
                <a:lumOff val="2270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89876"/>
                <a:satOff val="-4744"/>
                <a:lumOff val="227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494435" y="2906762"/>
        <a:ext cx="368869" cy="431507"/>
      </dsp:txXfrm>
    </dsp:sp>
    <dsp:sp modelId="{5AD5ECE3-7D8F-4B85-80D1-2DB4A467D89D}">
      <dsp:nvSpPr>
        <dsp:cNvPr id="0" name=""/>
        <dsp:cNvSpPr/>
      </dsp:nvSpPr>
      <dsp:spPr>
        <a:xfrm>
          <a:off x="808895" y="348094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відео-уроки</a:t>
          </a:r>
          <a:endParaRPr lang="ru-RU" sz="1700" b="1" kern="1200" dirty="0">
            <a:latin typeface="Georgia" pitchFamily="18" charset="0"/>
          </a:endParaRPr>
        </a:p>
      </dsp:txBody>
      <dsp:txXfrm>
        <a:off x="808895" y="3480946"/>
        <a:ext cx="1739949" cy="1043969"/>
      </dsp:txXfrm>
    </dsp:sp>
    <dsp:sp modelId="{01FA8520-3A8E-4F52-AF75-297AF891C57D}">
      <dsp:nvSpPr>
        <dsp:cNvPr id="0" name=""/>
        <dsp:cNvSpPr/>
      </dsp:nvSpPr>
      <dsp:spPr>
        <a:xfrm>
          <a:off x="2701960" y="3787177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27852"/>
                <a:satOff val="-5693"/>
                <a:lumOff val="27242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27852"/>
                <a:satOff val="-5693"/>
                <a:lumOff val="27242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27852"/>
                <a:satOff val="-5693"/>
                <a:lumOff val="272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01960" y="3787177"/>
        <a:ext cx="368869" cy="431507"/>
      </dsp:txXfrm>
    </dsp:sp>
    <dsp:sp modelId="{A6A02AF8-22C4-4AEB-80D7-12FFBC5756BA}">
      <dsp:nvSpPr>
        <dsp:cNvPr id="0" name=""/>
        <dsp:cNvSpPr/>
      </dsp:nvSpPr>
      <dsp:spPr>
        <a:xfrm>
          <a:off x="3244825" y="348094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5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5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ділові ігри </a:t>
          </a:r>
          <a:endParaRPr lang="ru-RU" sz="1700" b="1" kern="1200" dirty="0">
            <a:latin typeface="Georgia" pitchFamily="18" charset="0"/>
          </a:endParaRPr>
        </a:p>
      </dsp:txBody>
      <dsp:txXfrm>
        <a:off x="3244825" y="3480946"/>
        <a:ext cx="1739949" cy="1043969"/>
      </dsp:txXfrm>
    </dsp:sp>
    <dsp:sp modelId="{EBB531F2-4A78-4870-BBE3-CC114EFDE23A}">
      <dsp:nvSpPr>
        <dsp:cNvPr id="0" name=""/>
        <dsp:cNvSpPr/>
      </dsp:nvSpPr>
      <dsp:spPr>
        <a:xfrm>
          <a:off x="5137890" y="3787177"/>
          <a:ext cx="368869" cy="4315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27"/>
                <a:satOff val="-6642"/>
                <a:lumOff val="31782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65827"/>
                <a:satOff val="-6642"/>
                <a:lumOff val="31782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65827"/>
                <a:satOff val="-6642"/>
                <a:lumOff val="317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37890" y="3787177"/>
        <a:ext cx="368869" cy="431507"/>
      </dsp:txXfrm>
    </dsp:sp>
    <dsp:sp modelId="{BEA62AD2-0555-483E-B197-1655A925ED44}">
      <dsp:nvSpPr>
        <dsp:cNvPr id="0" name=""/>
        <dsp:cNvSpPr/>
      </dsp:nvSpPr>
      <dsp:spPr>
        <a:xfrm>
          <a:off x="5680754" y="3480946"/>
          <a:ext cx="1739949" cy="104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Georgia" pitchFamily="18" charset="0"/>
            </a:rPr>
            <a:t>навчально-практичні заняття</a:t>
          </a:r>
          <a:endParaRPr lang="ru-RU" sz="1700" b="1" kern="1200" dirty="0">
            <a:latin typeface="Georgia" pitchFamily="18" charset="0"/>
          </a:endParaRPr>
        </a:p>
      </dsp:txBody>
      <dsp:txXfrm>
        <a:off x="5680754" y="3480946"/>
        <a:ext cx="1739949" cy="10439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3458D-7621-4EE7-822A-A67AE1541E11}">
      <dsp:nvSpPr>
        <dsp:cNvPr id="0" name=""/>
        <dsp:cNvSpPr/>
      </dsp:nvSpPr>
      <dsp:spPr>
        <a:xfrm>
          <a:off x="10338" y="532661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>
              <a:latin typeface="Georgia" pitchFamily="18" charset="0"/>
            </a:rPr>
            <a:t>ФУРКАЦІЇ</a:t>
          </a:r>
          <a:endParaRPr lang="ru-RU" sz="2000" b="0" i="0" kern="1200" baseline="0" dirty="0">
            <a:latin typeface="Georgia" pitchFamily="18" charset="0"/>
          </a:endParaRPr>
        </a:p>
      </dsp:txBody>
      <dsp:txXfrm>
        <a:off x="10338" y="532661"/>
        <a:ext cx="2571749" cy="1543050"/>
      </dsp:txXfrm>
    </dsp:sp>
    <dsp:sp modelId="{34C996EB-1742-404F-A1A8-F7103E59B50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>
              <a:latin typeface="Georgia" pitchFamily="18" charset="0"/>
            </a:rPr>
            <a:t>ВАРІАТИВНОСТІ Й АЛЬТЕРНАТИВ-НОСТІ </a:t>
          </a:r>
          <a:endParaRPr lang="ru-RU" sz="2000" b="0" i="0" kern="1200" baseline="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CA61C7DC-4174-4926-A51A-7AD09BBA819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>
              <a:latin typeface="Georgia" pitchFamily="18" charset="0"/>
            </a:rPr>
            <a:t>НАСТУПНОСТІ ТА НЕПЕРЕРВНОСТІ </a:t>
          </a:r>
          <a:endParaRPr lang="ru-RU" sz="2000" b="0" i="0" kern="1200" baseline="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08BE7C3A-37EB-4E01-97C8-1B3D14E32115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>
              <a:latin typeface="Georgia" pitchFamily="18" charset="0"/>
            </a:rPr>
            <a:t>ГНУЧКОСТІ</a:t>
          </a:r>
          <a:endParaRPr lang="ru-RU" sz="2000" b="0" i="0" kern="1200" baseline="0" dirty="0">
            <a:latin typeface="Georgia" pitchFamily="18" charset="0"/>
          </a:endParaRPr>
        </a:p>
      </dsp:txBody>
      <dsp:txXfrm>
        <a:off x="1414462" y="2391569"/>
        <a:ext cx="2571749" cy="1543050"/>
      </dsp:txXfrm>
    </dsp:sp>
    <dsp:sp modelId="{66AF0B7A-9442-4717-8594-3B1DE250CC1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>
              <a:latin typeface="Georgia" pitchFamily="18" charset="0"/>
            </a:rPr>
            <a:t>ДІАГНОСТИКО-ПРОГНОСТИЧНОЇ РЕАЛІЗОВАНОСТІ </a:t>
          </a:r>
          <a:endParaRPr lang="ru-RU" sz="2000" b="0" i="0" kern="1200" baseline="0" dirty="0">
            <a:latin typeface="Georgia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67D8FD-BDEF-4A8F-9BA7-5D040411AD61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F59DE4-4568-499B-AC8D-1D65C95B97D4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СУСПІЛЬНО-ГУМАНІТАРНИЙ 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128901"/>
        <a:ext cx="5760720" cy="472320"/>
      </dsp:txXfrm>
    </dsp:sp>
    <dsp:sp modelId="{FCE862F6-EDC8-4A86-BB9E-7A917A7CD3B6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E5329-8E81-46A9-91B8-B2D601EAB9A8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ФІЛОЛОГІЧНИЙ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854661"/>
        <a:ext cx="5760720" cy="472320"/>
      </dsp:txXfrm>
    </dsp:sp>
    <dsp:sp modelId="{6466A133-E9EC-4AF2-A90F-FF27C6D54E60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093DC9-9145-4416-BB74-85333829369D}">
      <dsp:nvSpPr>
        <dsp:cNvPr id="0" name=""/>
        <dsp:cNvSpPr/>
      </dsp:nvSpPr>
      <dsp:spPr>
        <a:xfrm>
          <a:off x="411480" y="1580421"/>
          <a:ext cx="6048756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ПРИРОДНИЧО-МАТЕМАТИЧНИЙ 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1580421"/>
        <a:ext cx="6048756" cy="472320"/>
      </dsp:txXfrm>
    </dsp:sp>
    <dsp:sp modelId="{A3FE1504-C80E-44F8-AA5B-20A429E7408F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118E2-7F63-4BDF-B88D-3CAFC2701CFB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ТЕХНОЛОГІЧНИЙ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2306181"/>
        <a:ext cx="5760720" cy="472320"/>
      </dsp:txXfrm>
    </dsp:sp>
    <dsp:sp modelId="{804F8FCA-C0DD-47F4-803F-DC3FB9A9F0C5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069D9-3BF5-49A4-BBC0-94F35E91524F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ХУДОЖНЬО-ЕСТЕТИЧНИЙ 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3031941"/>
        <a:ext cx="5760720" cy="472320"/>
      </dsp:txXfrm>
    </dsp:sp>
    <dsp:sp modelId="{302F8982-8E2F-4A0D-A00A-064415DDC317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B34293-CE82-4EDF-B8B1-F07AEA4A67C2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baseline="0" dirty="0" smtClean="0">
              <a:latin typeface="Georgia" pitchFamily="18" charset="0"/>
            </a:rPr>
            <a:t>СПОРТИВНИЙ</a:t>
          </a:r>
          <a:endParaRPr lang="ru-RU" sz="2200" b="1" i="1" kern="1200" baseline="0" dirty="0">
            <a:latin typeface="Georgia" pitchFamily="18" charset="0"/>
          </a:endParaRPr>
        </a:p>
      </dsp:txBody>
      <dsp:txXfrm>
        <a:off x="411480" y="3757701"/>
        <a:ext cx="5760720" cy="472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67B09-F6D5-4A64-9216-4C97908AC0A5}">
      <dsp:nvSpPr>
        <dsp:cNvPr id="0" name=""/>
        <dsp:cNvSpPr/>
      </dsp:nvSpPr>
      <dsp:spPr>
        <a:xfrm>
          <a:off x="1005379" y="1131490"/>
          <a:ext cx="3394472" cy="339447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E5BD9F-2026-4C21-9F96-13CD44D01477}">
      <dsp:nvSpPr>
        <dsp:cNvPr id="0" name=""/>
        <dsp:cNvSpPr/>
      </dsp:nvSpPr>
      <dsp:spPr>
        <a:xfrm>
          <a:off x="1684274" y="1810385"/>
          <a:ext cx="2036683" cy="2036683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E40CA6-BCE1-4A76-86FA-09C4DA3173F8}">
      <dsp:nvSpPr>
        <dsp:cNvPr id="0" name=""/>
        <dsp:cNvSpPr/>
      </dsp:nvSpPr>
      <dsp:spPr>
        <a:xfrm>
          <a:off x="2363168" y="2489279"/>
          <a:ext cx="678894" cy="678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DDCCAF-5F85-496A-827F-A5AC22843450}">
      <dsp:nvSpPr>
        <dsp:cNvPr id="0" name=""/>
        <dsp:cNvSpPr/>
      </dsp:nvSpPr>
      <dsp:spPr>
        <a:xfrm>
          <a:off x="4978903" y="28602"/>
          <a:ext cx="2572093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КУРСИ ЗА ВИБОРОМ </a:t>
          </a:r>
          <a:endParaRPr lang="ru-RU" sz="2000" b="1" kern="1200" dirty="0">
            <a:latin typeface="Georgia" pitchFamily="18" charset="0"/>
          </a:endParaRPr>
        </a:p>
      </dsp:txBody>
      <dsp:txXfrm>
        <a:off x="4978903" y="28602"/>
        <a:ext cx="2572093" cy="990054"/>
      </dsp:txXfrm>
    </dsp:sp>
    <dsp:sp modelId="{F058F47E-1448-4FC6-B960-27410BAD376B}">
      <dsp:nvSpPr>
        <dsp:cNvPr id="0" name=""/>
        <dsp:cNvSpPr/>
      </dsp:nvSpPr>
      <dsp:spPr>
        <a:xfrm>
          <a:off x="4541288" y="495027"/>
          <a:ext cx="4243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7FBC3-56D8-4831-8097-48274A2EEA50}">
      <dsp:nvSpPr>
        <dsp:cNvPr id="0" name=""/>
        <dsp:cNvSpPr/>
      </dsp:nvSpPr>
      <dsp:spPr>
        <a:xfrm rot="5400000">
          <a:off x="2454536" y="743672"/>
          <a:ext cx="2333133" cy="183697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71A07-CFA4-48F6-9A9B-61B8A97CE81C}">
      <dsp:nvSpPr>
        <dsp:cNvPr id="0" name=""/>
        <dsp:cNvSpPr/>
      </dsp:nvSpPr>
      <dsp:spPr>
        <a:xfrm>
          <a:off x="5194928" y="1036715"/>
          <a:ext cx="2572093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ПРОФІЛЬНІ ПРЕДМЕТИ</a:t>
          </a:r>
          <a:endParaRPr lang="ru-RU" sz="2000" b="1" kern="1200" dirty="0">
            <a:latin typeface="Georgia" pitchFamily="18" charset="0"/>
          </a:endParaRPr>
        </a:p>
      </dsp:txBody>
      <dsp:txXfrm>
        <a:off x="5194928" y="1036715"/>
        <a:ext cx="2572093" cy="990054"/>
      </dsp:txXfrm>
    </dsp:sp>
    <dsp:sp modelId="{80240DC0-DF3A-4169-95E4-7C0F627B25EC}">
      <dsp:nvSpPr>
        <dsp:cNvPr id="0" name=""/>
        <dsp:cNvSpPr/>
      </dsp:nvSpPr>
      <dsp:spPr>
        <a:xfrm>
          <a:off x="4541288" y="1485081"/>
          <a:ext cx="4243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CB8F7-FF9B-40F7-B2CA-F474B94C8739}">
      <dsp:nvSpPr>
        <dsp:cNvPr id="0" name=""/>
        <dsp:cNvSpPr/>
      </dsp:nvSpPr>
      <dsp:spPr>
        <a:xfrm rot="5400000">
          <a:off x="2955334" y="1718281"/>
          <a:ext cx="1818079" cy="135043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FBBEA-1F88-41E0-AC8A-2007975AADC6}">
      <dsp:nvSpPr>
        <dsp:cNvPr id="0" name=""/>
        <dsp:cNvSpPr/>
      </dsp:nvSpPr>
      <dsp:spPr>
        <a:xfrm>
          <a:off x="5266933" y="2188841"/>
          <a:ext cx="2820008" cy="142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</a:rPr>
            <a:t>БАЗОВІ</a:t>
          </a:r>
          <a:r>
            <a:rPr lang="uk-UA" sz="2000" b="1" kern="1200" dirty="0" smtClean="0">
              <a:latin typeface="Georgia" pitchFamily="18" charset="0"/>
            </a:rPr>
            <a:t> ТА </a:t>
          </a:r>
          <a:r>
            <a:rPr lang="uk-UA" sz="2000" b="1" i="1" kern="1200" dirty="0" smtClean="0">
              <a:latin typeface="Georgia" pitchFamily="18" charset="0"/>
            </a:rPr>
            <a:t>ВИБІРКОВО-ОБОВ’ЯЗКОВІ ПРЕДМЕТИ</a:t>
          </a:r>
          <a:endParaRPr lang="ru-RU" sz="2000" b="1" kern="1200" dirty="0">
            <a:latin typeface="Georgia" pitchFamily="18" charset="0"/>
          </a:endParaRPr>
        </a:p>
      </dsp:txBody>
      <dsp:txXfrm>
        <a:off x="5266933" y="2188841"/>
        <a:ext cx="2820008" cy="1422094"/>
      </dsp:txXfrm>
    </dsp:sp>
    <dsp:sp modelId="{6C506AE8-7E70-4449-8B8E-EBAF1CB3E9BD}">
      <dsp:nvSpPr>
        <dsp:cNvPr id="0" name=""/>
        <dsp:cNvSpPr/>
      </dsp:nvSpPr>
      <dsp:spPr>
        <a:xfrm>
          <a:off x="4618856" y="2692896"/>
          <a:ext cx="4243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6D4CE-2DFD-42AA-A78F-7AA3C117B8F2}">
      <dsp:nvSpPr>
        <dsp:cNvPr id="0" name=""/>
        <dsp:cNvSpPr/>
      </dsp:nvSpPr>
      <dsp:spPr>
        <a:xfrm rot="5400000">
          <a:off x="3537234" y="2910427"/>
          <a:ext cx="1298951" cy="86389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2F34A-A6D5-4C77-BA43-A168F95A9A4E}">
      <dsp:nvSpPr>
        <dsp:cNvPr id="0" name=""/>
        <dsp:cNvSpPr/>
      </dsp:nvSpPr>
      <dsp:spPr>
        <a:xfrm>
          <a:off x="0" y="5061"/>
          <a:ext cx="8229600" cy="11980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u="none" kern="1200" dirty="0" smtClean="0">
              <a:latin typeface="Georgia" pitchFamily="18" charset="0"/>
            </a:rPr>
            <a:t>достатньо високою фізичною працездатністю</a:t>
          </a:r>
          <a:endParaRPr lang="ru-RU" sz="3200" i="0" u="none" kern="1200" dirty="0">
            <a:latin typeface="Georgia" pitchFamily="18" charset="0"/>
          </a:endParaRPr>
        </a:p>
      </dsp:txBody>
      <dsp:txXfrm>
        <a:off x="0" y="5061"/>
        <a:ext cx="8229600" cy="1198080"/>
      </dsp:txXfrm>
    </dsp:sp>
    <dsp:sp modelId="{7EC15C04-956D-4262-91FC-D782DB8E32B6}">
      <dsp:nvSpPr>
        <dsp:cNvPr id="0" name=""/>
        <dsp:cNvSpPr/>
      </dsp:nvSpPr>
      <dsp:spPr>
        <a:xfrm>
          <a:off x="0" y="1203141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dirty="0" smtClean="0">
              <a:latin typeface="Georgia" pitchFamily="18" charset="0"/>
            </a:rPr>
            <a:t>розвитком абстрактного мислення</a:t>
          </a:r>
          <a:endParaRPr lang="ru-RU" sz="3200" kern="1200" dirty="0">
            <a:latin typeface="Georgia" pitchFamily="18" charset="0"/>
          </a:endParaRPr>
        </a:p>
      </dsp:txBody>
      <dsp:txXfrm>
        <a:off x="0" y="1203141"/>
        <a:ext cx="8229600" cy="1059840"/>
      </dsp:txXfrm>
    </dsp:sp>
    <dsp:sp modelId="{A9070593-0218-4085-B57D-67C6525521C8}">
      <dsp:nvSpPr>
        <dsp:cNvPr id="0" name=""/>
        <dsp:cNvSpPr/>
      </dsp:nvSpPr>
      <dsp:spPr>
        <a:xfrm>
          <a:off x="0" y="2262981"/>
          <a:ext cx="8229600" cy="11980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2972"/>
                <a:satOff val="-5595"/>
                <a:lumOff val="4198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Georgia" pitchFamily="18" charset="0"/>
            </a:rPr>
            <a:t>вольовими процесами, наполегливістю</a:t>
          </a:r>
          <a:endParaRPr lang="ru-RU" sz="3200" kern="1200" dirty="0">
            <a:latin typeface="Georgia" pitchFamily="18" charset="0"/>
          </a:endParaRPr>
        </a:p>
      </dsp:txBody>
      <dsp:txXfrm>
        <a:off x="0" y="2262981"/>
        <a:ext cx="8229600" cy="1198080"/>
      </dsp:txXfrm>
    </dsp:sp>
    <dsp:sp modelId="{53C894FA-21A2-432E-8487-F938DBEF61F6}">
      <dsp:nvSpPr>
        <dsp:cNvPr id="0" name=""/>
        <dsp:cNvSpPr/>
      </dsp:nvSpPr>
      <dsp:spPr>
        <a:xfrm>
          <a:off x="0" y="3461061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i="0" u="none" kern="1200" dirty="0" smtClean="0">
              <a:latin typeface="Georgia" pitchFamily="18" charset="0"/>
            </a:rPr>
            <a:t>вимогливістю до себе і своєї роботи</a:t>
          </a:r>
          <a:endParaRPr lang="ru-RU" sz="3200" i="0" u="none" kern="1200" dirty="0">
            <a:latin typeface="Georgia" pitchFamily="18" charset="0"/>
          </a:endParaRPr>
        </a:p>
      </dsp:txBody>
      <dsp:txXfrm>
        <a:off x="0" y="3461061"/>
        <a:ext cx="8229600" cy="1059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2287F-425E-43E0-83E0-8886FE9E38A8}">
      <dsp:nvSpPr>
        <dsp:cNvPr id="0" name=""/>
        <dsp:cNvSpPr/>
      </dsp:nvSpPr>
      <dsp:spPr>
        <a:xfrm>
          <a:off x="1419126" y="394"/>
          <a:ext cx="3456764" cy="41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КОМПЕТЕНТНІСТЬ</a:t>
          </a:r>
          <a:r>
            <a:rPr lang="uk-UA" sz="1800" b="1" i="1" kern="1200" baseline="0" dirty="0" smtClean="0">
              <a:latin typeface="Georgia" pitchFamily="18" charset="0"/>
            </a:rPr>
            <a:t> </a:t>
          </a:r>
          <a:endParaRPr lang="ru-RU" sz="1800" b="1" i="1" kern="1200" baseline="0" dirty="0">
            <a:latin typeface="Georgia" pitchFamily="18" charset="0"/>
          </a:endParaRPr>
        </a:p>
      </dsp:txBody>
      <dsp:txXfrm>
        <a:off x="1419126" y="394"/>
        <a:ext cx="3456764" cy="411379"/>
      </dsp:txXfrm>
    </dsp:sp>
    <dsp:sp modelId="{E5947C2A-5C7B-413F-8EFF-51F8BB2F09E2}">
      <dsp:nvSpPr>
        <dsp:cNvPr id="0" name=""/>
        <dsp:cNvSpPr/>
      </dsp:nvSpPr>
      <dsp:spPr>
        <a:xfrm>
          <a:off x="1764802" y="411773"/>
          <a:ext cx="345676" cy="30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34"/>
              </a:lnTo>
              <a:lnTo>
                <a:pt x="345676" y="30853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6544B-9053-491B-ADD4-00767E9A2687}">
      <dsp:nvSpPr>
        <dsp:cNvPr id="0" name=""/>
        <dsp:cNvSpPr/>
      </dsp:nvSpPr>
      <dsp:spPr>
        <a:xfrm>
          <a:off x="2110479" y="514618"/>
          <a:ext cx="3665733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особистісна мотивація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514618"/>
        <a:ext cx="3665733" cy="411379"/>
      </dsp:txXfrm>
    </dsp:sp>
    <dsp:sp modelId="{DA31DF8F-384F-43B3-8A86-E33999F624A8}">
      <dsp:nvSpPr>
        <dsp:cNvPr id="0" name=""/>
        <dsp:cNvSpPr/>
      </dsp:nvSpPr>
      <dsp:spPr>
        <a:xfrm>
          <a:off x="1764802" y="411773"/>
          <a:ext cx="345676" cy="82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759"/>
              </a:lnTo>
              <a:lnTo>
                <a:pt x="345676" y="822759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E9C9B-5056-4EBE-86A3-2C229A2D5A35}">
      <dsp:nvSpPr>
        <dsp:cNvPr id="0" name=""/>
        <dsp:cNvSpPr/>
      </dsp:nvSpPr>
      <dsp:spPr>
        <a:xfrm>
          <a:off x="2110479" y="1028842"/>
          <a:ext cx="3768947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3243"/>
              <a:satOff val="-1399"/>
              <a:lumOff val="10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прагнення до самореалізації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1028842"/>
        <a:ext cx="3768947" cy="411379"/>
      </dsp:txXfrm>
    </dsp:sp>
    <dsp:sp modelId="{BCCDA447-865B-449A-9421-0E2A5B80B8DF}">
      <dsp:nvSpPr>
        <dsp:cNvPr id="0" name=""/>
        <dsp:cNvSpPr/>
      </dsp:nvSpPr>
      <dsp:spPr>
        <a:xfrm>
          <a:off x="1764802" y="411773"/>
          <a:ext cx="345676" cy="1336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983"/>
              </a:lnTo>
              <a:lnTo>
                <a:pt x="345676" y="133698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75D17-F544-4D51-8D43-F725FB0F99D7}">
      <dsp:nvSpPr>
        <dsp:cNvPr id="0" name=""/>
        <dsp:cNvSpPr/>
      </dsp:nvSpPr>
      <dsp:spPr>
        <a:xfrm>
          <a:off x="2110479" y="1543067"/>
          <a:ext cx="1905793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актуалізація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1543067"/>
        <a:ext cx="1905793" cy="411379"/>
      </dsp:txXfrm>
    </dsp:sp>
    <dsp:sp modelId="{68E50EC5-52FD-40BE-AC7E-1F9CBA85436A}">
      <dsp:nvSpPr>
        <dsp:cNvPr id="0" name=""/>
        <dsp:cNvSpPr/>
      </dsp:nvSpPr>
      <dsp:spPr>
        <a:xfrm>
          <a:off x="1764802" y="411773"/>
          <a:ext cx="345676" cy="1851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207"/>
              </a:lnTo>
              <a:lnTo>
                <a:pt x="345676" y="1851207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8B60-D074-469D-818B-7F5E46F8371E}">
      <dsp:nvSpPr>
        <dsp:cNvPr id="0" name=""/>
        <dsp:cNvSpPr/>
      </dsp:nvSpPr>
      <dsp:spPr>
        <a:xfrm>
          <a:off x="2110479" y="2057291"/>
          <a:ext cx="4126406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89729"/>
              <a:satOff val="-4196"/>
              <a:lumOff val="314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Georgia" pitchFamily="18" charset="0"/>
            </a:rPr>
            <a:t>конкурентнозмагальний</a:t>
          </a:r>
          <a:r>
            <a:rPr lang="uk-UA" sz="1800" b="1" i="1" kern="1200" dirty="0" smtClean="0">
              <a:latin typeface="Georgia" pitchFamily="18" charset="0"/>
            </a:rPr>
            <a:t> підхід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2057291"/>
        <a:ext cx="4126406" cy="411379"/>
      </dsp:txXfrm>
    </dsp:sp>
    <dsp:sp modelId="{B11972F0-FB66-4807-949D-7F95F0781670}">
      <dsp:nvSpPr>
        <dsp:cNvPr id="0" name=""/>
        <dsp:cNvSpPr/>
      </dsp:nvSpPr>
      <dsp:spPr>
        <a:xfrm>
          <a:off x="1764802" y="411773"/>
          <a:ext cx="345676" cy="236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432"/>
              </a:lnTo>
              <a:lnTo>
                <a:pt x="345676" y="236543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2CF62-1AA4-4DFC-974F-1AD0842A0D57}">
      <dsp:nvSpPr>
        <dsp:cNvPr id="0" name=""/>
        <dsp:cNvSpPr/>
      </dsp:nvSpPr>
      <dsp:spPr>
        <a:xfrm>
          <a:off x="2110479" y="2571516"/>
          <a:ext cx="3704219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проектна діяльність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2571516"/>
        <a:ext cx="3704219" cy="411379"/>
      </dsp:txXfrm>
    </dsp:sp>
    <dsp:sp modelId="{41CF1EB6-7AC3-4885-9467-95EBD894D89C}">
      <dsp:nvSpPr>
        <dsp:cNvPr id="0" name=""/>
        <dsp:cNvSpPr/>
      </dsp:nvSpPr>
      <dsp:spPr>
        <a:xfrm>
          <a:off x="1764802" y="411773"/>
          <a:ext cx="345676" cy="28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656"/>
              </a:lnTo>
              <a:lnTo>
                <a:pt x="345676" y="287965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9AA23-FA72-40B7-8623-AB9981C556E8}">
      <dsp:nvSpPr>
        <dsp:cNvPr id="0" name=""/>
        <dsp:cNvSpPr/>
      </dsp:nvSpPr>
      <dsp:spPr>
        <a:xfrm>
          <a:off x="2110479" y="3085740"/>
          <a:ext cx="4058163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89729"/>
              <a:satOff val="-4196"/>
              <a:lumOff val="314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професійна орієнтованість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3085740"/>
        <a:ext cx="4058163" cy="411379"/>
      </dsp:txXfrm>
    </dsp:sp>
    <dsp:sp modelId="{741A9A32-2B55-46D5-8802-A4651562701E}">
      <dsp:nvSpPr>
        <dsp:cNvPr id="0" name=""/>
        <dsp:cNvSpPr/>
      </dsp:nvSpPr>
      <dsp:spPr>
        <a:xfrm>
          <a:off x="1764802" y="411773"/>
          <a:ext cx="381640" cy="342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916"/>
              </a:lnTo>
              <a:lnTo>
                <a:pt x="381640" y="3422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6069F-FF1A-45DC-921F-5B0A34CF46F3}">
      <dsp:nvSpPr>
        <dsp:cNvPr id="0" name=""/>
        <dsp:cNvSpPr/>
      </dsp:nvSpPr>
      <dsp:spPr>
        <a:xfrm>
          <a:off x="2146443" y="3629000"/>
          <a:ext cx="4699994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</a:rPr>
            <a:t>розвиток особистісних якостей</a:t>
          </a:r>
          <a:endParaRPr lang="ru-RU" sz="1800" b="1" i="1" kern="1200" dirty="0">
            <a:latin typeface="Georgia" pitchFamily="18" charset="0"/>
          </a:endParaRPr>
        </a:p>
      </dsp:txBody>
      <dsp:txXfrm>
        <a:off x="2146443" y="3629000"/>
        <a:ext cx="4699994" cy="411379"/>
      </dsp:txXfrm>
    </dsp:sp>
    <dsp:sp modelId="{E84C3D94-ECEC-4B98-B8D2-0540F1D03987}">
      <dsp:nvSpPr>
        <dsp:cNvPr id="0" name=""/>
        <dsp:cNvSpPr/>
      </dsp:nvSpPr>
      <dsp:spPr>
        <a:xfrm>
          <a:off x="1764802" y="411773"/>
          <a:ext cx="345676" cy="3908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5"/>
              </a:lnTo>
              <a:lnTo>
                <a:pt x="345676" y="3908105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F43E3-0F97-4F97-BABF-3FDBA63AAEA6}">
      <dsp:nvSpPr>
        <dsp:cNvPr id="0" name=""/>
        <dsp:cNvSpPr/>
      </dsp:nvSpPr>
      <dsp:spPr>
        <a:xfrm>
          <a:off x="2110479" y="4114189"/>
          <a:ext cx="4010423" cy="411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3243"/>
              <a:satOff val="-1399"/>
              <a:lumOff val="104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Georgia" pitchFamily="18" charset="0"/>
            </a:rPr>
            <a:t>міждисциплінарність</a:t>
          </a:r>
          <a:endParaRPr lang="ru-RU" sz="1800" b="1" i="1" kern="1200" dirty="0">
            <a:latin typeface="Georgia" pitchFamily="18" charset="0"/>
          </a:endParaRPr>
        </a:p>
      </dsp:txBody>
      <dsp:txXfrm>
        <a:off x="2110479" y="4114189"/>
        <a:ext cx="4010423" cy="4113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C2347-0990-4FF2-AEE3-18C2E69DA9AA}">
      <dsp:nvSpPr>
        <dsp:cNvPr id="0" name=""/>
        <dsp:cNvSpPr/>
      </dsp:nvSpPr>
      <dsp:spPr>
        <a:xfrm>
          <a:off x="3559" y="1539855"/>
          <a:ext cx="2362795" cy="14176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поглиблювати і розширювати знання про хімічну складову природничо-наукової картини світу</a:t>
          </a:r>
          <a:endParaRPr lang="ru-RU" sz="1400" b="1" kern="1200" dirty="0">
            <a:latin typeface="Georgia" pitchFamily="18" charset="0"/>
          </a:endParaRPr>
        </a:p>
      </dsp:txBody>
      <dsp:txXfrm>
        <a:off x="3559" y="1539855"/>
        <a:ext cx="2362795" cy="1417677"/>
      </dsp:txXfrm>
    </dsp:sp>
    <dsp:sp modelId="{C950AAF1-54DF-49C5-88B3-24EB8D01A073}">
      <dsp:nvSpPr>
        <dsp:cNvPr id="0" name=""/>
        <dsp:cNvSpPr/>
      </dsp:nvSpPr>
      <dsp:spPr>
        <a:xfrm>
          <a:off x="2602634" y="104875"/>
          <a:ext cx="3024330" cy="428763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latin typeface="Georgia" pitchFamily="18" charset="0"/>
            </a:rPr>
            <a:t>розвивати уміння самостійно набувати хімічні знання </a:t>
          </a:r>
          <a:r>
            <a:rPr lang="uk-UA" sz="1400" kern="1200" dirty="0" smtClean="0">
              <a:latin typeface="Georgia" pitchFamily="18" charset="0"/>
            </a:rPr>
            <a:t>з різних інформаційних джерел та у ході експериментальних досліджень і </a:t>
          </a:r>
          <a:r>
            <a:rPr lang="uk-UA" sz="1400" b="1" kern="1200" dirty="0" smtClean="0">
              <a:latin typeface="Georgia" pitchFamily="18" charset="0"/>
            </a:rPr>
            <a:t>критично їх осмислювати</a:t>
          </a:r>
          <a:r>
            <a:rPr lang="uk-UA" sz="1400" kern="1200" dirty="0" smtClean="0">
              <a:latin typeface="Georgia" pitchFamily="18" charset="0"/>
            </a:rPr>
            <a:t>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latin typeface="Georgia" pitchFamily="18" charset="0"/>
            </a:rPr>
            <a:t>застосовувати отримані знання для пояснення</a:t>
          </a:r>
          <a:r>
            <a:rPr lang="uk-UA" sz="1400" kern="1200" dirty="0" smtClean="0">
              <a:latin typeface="Georgia" pitchFamily="18" charset="0"/>
            </a:rPr>
            <a:t> властивостей речовин і різноманітних хімічних явищ;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latin typeface="Georgia" pitchFamily="18" charset="0"/>
            </a:rPr>
            <a:t>безпечно використовувати речовини і матеріали</a:t>
          </a:r>
          <a:r>
            <a:rPr lang="uk-UA" sz="1400" kern="1200" dirty="0" smtClean="0">
              <a:latin typeface="Georgia" pitchFamily="18" charset="0"/>
            </a:rPr>
            <a:t>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Georgia" pitchFamily="18" charset="0"/>
            </a:rPr>
            <a:t>оцінювати </a:t>
          </a:r>
          <a:r>
            <a:rPr lang="uk-UA" sz="1400" b="1" kern="1200" dirty="0" smtClean="0">
              <a:latin typeface="Georgia" pitchFamily="18" charset="0"/>
            </a:rPr>
            <a:t>роль хімії у розвитку</a:t>
          </a:r>
          <a:r>
            <a:rPr lang="uk-UA" sz="1400" kern="1200" dirty="0" smtClean="0">
              <a:latin typeface="Georgia" pitchFamily="18" charset="0"/>
            </a:rPr>
            <a:t> сучасних технологій та розв’язанні глобальних проблем;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Georgia" pitchFamily="18" charset="0"/>
            </a:rPr>
            <a:t>творчо </a:t>
          </a:r>
          <a:r>
            <a:rPr lang="uk-UA" sz="1400" b="1" kern="1200" dirty="0" smtClean="0">
              <a:latin typeface="Georgia" pitchFamily="18" charset="0"/>
            </a:rPr>
            <a:t>розв’язувати практичні завдання хімічного характеру у повсякденному житті</a:t>
          </a:r>
          <a:r>
            <a:rPr lang="uk-UA" sz="1400" kern="1200" dirty="0" smtClean="0">
              <a:latin typeface="Georgia" pitchFamily="18" charset="0"/>
            </a:rPr>
            <a:t>, попереджувати явища, що завдають шкоди здоров’ю людини і довкіллю</a:t>
          </a:r>
          <a:endParaRPr lang="ru-RU" sz="1400" kern="1200" dirty="0">
            <a:latin typeface="Georgia" pitchFamily="18" charset="0"/>
          </a:endParaRPr>
        </a:p>
      </dsp:txBody>
      <dsp:txXfrm>
        <a:off x="2602634" y="104875"/>
        <a:ext cx="3024330" cy="4287637"/>
      </dsp:txXfrm>
    </dsp:sp>
    <dsp:sp modelId="{3DEEC2CF-6DCD-4BFE-B671-22A9EE08FE85}">
      <dsp:nvSpPr>
        <dsp:cNvPr id="0" name=""/>
        <dsp:cNvSpPr/>
      </dsp:nvSpPr>
      <dsp:spPr>
        <a:xfrm>
          <a:off x="5837041" y="1199605"/>
          <a:ext cx="2362795" cy="216041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виховувати переконаність у позитивній ролі хімії </a:t>
          </a:r>
          <a:r>
            <a:rPr lang="uk-UA" sz="1400" kern="1200" dirty="0" smtClean="0">
              <a:latin typeface="Georgia" pitchFamily="18" charset="0"/>
            </a:rPr>
            <a:t>як науки у забезпеченні прогресу суспільства, </a:t>
          </a:r>
          <a:r>
            <a:rPr lang="uk-UA" sz="1400" b="1" kern="1200" dirty="0" smtClean="0">
              <a:latin typeface="Georgia" pitchFamily="18" charset="0"/>
            </a:rPr>
            <a:t>усвідомлення</a:t>
          </a:r>
          <a:r>
            <a:rPr lang="uk-UA" sz="1400" kern="1200" dirty="0" smtClean="0">
              <a:latin typeface="Georgia" pitchFamily="18" charset="0"/>
            </a:rPr>
            <a:t> </a:t>
          </a:r>
          <a:r>
            <a:rPr lang="uk-UA" sz="1400" b="1" kern="1200" dirty="0" smtClean="0">
              <a:latin typeface="Georgia" pitchFamily="18" charset="0"/>
            </a:rPr>
            <a:t>необхідності хімічно грамотного ставлення до власного здоров’я і довкілля</a:t>
          </a:r>
          <a:endParaRPr lang="ru-RU" sz="1400" b="1" kern="1200" dirty="0">
            <a:latin typeface="Georgia" pitchFamily="18" charset="0"/>
          </a:endParaRPr>
        </a:p>
      </dsp:txBody>
      <dsp:txXfrm>
        <a:off x="5837041" y="1199605"/>
        <a:ext cx="2362795" cy="21604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BD986-81B6-4847-A56E-56E49DDCC8A2}">
      <dsp:nvSpPr>
        <dsp:cNvPr id="0" name=""/>
        <dsp:cNvSpPr/>
      </dsp:nvSpPr>
      <dsp:spPr>
        <a:xfrm>
          <a:off x="2304260" y="216029"/>
          <a:ext cx="3446050" cy="145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компетентнісний</a:t>
          </a:r>
          <a:endParaRPr lang="ru-RU" sz="2400" kern="1200" dirty="0">
            <a:latin typeface="Georgia" pitchFamily="18" charset="0"/>
          </a:endParaRPr>
        </a:p>
      </dsp:txBody>
      <dsp:txXfrm>
        <a:off x="2304260" y="216029"/>
        <a:ext cx="3446050" cy="1450788"/>
      </dsp:txXfrm>
    </dsp:sp>
    <dsp:sp modelId="{30EF693A-06EC-4FC0-961A-71AC415F5AB2}">
      <dsp:nvSpPr>
        <dsp:cNvPr id="0" name=""/>
        <dsp:cNvSpPr/>
      </dsp:nvSpPr>
      <dsp:spPr>
        <a:xfrm rot="3409469">
          <a:off x="4704157" y="2195851"/>
          <a:ext cx="548572" cy="40090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3409469">
        <a:off x="4704157" y="2195851"/>
        <a:ext cx="548572" cy="400903"/>
      </dsp:txXfrm>
    </dsp:sp>
    <dsp:sp modelId="{34227C0E-43EB-4F64-A262-FD2CC763DECE}">
      <dsp:nvSpPr>
        <dsp:cNvPr id="0" name=""/>
        <dsp:cNvSpPr/>
      </dsp:nvSpPr>
      <dsp:spPr>
        <a:xfrm>
          <a:off x="4380477" y="3125787"/>
          <a:ext cx="3098249" cy="145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діяльнісний</a:t>
          </a:r>
          <a:endParaRPr lang="ru-RU" sz="2400" kern="1200" dirty="0">
            <a:latin typeface="Georgia" pitchFamily="18" charset="0"/>
          </a:endParaRPr>
        </a:p>
      </dsp:txBody>
      <dsp:txXfrm>
        <a:off x="4380477" y="3125787"/>
        <a:ext cx="3098249" cy="1450788"/>
      </dsp:txXfrm>
    </dsp:sp>
    <dsp:sp modelId="{A2251BA9-FB32-4FD9-AAB1-A6F7B6BA4C2E}">
      <dsp:nvSpPr>
        <dsp:cNvPr id="0" name=""/>
        <dsp:cNvSpPr/>
      </dsp:nvSpPr>
      <dsp:spPr>
        <a:xfrm rot="10800000">
          <a:off x="3763333" y="3650730"/>
          <a:ext cx="548572" cy="40090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763333" y="3650730"/>
        <a:ext cx="548572" cy="400903"/>
      </dsp:txXfrm>
    </dsp:sp>
    <dsp:sp modelId="{5C0E6233-C825-4C7B-9DAD-8E33953AE4FE}">
      <dsp:nvSpPr>
        <dsp:cNvPr id="0" name=""/>
        <dsp:cNvSpPr/>
      </dsp:nvSpPr>
      <dsp:spPr>
        <a:xfrm>
          <a:off x="596512" y="3125787"/>
          <a:ext cx="3098249" cy="145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Georgia" pitchFamily="18" charset="0"/>
            </a:rPr>
            <a:t>особистісно зорієнтований </a:t>
          </a:r>
          <a:endParaRPr lang="ru-RU" sz="2400" kern="1200" dirty="0">
            <a:latin typeface="Georgia" pitchFamily="18" charset="0"/>
          </a:endParaRPr>
        </a:p>
      </dsp:txBody>
      <dsp:txXfrm>
        <a:off x="596512" y="3125787"/>
        <a:ext cx="3098249" cy="1450788"/>
      </dsp:txXfrm>
    </dsp:sp>
    <dsp:sp modelId="{2DD0CAE2-1218-4BF9-A5C8-D6DBECAFD577}">
      <dsp:nvSpPr>
        <dsp:cNvPr id="0" name=""/>
        <dsp:cNvSpPr/>
      </dsp:nvSpPr>
      <dsp:spPr>
        <a:xfrm rot="18173368">
          <a:off x="2812175" y="2195851"/>
          <a:ext cx="548572" cy="40090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8173368">
        <a:off x="2812175" y="2195851"/>
        <a:ext cx="548572" cy="40090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962B3-CA35-4959-B6C2-A06AA4C9151D}">
      <dsp:nvSpPr>
        <dsp:cNvPr id="0" name=""/>
        <dsp:cNvSpPr/>
      </dsp:nvSpPr>
      <dsp:spPr>
        <a:xfrm>
          <a:off x="3143388" y="736"/>
          <a:ext cx="1942822" cy="966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формування компетентностей</a:t>
          </a:r>
          <a:endParaRPr lang="ru-RU" sz="1400" b="1" kern="1200" dirty="0">
            <a:latin typeface="Georgia" pitchFamily="18" charset="0"/>
          </a:endParaRPr>
        </a:p>
      </dsp:txBody>
      <dsp:txXfrm>
        <a:off x="3143388" y="736"/>
        <a:ext cx="1942822" cy="966415"/>
      </dsp:txXfrm>
    </dsp:sp>
    <dsp:sp modelId="{9FAC2758-B1D6-4F8D-9E31-20981F96FF3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047874" y="355363"/>
              </a:moveTo>
              <a:arcTo wR="1931434" hR="1931434" stAng="18318757" swAng="93418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483D9-EAA0-4FAC-BC76-AC3BC8DECF42}">
      <dsp:nvSpPr>
        <dsp:cNvPr id="0" name=""/>
        <dsp:cNvSpPr/>
      </dsp:nvSpPr>
      <dsp:spPr>
        <a:xfrm>
          <a:off x="4980291" y="1335324"/>
          <a:ext cx="1942822" cy="966415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розвитку компетентностей</a:t>
          </a:r>
          <a:endParaRPr lang="ru-RU" sz="1400" b="1" kern="1200" dirty="0">
            <a:latin typeface="Georgia" pitchFamily="18" charset="0"/>
          </a:endParaRPr>
        </a:p>
      </dsp:txBody>
      <dsp:txXfrm>
        <a:off x="4980291" y="1335324"/>
        <a:ext cx="1942822" cy="966415"/>
      </dsp:txXfrm>
    </dsp:sp>
    <dsp:sp modelId="{FF62BCA5-B9DF-49BB-9FA6-F260FBEC05A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84E26-28A7-4E50-B26B-19BD74826E97}">
      <dsp:nvSpPr>
        <dsp:cNvPr id="0" name=""/>
        <dsp:cNvSpPr/>
      </dsp:nvSpPr>
      <dsp:spPr>
        <a:xfrm>
          <a:off x="4278657" y="3494733"/>
          <a:ext cx="1942822" cy="96641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перевірки та/або оцінювання досягнення компетентностей</a:t>
          </a:r>
          <a:endParaRPr lang="ru-RU" sz="1400" b="1" kern="1200" dirty="0">
            <a:latin typeface="Georgia" pitchFamily="18" charset="0"/>
          </a:endParaRPr>
        </a:p>
      </dsp:txBody>
      <dsp:txXfrm>
        <a:off x="4278657" y="3494733"/>
        <a:ext cx="1942822" cy="966415"/>
      </dsp:txXfrm>
    </dsp:sp>
    <dsp:sp modelId="{D80D48CE-2D2D-44A8-9025-1CCFA1C2DFEB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29902" y="3860356"/>
              </a:moveTo>
              <a:arcTo wR="1931434" hR="1931434" stAng="5224660" swAng="350680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80F4A-5018-4E9E-BE9D-E85F842C3B3E}">
      <dsp:nvSpPr>
        <dsp:cNvPr id="0" name=""/>
        <dsp:cNvSpPr/>
      </dsp:nvSpPr>
      <dsp:spPr>
        <a:xfrm>
          <a:off x="2008120" y="3494733"/>
          <a:ext cx="1942822" cy="966415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корекції основних компетентностей</a:t>
          </a:r>
          <a:endParaRPr lang="ru-RU" sz="1400" b="1" kern="1200" dirty="0">
            <a:latin typeface="Georgia" pitchFamily="18" charset="0"/>
          </a:endParaRPr>
        </a:p>
      </dsp:txBody>
      <dsp:txXfrm>
        <a:off x="2008120" y="3494733"/>
        <a:ext cx="1942822" cy="966415"/>
      </dsp:txXfrm>
    </dsp:sp>
    <dsp:sp modelId="{C1009179-336D-42E3-99FA-C12DED23B63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C38D0-7E5A-4D42-AA1C-232748AD3418}">
      <dsp:nvSpPr>
        <dsp:cNvPr id="0" name=""/>
        <dsp:cNvSpPr/>
      </dsp:nvSpPr>
      <dsp:spPr>
        <a:xfrm>
          <a:off x="1306486" y="1335324"/>
          <a:ext cx="1942822" cy="96641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комбінований урок</a:t>
          </a:r>
          <a:endParaRPr lang="ru-RU" sz="1400" b="1" kern="1200" dirty="0">
            <a:latin typeface="Georgia" pitchFamily="18" charset="0"/>
          </a:endParaRPr>
        </a:p>
      </dsp:txBody>
      <dsp:txXfrm>
        <a:off x="1306486" y="1335324"/>
        <a:ext cx="1942822" cy="966415"/>
      </dsp:txXfrm>
    </dsp:sp>
    <dsp:sp modelId="{D8B0ED35-7783-4559-8BC1-F011A1296F0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32928" y="712861"/>
              </a:moveTo>
              <a:arcTo wR="1931434" hR="1931434" stAng="13147063" swAng="934180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6696-0F34-4CE5-8DEC-1DE61A59512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D33-44B5-4C48-899D-3FCA142D1A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</a:rPr>
              <a:t>ОРГАНІЗАЦІЯ ХІМІЧНОЇ ОСВІТИ ХІМІЇ В СТАРШІЙ ПРОФІЛЬНІЙ ШКОЛІ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Відмінності в засвоєнні навчального матеріалу учнями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uk-UA" dirty="0">
                <a:latin typeface="Georgia" pitchFamily="18" charset="0"/>
              </a:rPr>
              <a:t>с</a:t>
            </a:r>
            <a:r>
              <a:rPr lang="uk-UA" dirty="0" smtClean="0">
                <a:latin typeface="Georgia" pitchFamily="18" charset="0"/>
              </a:rPr>
              <a:t>успільно-гуманітарного </a:t>
            </a:r>
            <a:r>
              <a:rPr lang="uk-UA" dirty="0">
                <a:latin typeface="Georgia" pitchFamily="18" charset="0"/>
              </a:rPr>
              <a:t>профілю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3790" y="2924945"/>
            <a:ext cx="36790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 anchor="ctr">
            <a:normAutofit/>
          </a:bodyPr>
          <a:lstStyle/>
          <a:p>
            <a:pPr algn="ctr"/>
            <a:r>
              <a:rPr lang="uk-UA" sz="2200" dirty="0" smtClean="0">
                <a:latin typeface="Georgia" pitchFamily="18" charset="0"/>
              </a:rPr>
              <a:t>фізико-математичного </a:t>
            </a:r>
            <a:r>
              <a:rPr lang="uk-UA" sz="2200" dirty="0">
                <a:latin typeface="Georgia" pitchFamily="18" charset="0"/>
              </a:rPr>
              <a:t>профілю </a:t>
            </a:r>
            <a:endParaRPr lang="ru-RU" sz="2200" dirty="0">
              <a:latin typeface="Georgia" pitchFamily="18" charset="0"/>
            </a:endParaRPr>
          </a:p>
        </p:txBody>
      </p:sp>
      <p:pic>
        <p:nvPicPr>
          <p:cNvPr id="10" name="Содержимое 9" descr="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25411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«Провідником змін» НУШ</a:t>
            </a:r>
            <a:r>
              <a:rPr lang="uk-UA" sz="3200" dirty="0">
                <a:latin typeface="Georgia" pitchFamily="18" charset="0"/>
              </a:rPr>
              <a:t> є </a:t>
            </a:r>
            <a:r>
              <a:rPr lang="uk-UA" sz="3200" b="1" dirty="0">
                <a:latin typeface="Georgia" pitchFamily="18" charset="0"/>
              </a:rPr>
              <a:t>вчитель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8" name="Содержимое 7" descr="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9712" y="1844824"/>
            <a:ext cx="4026504" cy="390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Навчальний предмет «Хімія» є одним з базових, який формує цінності, що виражаються у формі компетентностей</a:t>
            </a:r>
            <a:endParaRPr lang="ru-RU" sz="3200" dirty="0"/>
          </a:p>
        </p:txBody>
      </p:sp>
      <p:pic>
        <p:nvPicPr>
          <p:cNvPr id="4" name="Содержимое 8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892" y="2325014"/>
            <a:ext cx="6433468" cy="391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Механізми формування компетентностей учнів СПШ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Змістові </a:t>
            </a:r>
            <a:r>
              <a:rPr lang="uk-UA" sz="3200" b="1" dirty="0">
                <a:latin typeface="Georgia" pitchFamily="18" charset="0"/>
              </a:rPr>
              <a:t>лінії хімічного компонента освітньої галузі «Природознавство»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>
                <a:latin typeface="Georgia" pitchFamily="18" charset="0"/>
              </a:rPr>
              <a:t>речовини та їхні перетворення</a:t>
            </a:r>
            <a:r>
              <a:rPr lang="uk-UA" sz="2800" dirty="0" smtClean="0">
                <a:latin typeface="Georgia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>
                <a:latin typeface="Georgia" pitchFamily="18" charset="0"/>
              </a:rPr>
              <a:t>хімічні закони і методи дослідження, </a:t>
            </a:r>
            <a:endParaRPr lang="uk-UA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Georgia" pitchFamily="18" charset="0"/>
              </a:rPr>
              <a:t>навички </a:t>
            </a:r>
            <a:r>
              <a:rPr lang="uk-UA" sz="2800" dirty="0">
                <a:latin typeface="Georgia" pitchFamily="18" charset="0"/>
              </a:rPr>
              <a:t>безпечного поводження з речовинами, </a:t>
            </a:r>
            <a:endParaRPr lang="uk-UA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Georgia" pitchFamily="18" charset="0"/>
              </a:rPr>
              <a:t>ставлення </a:t>
            </a:r>
            <a:r>
              <a:rPr lang="uk-UA" sz="2800" dirty="0">
                <a:latin typeface="Georgia" pitchFamily="18" charset="0"/>
              </a:rPr>
              <a:t>до екологічних проблем і розуміння хімічної картини світу</a:t>
            </a:r>
            <a:r>
              <a:rPr lang="uk-UA" sz="2800" dirty="0" smtClean="0">
                <a:latin typeface="Georgia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>
                <a:latin typeface="Georgia" pitchFamily="18" charset="0"/>
              </a:rPr>
              <a:t>вміння оцінювати роль хімії у виробництві та житті людини. 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Georgia" pitchFamily="18" charset="0"/>
              </a:rPr>
              <a:t>Навчання хімії у старшій школі спрямоване на виконання таких</a:t>
            </a:r>
            <a:r>
              <a:rPr lang="uk-UA" sz="2800" dirty="0">
                <a:latin typeface="Georgia" pitchFamily="18" charset="0"/>
              </a:rPr>
              <a:t> </a:t>
            </a:r>
            <a:r>
              <a:rPr lang="uk-UA" sz="2800" b="1" dirty="0">
                <a:latin typeface="Georgia" pitchFamily="18" charset="0"/>
              </a:rPr>
              <a:t>освітніх, розвивальних і виховних</a:t>
            </a:r>
            <a:r>
              <a:rPr lang="uk-UA" sz="2800" dirty="0">
                <a:latin typeface="Georgia" pitchFamily="18" charset="0"/>
              </a:rPr>
              <a:t> </a:t>
            </a:r>
            <a:r>
              <a:rPr lang="uk-UA" sz="2800" b="1" dirty="0">
                <a:latin typeface="Georgia" pitchFamily="18" charset="0"/>
              </a:rPr>
              <a:t>завдань</a:t>
            </a:r>
            <a:endParaRPr lang="ru-RU" sz="28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Предметна хімічна компетентність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Depositphotos_144021909_m-2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5040192" cy="336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Основним </a:t>
            </a:r>
            <a:r>
              <a:rPr lang="uk-UA" sz="3200" b="1" dirty="0">
                <a:latin typeface="Georgia" pitchFamily="18" charset="0"/>
              </a:rPr>
              <a:t>завданням кожного уроку</a:t>
            </a:r>
            <a:r>
              <a:rPr lang="uk-UA" sz="3200" dirty="0">
                <a:latin typeface="Georgia" pitchFamily="18" charset="0"/>
              </a:rPr>
              <a:t> має </a:t>
            </a:r>
            <a:r>
              <a:rPr lang="uk-UA" sz="3200" b="1" dirty="0">
                <a:latin typeface="Georgia" pitchFamily="18" charset="0"/>
              </a:rPr>
              <a:t>стати досягнення певного результату навчання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006662" cy="333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Шкільний навчальний предмет «ХІМІЯ»</a:t>
            </a:r>
            <a:endParaRPr lang="ru-RU" sz="3200" dirty="0"/>
          </a:p>
        </p:txBody>
      </p:sp>
      <p:pic>
        <p:nvPicPr>
          <p:cNvPr id="6" name="Содержимое 5" descr="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9267" y="1916832"/>
            <a:ext cx="260867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2846834" cy="385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Курс хімії на різних рівнях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 anchor="ctr"/>
          <a:lstStyle/>
          <a:p>
            <a:pPr algn="ctr"/>
            <a:r>
              <a:rPr lang="uk-UA" i="1" dirty="0" smtClean="0">
                <a:latin typeface="Georgia" pitchFamily="18" charset="0"/>
              </a:rPr>
              <a:t>Рівень стандарту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uk-UA" b="1" dirty="0" smtClean="0">
                <a:latin typeface="Georgia" pitchFamily="18" charset="0"/>
              </a:rPr>
              <a:t>Мета </a:t>
            </a:r>
            <a:r>
              <a:rPr lang="uk-UA" b="1" dirty="0">
                <a:latin typeface="Georgia" pitchFamily="18" charset="0"/>
              </a:rPr>
              <a:t>навчання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хімії </a:t>
            </a:r>
            <a:r>
              <a:rPr lang="uk-UA" dirty="0" smtClean="0">
                <a:latin typeface="Georgia" pitchFamily="18" charset="0"/>
              </a:rPr>
              <a:t>полягає </a:t>
            </a:r>
            <a:r>
              <a:rPr lang="uk-UA" dirty="0">
                <a:latin typeface="Georgia" pitchFamily="18" charset="0"/>
              </a:rPr>
              <a:t>у формуванні засобами навчального предмета ключових компетентностей учнів, необхідних для соціалізації, творчої самореалізації особистості, розуміння природничо-наукової картини світу, вироблення екологічного стилю мислення і поведінки та виховання громадянина демократичного суспільства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t"/>
          <a:lstStyle/>
          <a:p>
            <a:r>
              <a:rPr lang="uk-UA" i="1" dirty="0" smtClean="0">
                <a:latin typeface="Georgia" pitchFamily="18" charset="0"/>
              </a:rPr>
              <a:t>Профільний рівень  </a:t>
            </a:r>
          </a:p>
          <a:p>
            <a:pPr algn="ctr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3969" y="1916832"/>
            <a:ext cx="4402832" cy="4608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uk-UA" sz="3500" b="1" dirty="0" smtClean="0">
                <a:latin typeface="Georgia" pitchFamily="18" charset="0"/>
              </a:rPr>
              <a:t>Мета</a:t>
            </a:r>
            <a:r>
              <a:rPr lang="uk-UA" sz="3500" dirty="0" smtClean="0">
                <a:latin typeface="Georgia" pitchFamily="18" charset="0"/>
              </a:rPr>
              <a:t> </a:t>
            </a:r>
            <a:r>
              <a:rPr lang="uk-UA" sz="3500" b="1" dirty="0">
                <a:latin typeface="Georgia" pitchFamily="18" charset="0"/>
              </a:rPr>
              <a:t>профільного навчання хімії</a:t>
            </a:r>
            <a:r>
              <a:rPr lang="uk-UA" sz="3500" dirty="0">
                <a:latin typeface="Georgia" pitchFamily="18" charset="0"/>
              </a:rPr>
              <a:t> полягає в загальноосвітній профільній та початковій допрофесійній підготовці учнів з хімії згідно з їхніми освітніми потребами, нахилами, здібностями; забезпеченні можливостей для здобування учнями неперервної освіти упродовж життя, самореалізації, професійного зростання й мобільності у змінних суспільних умовах; розвитку інтелектуальних і творчих якостей, навичок самостійної дослідницької діяльності, прагнення до саморозвитку й самоосвіти; формуванні свідомого громадянина України</a:t>
            </a:r>
            <a:endParaRPr lang="ru-RU" sz="3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i="1" dirty="0">
                <a:latin typeface="Georgia" pitchFamily="18" charset="0"/>
              </a:rPr>
              <a:t>План</a:t>
            </a:r>
            <a:endParaRPr lang="ru-RU" dirty="0">
              <a:latin typeface="Georgia" pitchFamily="18" charset="0"/>
            </a:endParaRPr>
          </a:p>
          <a:p>
            <a:pPr algn="ctr">
              <a:buNone/>
            </a:pPr>
            <a:r>
              <a:rPr lang="uk-UA" i="1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Профільне навчання у старшій профільній школі закладу загальної середньої освіти (далі – СПШ ЗЗСО).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Зміст хімічної освіти в старшій профільній школі.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Рекомендовані форми організації освітнього процесу в СПШ ЗЗСО.</a:t>
            </a:r>
            <a:endParaRPr lang="ru-RU" dirty="0">
              <a:latin typeface="Georgia" pitchFamily="18" charset="0"/>
            </a:endParaRP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курсу за роками навчання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t"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Рівень стандарту </a:t>
            </a:r>
          </a:p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(</a:t>
            </a:r>
            <a:r>
              <a:rPr lang="uk-UA" dirty="0" smtClean="0">
                <a:latin typeface="Georgia" pitchFamily="18" charset="0"/>
              </a:rPr>
              <a:t>10 клас - 1,5 </a:t>
            </a:r>
            <a:r>
              <a:rPr lang="uk-UA" dirty="0" err="1" smtClean="0">
                <a:latin typeface="Georgia" pitchFamily="18" charset="0"/>
              </a:rPr>
              <a:t>год</a:t>
            </a:r>
            <a:r>
              <a:rPr lang="uk-UA" dirty="0" smtClean="0">
                <a:latin typeface="Georgia" pitchFamily="18" charset="0"/>
              </a:rPr>
              <a:t>/</a:t>
            </a:r>
            <a:r>
              <a:rPr lang="uk-UA" dirty="0" err="1" smtClean="0">
                <a:latin typeface="Georgia" pitchFamily="18" charset="0"/>
              </a:rPr>
              <a:t>тиж</a:t>
            </a:r>
            <a:r>
              <a:rPr lang="uk-UA" dirty="0" smtClean="0">
                <a:latin typeface="Georgia" pitchFamily="18" charset="0"/>
              </a:rPr>
              <a:t>)</a:t>
            </a:r>
            <a:endParaRPr lang="ru-RU" dirty="0" smtClean="0"/>
          </a:p>
          <a:p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Повторення початкових понять про органічні речовини.</a:t>
            </a:r>
            <a:endParaRPr lang="ru-RU" sz="21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Тема 1. Теорія будови органічних сполук.</a:t>
            </a:r>
            <a:endParaRPr lang="ru-RU" sz="21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Тема 2. Вуглеводні.</a:t>
            </a:r>
            <a:endParaRPr lang="ru-RU" sz="21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 Тема 3. </a:t>
            </a:r>
            <a:r>
              <a:rPr lang="uk-UA" sz="2100" dirty="0" err="1" smtClean="0">
                <a:latin typeface="Georgia" pitchFamily="18" charset="0"/>
              </a:rPr>
              <a:t>Оксигеновмісні</a:t>
            </a:r>
            <a:r>
              <a:rPr lang="uk-UA" sz="2100" dirty="0" smtClean="0">
                <a:latin typeface="Georgia" pitchFamily="18" charset="0"/>
              </a:rPr>
              <a:t> органічні сполуки.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Тема 4. </a:t>
            </a:r>
            <a:r>
              <a:rPr lang="uk-UA" sz="2100" dirty="0" err="1" smtClean="0">
                <a:latin typeface="Georgia" pitchFamily="18" charset="0"/>
              </a:rPr>
              <a:t>Нітрогеновмісні</a:t>
            </a:r>
            <a:r>
              <a:rPr lang="uk-UA" sz="2100" dirty="0" smtClean="0">
                <a:latin typeface="Georgia" pitchFamily="18" charset="0"/>
              </a:rPr>
              <a:t> органічні сполуки.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Тема 5. Синтетичні високомолекулярні речовини і полімерні матеріали на їх основі.</a:t>
            </a: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 Тема 6. Багатоманітність та зв’язки між класами органічних речови</a:t>
            </a:r>
            <a:r>
              <a:rPr lang="uk-UA" dirty="0" smtClean="0">
                <a:latin typeface="Georgia" pitchFamily="18" charset="0"/>
              </a:rPr>
              <a:t>н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 anchor="t"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Профільний рівень  </a:t>
            </a:r>
          </a:p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(</a:t>
            </a:r>
            <a:r>
              <a:rPr lang="uk-UA" dirty="0" smtClean="0">
                <a:latin typeface="Georgia" pitchFamily="18" charset="0"/>
              </a:rPr>
              <a:t>10 клас - 4 </a:t>
            </a:r>
            <a:r>
              <a:rPr lang="uk-UA" dirty="0" err="1" smtClean="0">
                <a:latin typeface="Georgia" pitchFamily="18" charset="0"/>
              </a:rPr>
              <a:t>год</a:t>
            </a:r>
            <a:r>
              <a:rPr lang="uk-UA" dirty="0" smtClean="0">
                <a:latin typeface="Georgia" pitchFamily="18" charset="0"/>
              </a:rPr>
              <a:t>/</a:t>
            </a:r>
            <a:r>
              <a:rPr lang="uk-UA" dirty="0" err="1" smtClean="0">
                <a:latin typeface="Georgia" pitchFamily="18" charset="0"/>
              </a:rPr>
              <a:t>тиж</a:t>
            </a:r>
            <a:r>
              <a:rPr lang="uk-UA" dirty="0" smtClean="0">
                <a:latin typeface="Georgia" pitchFamily="18" charset="0"/>
              </a:rPr>
              <a:t>)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5" y="1844824"/>
            <a:ext cx="4258816" cy="428133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Повторення основних відомостей про  органічні сполуки.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1. Теорія будови органічних сполук.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2. Вуглеводні.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3.  Гетероциклічні сполуки.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4. Природні джерела вуглеводнів та їх переробка.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5.  </a:t>
            </a:r>
            <a:r>
              <a:rPr lang="uk-UA" sz="2600" dirty="0" err="1" smtClean="0">
                <a:latin typeface="Georgia" pitchFamily="18" charset="0"/>
              </a:rPr>
              <a:t>Оксигеновмісні</a:t>
            </a:r>
            <a:r>
              <a:rPr lang="uk-UA" sz="2600" dirty="0" smtClean="0">
                <a:latin typeface="Georgia" pitchFamily="18" charset="0"/>
              </a:rPr>
              <a:t> органічні сполуки.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Тема 6.Нітрогеновмісні органічні сполуки.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Тема 7. Синтетичні високомолекулярні речовини та полімерні матеріали.</a:t>
            </a:r>
            <a:endParaRPr lang="ru-RU" sz="26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</a:rPr>
              <a:t> Тема 8. Органічна хімія в сучасному суспільстві</a:t>
            </a:r>
            <a:endParaRPr lang="ru-RU" sz="26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курсу за роками навчання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3600400" cy="639762"/>
          </a:xfrm>
        </p:spPr>
        <p:txBody>
          <a:bodyPr anchor="t"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Рівень стандарту </a:t>
            </a:r>
          </a:p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(</a:t>
            </a:r>
            <a:r>
              <a:rPr lang="uk-UA" dirty="0" smtClean="0">
                <a:latin typeface="Georgia" pitchFamily="18" charset="0"/>
              </a:rPr>
              <a:t>11 клас - 2 </a:t>
            </a:r>
            <a:r>
              <a:rPr lang="uk-UA" dirty="0" err="1" smtClean="0">
                <a:latin typeface="Georgia" pitchFamily="18" charset="0"/>
              </a:rPr>
              <a:t>год</a:t>
            </a:r>
            <a:r>
              <a:rPr lang="uk-UA" dirty="0" smtClean="0">
                <a:latin typeface="Georgia" pitchFamily="18" charset="0"/>
              </a:rPr>
              <a:t>/</a:t>
            </a:r>
            <a:r>
              <a:rPr lang="uk-UA" dirty="0" err="1" smtClean="0">
                <a:latin typeface="Georgia" pitchFamily="18" charset="0"/>
              </a:rPr>
              <a:t>тиж</a:t>
            </a:r>
            <a:r>
              <a:rPr lang="uk-UA" dirty="0" smtClean="0">
                <a:latin typeface="Georgia" pitchFamily="18" charset="0"/>
              </a:rPr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610744" cy="4497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Тема 1. Періодичний закон і періодична система хімічних елементів. </a:t>
            </a:r>
            <a:endParaRPr lang="ru-RU" sz="18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Тема 2. Хімічний зв’язок і будова речовини.</a:t>
            </a: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 Тема 3. Хімічні реакції.</a:t>
            </a:r>
            <a:endParaRPr lang="ru-RU" sz="18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 Тема 4. Неорганічні речовини і їхні властивості.</a:t>
            </a:r>
            <a:endParaRPr lang="ru-RU" sz="18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 smtClean="0">
                <a:latin typeface="Georgia" pitchFamily="18" charset="0"/>
              </a:rPr>
              <a:t>Тема 5. Хімія і прогрес людства</a:t>
            </a:r>
            <a:endParaRPr lang="ru-RU" sz="18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980728"/>
            <a:ext cx="4545831" cy="639762"/>
          </a:xfrm>
        </p:spPr>
        <p:txBody>
          <a:bodyPr anchor="t"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Профільний рівень  </a:t>
            </a:r>
          </a:p>
          <a:p>
            <a:pPr algn="ctr">
              <a:spcBef>
                <a:spcPts val="0"/>
              </a:spcBef>
            </a:pPr>
            <a:r>
              <a:rPr lang="uk-UA" i="1" dirty="0" smtClean="0">
                <a:latin typeface="Georgia" pitchFamily="18" charset="0"/>
              </a:rPr>
              <a:t>(</a:t>
            </a:r>
            <a:r>
              <a:rPr lang="uk-UA" dirty="0" smtClean="0">
                <a:latin typeface="Georgia" pitchFamily="18" charset="0"/>
              </a:rPr>
              <a:t>11 клас - 6 </a:t>
            </a:r>
            <a:r>
              <a:rPr lang="uk-UA" dirty="0" err="1" smtClean="0">
                <a:latin typeface="Georgia" pitchFamily="18" charset="0"/>
              </a:rPr>
              <a:t>год</a:t>
            </a:r>
            <a:r>
              <a:rPr lang="uk-UA" dirty="0" smtClean="0">
                <a:latin typeface="Georgia" pitchFamily="18" charset="0"/>
              </a:rPr>
              <a:t>/</a:t>
            </a:r>
            <a:r>
              <a:rPr lang="uk-UA" dirty="0" err="1" smtClean="0">
                <a:latin typeface="Georgia" pitchFamily="18" charset="0"/>
              </a:rPr>
              <a:t>тиж</a:t>
            </a:r>
            <a:r>
              <a:rPr lang="uk-UA" dirty="0" smtClean="0">
                <a:latin typeface="Georgia" pitchFamily="18" charset="0"/>
              </a:rPr>
              <a:t>)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95937" y="1628800"/>
            <a:ext cx="4690864" cy="4497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Розділ І. Повторення та поглиблення основних теоретичних питань курсу основної школи 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Розділ ІІ. Неметалічні елементи та їхні сполуки 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 1. Гідроген. Водень.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 Тема 2. Елементи VІІА групи (галогени).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 Тема 3. Елементи VIА групи (</a:t>
            </a:r>
            <a:r>
              <a:rPr lang="uk-UA" sz="1550" dirty="0" err="1" smtClean="0">
                <a:latin typeface="Georgia" pitchFamily="18" charset="0"/>
              </a:rPr>
              <a:t>халькогени</a:t>
            </a:r>
            <a:r>
              <a:rPr lang="uk-UA" sz="1550" dirty="0" smtClean="0">
                <a:latin typeface="Georgia" pitchFamily="18" charset="0"/>
              </a:rPr>
              <a:t>).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 Тема 4. Елементи VА групи.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 Тема 5. Елементи IVА групи.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i="1" dirty="0" smtClean="0">
                <a:latin typeface="Georgia" pitchFamily="18" charset="0"/>
              </a:rPr>
              <a:t> </a:t>
            </a:r>
            <a:r>
              <a:rPr lang="uk-UA" sz="1550" dirty="0" smtClean="0">
                <a:latin typeface="Georgia" pitchFamily="18" charset="0"/>
              </a:rPr>
              <a:t>Розділ ІІІ. Металічні елементи та їхні сполуки.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1. Загальні відомості про металічні елементи та метали.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2. Металічні елементи ІА – ІІІА груп 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2. </a:t>
            </a:r>
            <a:r>
              <a:rPr lang="uk-UA" sz="1550" dirty="0" err="1" smtClean="0">
                <a:latin typeface="Georgia" pitchFamily="18" charset="0"/>
              </a:rPr>
              <a:t>Ферум</a:t>
            </a:r>
            <a:r>
              <a:rPr lang="uk-UA" sz="1550" dirty="0" smtClean="0">
                <a:latin typeface="Georgia" pitchFamily="18" charset="0"/>
              </a:rPr>
              <a:t>. Залізо.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Розділ IV. </a:t>
            </a:r>
            <a:r>
              <a:rPr lang="uk-UA" sz="1550" dirty="0" err="1" smtClean="0">
                <a:latin typeface="Georgia" pitchFamily="18" charset="0"/>
              </a:rPr>
              <a:t>Узагальнювальне</a:t>
            </a:r>
            <a:r>
              <a:rPr lang="uk-UA" sz="1550" dirty="0" smtClean="0">
                <a:latin typeface="Georgia" pitchFamily="18" charset="0"/>
              </a:rPr>
              <a:t> повторення найважливіших питань курсу хімії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1. Основні поняття, закони та теорії хімії.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2. Розвиток наукових знань про хімічний зв’язок і будову речовини.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3. Хімічні реакції.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4. Дисперсні системи.</a:t>
            </a:r>
            <a:endParaRPr lang="ru-RU" sz="15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550" dirty="0" smtClean="0">
                <a:latin typeface="Georgia" pitchFamily="18" charset="0"/>
              </a:rPr>
              <a:t>Тема 5. Роль хімії у житті суспільства</a:t>
            </a:r>
            <a:endParaRPr lang="ru-RU" sz="1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Підходи до організації </a:t>
            </a:r>
            <a:r>
              <a:rPr lang="uk-UA" sz="3200" b="1" dirty="0">
                <a:latin typeface="Georgia" pitchFamily="18" charset="0"/>
              </a:rPr>
              <a:t>освітнього </a:t>
            </a:r>
            <a:r>
              <a:rPr lang="uk-UA" sz="3200" b="1" dirty="0" smtClean="0">
                <a:latin typeface="Georgia" pitchFamily="18" charset="0"/>
              </a:rPr>
              <a:t>процесу в СПШ ЗЗСО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807524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31224" cy="814412"/>
          </a:xfrm>
        </p:spPr>
        <p:txBody>
          <a:bodyPr anchor="b"/>
          <a:lstStyle/>
          <a:p>
            <a:pPr algn="ctr"/>
            <a:r>
              <a:rPr lang="uk-UA" sz="3200" dirty="0" smtClean="0">
                <a:latin typeface="Georgia" pitchFamily="18" charset="0"/>
              </a:rPr>
              <a:t>Сучасний </a:t>
            </a:r>
            <a:r>
              <a:rPr lang="uk-UA" sz="3200" dirty="0">
                <a:latin typeface="Georgia" pitchFamily="18" charset="0"/>
              </a:rPr>
              <a:t>вчитель </a:t>
            </a:r>
            <a:r>
              <a:rPr lang="uk-UA" sz="3200" dirty="0" smtClean="0">
                <a:latin typeface="Georgia" pitchFamily="18" charset="0"/>
              </a:rPr>
              <a:t>має володіти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" name="Содержимое 6" descr="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919983" cy="22568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4978896" cy="4691063"/>
          </a:xfrm>
        </p:spPr>
        <p:txBody>
          <a:bodyPr>
            <a:noAutofit/>
          </a:bodyPr>
          <a:lstStyle/>
          <a:p>
            <a:r>
              <a:rPr lang="uk-UA" sz="1900" b="1" dirty="0" smtClean="0">
                <a:latin typeface="Georgia" pitchFamily="18" charset="0"/>
              </a:rPr>
              <a:t>проблемно-пошуковими</a:t>
            </a:r>
            <a:r>
              <a:rPr lang="uk-UA" sz="1900" b="1" dirty="0">
                <a:latin typeface="Georgia" pitchFamily="18" charset="0"/>
              </a:rPr>
              <a:t>, евристичними, інтерактивними </a:t>
            </a:r>
            <a:r>
              <a:rPr lang="uk-UA" sz="1900" b="1" dirty="0" smtClean="0">
                <a:latin typeface="Georgia" pitchFamily="18" charset="0"/>
              </a:rPr>
              <a:t>методами </a:t>
            </a:r>
            <a:r>
              <a:rPr lang="uk-UA" sz="1900" b="1" dirty="0">
                <a:latin typeface="Georgia" pitchFamily="18" charset="0"/>
              </a:rPr>
              <a:t>навчання</a:t>
            </a:r>
            <a:r>
              <a:rPr lang="uk-UA" sz="1900" i="1" dirty="0">
                <a:latin typeface="Georgia" pitchFamily="18" charset="0"/>
              </a:rPr>
              <a:t>, </a:t>
            </a:r>
            <a:r>
              <a:rPr lang="uk-UA" sz="1900" dirty="0">
                <a:latin typeface="Georgia" pitchFamily="18" charset="0"/>
              </a:rPr>
              <a:t>активно</a:t>
            </a:r>
            <a:r>
              <a:rPr lang="uk-UA" sz="1900" i="1" dirty="0">
                <a:latin typeface="Georgia" pitchFamily="18" charset="0"/>
              </a:rPr>
              <a:t> </a:t>
            </a:r>
            <a:r>
              <a:rPr lang="uk-UA" sz="1900" dirty="0">
                <a:latin typeface="Georgia" pitchFamily="18" charset="0"/>
              </a:rPr>
              <a:t>використовувати</a:t>
            </a:r>
            <a:r>
              <a:rPr lang="uk-UA" sz="1900" i="1" dirty="0">
                <a:latin typeface="Georgia" pitchFamily="18" charset="0"/>
              </a:rPr>
              <a:t> </a:t>
            </a:r>
            <a:r>
              <a:rPr lang="uk-UA" sz="1900" b="1" dirty="0">
                <a:latin typeface="Georgia" pitchFamily="18" charset="0"/>
              </a:rPr>
              <a:t>навчальне </a:t>
            </a:r>
            <a:r>
              <a:rPr lang="uk-UA" sz="1900" b="1" dirty="0" err="1">
                <a:latin typeface="Georgia" pitchFamily="18" charset="0"/>
              </a:rPr>
              <a:t>проєктування</a:t>
            </a:r>
            <a:r>
              <a:rPr lang="uk-UA" sz="1900" i="1" dirty="0">
                <a:latin typeface="Georgia" pitchFamily="18" charset="0"/>
              </a:rPr>
              <a:t> </a:t>
            </a:r>
            <a:r>
              <a:rPr lang="uk-UA" sz="1900" dirty="0">
                <a:latin typeface="Georgia" pitchFamily="18" charset="0"/>
              </a:rPr>
              <a:t>і </a:t>
            </a:r>
            <a:r>
              <a:rPr lang="uk-UA" sz="1900" b="1" dirty="0">
                <a:latin typeface="Georgia" pitchFamily="18" charset="0"/>
              </a:rPr>
              <a:t>моделювання</a:t>
            </a:r>
            <a:r>
              <a:rPr lang="uk-UA" sz="1900" i="1" dirty="0">
                <a:latin typeface="Georgia" pitchFamily="18" charset="0"/>
              </a:rPr>
              <a:t>, </a:t>
            </a:r>
            <a:r>
              <a:rPr lang="uk-UA" sz="1900" dirty="0">
                <a:latin typeface="Georgia" pitchFamily="18" charset="0"/>
              </a:rPr>
              <a:t>які дозволяють активізувати процес пізнання й осмислення нового, </a:t>
            </a:r>
            <a:r>
              <a:rPr lang="uk-UA" sz="1900" b="1" dirty="0">
                <a:latin typeface="Georgia" pitchFamily="18" charset="0"/>
              </a:rPr>
              <a:t>набувати учнями комунікативних навичок </a:t>
            </a:r>
            <a:r>
              <a:rPr lang="uk-UA" sz="1900" dirty="0">
                <a:latin typeface="Georgia" pitchFamily="18" charset="0"/>
              </a:rPr>
              <a:t>та здатності </a:t>
            </a:r>
            <a:r>
              <a:rPr lang="uk-UA" sz="1900" b="1" dirty="0">
                <a:latin typeface="Georgia" pitchFamily="18" charset="0"/>
              </a:rPr>
              <a:t>співпрацювати</a:t>
            </a:r>
            <a:r>
              <a:rPr lang="uk-UA" sz="1900" dirty="0">
                <a:latin typeface="Georgia" pitchFamily="18" charset="0"/>
              </a:rPr>
              <a:t> у групах, виконуючи різні соціальні ролі; </a:t>
            </a:r>
            <a:r>
              <a:rPr lang="uk-UA" sz="1900" b="1" dirty="0">
                <a:latin typeface="Georgia" pitchFamily="18" charset="0"/>
              </a:rPr>
              <a:t>розширювати</a:t>
            </a:r>
            <a:r>
              <a:rPr lang="uk-UA" sz="1900" dirty="0">
                <a:latin typeface="Georgia" pitchFamily="18" charset="0"/>
              </a:rPr>
              <a:t> коло спілкування дітей, формувати уміння толерантного сприйняття різних точок зору на одну проблему та способи її вирішення; </a:t>
            </a:r>
            <a:r>
              <a:rPr lang="uk-UA" sz="1900" b="1" dirty="0">
                <a:latin typeface="Georgia" pitchFamily="18" charset="0"/>
              </a:rPr>
              <a:t>користуватися дослідницькими прийомами</a:t>
            </a:r>
            <a:r>
              <a:rPr lang="uk-UA" sz="1900" dirty="0">
                <a:latin typeface="Georgia" pitchFamily="18" charset="0"/>
              </a:rPr>
              <a:t>, самостійно добувати нові знання, </a:t>
            </a:r>
            <a:r>
              <a:rPr lang="uk-UA" sz="1900" b="1" dirty="0">
                <a:latin typeface="Georgia" pitchFamily="18" charset="0"/>
              </a:rPr>
              <a:t>критично оцінюючи інформацію</a:t>
            </a:r>
            <a:r>
              <a:rPr lang="uk-UA" sz="1900" dirty="0">
                <a:latin typeface="Georgia" pitchFamily="18" charset="0"/>
              </a:rPr>
              <a:t>, отриману з різних джерел, зокрема й хімічну</a:t>
            </a: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Georgia" pitchFamily="18" charset="0"/>
              </a:rPr>
              <a:t>Основними формами організації освітнього процесу є </a:t>
            </a:r>
            <a:r>
              <a:rPr lang="uk-UA" sz="3600" b="1" dirty="0">
                <a:latin typeface="Georgia" pitchFamily="18" charset="0"/>
              </a:rPr>
              <a:t>різні типи уроку</a:t>
            </a:r>
            <a:r>
              <a:rPr lang="uk-UA" dirty="0"/>
              <a:t>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Інші форми </a:t>
            </a:r>
            <a:r>
              <a:rPr lang="uk-UA" sz="3200" b="1" dirty="0">
                <a:latin typeface="Georgia" pitchFamily="18" charset="0"/>
              </a:rPr>
              <a:t>організації освітнього процесу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 anchor="ctr"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800" dirty="0" smtClean="0">
                <a:latin typeface="Georgia" pitchFamily="18" charset="0"/>
              </a:rPr>
              <a:t>Таким </a:t>
            </a:r>
            <a:r>
              <a:rPr lang="uk-UA" sz="2800" dirty="0">
                <a:latin typeface="Georgia" pitchFamily="18" charset="0"/>
              </a:rPr>
              <a:t>чином, засвоєння навчальної дисципліни </a:t>
            </a:r>
            <a:r>
              <a:rPr lang="uk-UA" sz="2800" b="1" dirty="0">
                <a:latin typeface="Georgia" pitchFamily="18" charset="0"/>
              </a:rPr>
              <a:t>«Курс хімії в старшій школі» </a:t>
            </a:r>
            <a:r>
              <a:rPr lang="uk-UA" sz="2800" dirty="0">
                <a:latin typeface="Georgia" pitchFamily="18" charset="0"/>
              </a:rPr>
              <a:t>дозволить вам сформувати систему знань про організацію профільного навчання хімії в СПШ ЗЗСО, зрозуміти особливості викладання хімії у різнопрофільних класах, особливості викладання </a:t>
            </a:r>
            <a:r>
              <a:rPr lang="uk-UA" sz="2800" dirty="0" smtClean="0">
                <a:latin typeface="Georgia" pitchFamily="18" charset="0"/>
              </a:rPr>
              <a:t>курсів.</a:t>
            </a:r>
          </a:p>
          <a:p>
            <a:pPr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2736304"/>
          </a:xfrm>
        </p:spPr>
        <p:txBody>
          <a:bodyPr anchor="t"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Закон «Про освіту», який набув чинності у вересні 2017 року визначив і модель старшої школи, яка має </a:t>
            </a:r>
            <a:r>
              <a:rPr lang="uk-UA" sz="3200" b="1" i="1" dirty="0" smtClean="0">
                <a:latin typeface="Georgia" pitchFamily="18" charset="0"/>
              </a:rPr>
              <a:t>стати трьохрічною та профільною</a:t>
            </a:r>
            <a:endParaRPr lang="ru-RU" sz="3200" dirty="0"/>
          </a:p>
        </p:txBody>
      </p:sp>
      <p:pic>
        <p:nvPicPr>
          <p:cNvPr id="4" name="Содержимое 5" descr="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636" y="2708274"/>
            <a:ext cx="5492727" cy="352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Реалізація профільного навчання</a:t>
            </a:r>
            <a:endParaRPr lang="ru-RU" sz="3200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Принципи профільного навчання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Напрями профільного навчання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Диференціація змісту навчання в СПШ ЗЗСО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Старший шкільний вік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685354" cy="338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Старшокласники </a:t>
            </a:r>
            <a:r>
              <a:rPr lang="uk-UA" sz="3200" b="1" dirty="0" smtClean="0">
                <a:latin typeface="Georgia" pitchFamily="18" charset="0"/>
              </a:rPr>
              <a:t>характеризуються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831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ОРГАНІЗАЦІЯ ХІМІЧНОЇ ОСВІТИ ХІМІЇ В СТАРШІЙ ПРОФІЛЬНІЙ ШКОЛІ</vt:lpstr>
      <vt:lpstr>Слайд 2</vt:lpstr>
      <vt:lpstr>Закон «Про освіту», який набув чинності у вересні 2017 року визначив і модель старшої школи, яка має стати трьохрічною та профільною</vt:lpstr>
      <vt:lpstr>Реалізація профільного навчання</vt:lpstr>
      <vt:lpstr>Принципи профільного навчання</vt:lpstr>
      <vt:lpstr>Напрями профільного навчання</vt:lpstr>
      <vt:lpstr>Диференціація змісту навчання в СПШ ЗЗСО</vt:lpstr>
      <vt:lpstr>Старший шкільний вік</vt:lpstr>
      <vt:lpstr>Старшокласники характеризуються </vt:lpstr>
      <vt:lpstr>Відмінності в засвоєнні навчального матеріалу учнями</vt:lpstr>
      <vt:lpstr>«Провідником змін» НУШ є вчитель</vt:lpstr>
      <vt:lpstr>Навчальний предмет «Хімія» є одним з базових, який формує цінності, що виражаються у формі компетентностей</vt:lpstr>
      <vt:lpstr>Механізми формування компетентностей учнів СПШ</vt:lpstr>
      <vt:lpstr>Змістові лінії хімічного компонента освітньої галузі «Природознавство»</vt:lpstr>
      <vt:lpstr>Навчання хімії у старшій школі спрямоване на виконання таких освітніх, розвивальних і виховних завдань</vt:lpstr>
      <vt:lpstr>Предметна хімічна компетентність </vt:lpstr>
      <vt:lpstr>Основним завданням кожного уроку має стати досягнення певного результату навчання</vt:lpstr>
      <vt:lpstr>Шкільний навчальний предмет «ХІМІЯ»</vt:lpstr>
      <vt:lpstr>Курс хімії на різних рівнях</vt:lpstr>
      <vt:lpstr>Зміст курсу за роками навчання</vt:lpstr>
      <vt:lpstr>Зміст курсу за роками навчання</vt:lpstr>
      <vt:lpstr>Підходи до організації освітнього процесу в СПШ ЗЗСО</vt:lpstr>
      <vt:lpstr>Сучасний вчитель має володіти </vt:lpstr>
      <vt:lpstr>Основними формами організації освітнього процесу є різні типи уроку:</vt:lpstr>
      <vt:lpstr>Інші форми організації освітнього процесу </vt:lpstr>
      <vt:lpstr>Слайд 26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ХІМІЧНОЇ ОСВІТИ ХІМІЇ В СТАРШІЙ ПРОФІЛЬНІЙ ШКОЛІ</dc:title>
  <dc:creator>User</dc:creator>
  <cp:lastModifiedBy>User</cp:lastModifiedBy>
  <cp:revision>46</cp:revision>
  <dcterms:created xsi:type="dcterms:W3CDTF">2020-09-24T18:29:29Z</dcterms:created>
  <dcterms:modified xsi:type="dcterms:W3CDTF">2020-09-24T20:46:18Z</dcterms:modified>
</cp:coreProperties>
</file>