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1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F54EE-3989-462D-8672-830A37298076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DE0A0-58CD-4CF1-A37C-0860480737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205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E6D-D894-4378-B5F8-5FA38DD945F8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1BBA-82D3-4E84-850F-858185E0D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05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E6D-D894-4378-B5F8-5FA38DD945F8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1BBA-82D3-4E84-850F-858185E0D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703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E6D-D894-4378-B5F8-5FA38DD945F8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1BBA-82D3-4E84-850F-858185E0D17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4593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E6D-D894-4378-B5F8-5FA38DD945F8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1BBA-82D3-4E84-850F-858185E0D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301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E6D-D894-4378-B5F8-5FA38DD945F8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1BBA-82D3-4E84-850F-858185E0D17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8323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E6D-D894-4378-B5F8-5FA38DD945F8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1BBA-82D3-4E84-850F-858185E0D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08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E6D-D894-4378-B5F8-5FA38DD945F8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1BBA-82D3-4E84-850F-858185E0D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511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E6D-D894-4378-B5F8-5FA38DD945F8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1BBA-82D3-4E84-850F-858185E0D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72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E6D-D894-4378-B5F8-5FA38DD945F8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1BBA-82D3-4E84-850F-858185E0D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51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E6D-D894-4378-B5F8-5FA38DD945F8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1BBA-82D3-4E84-850F-858185E0D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50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E6D-D894-4378-B5F8-5FA38DD945F8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1BBA-82D3-4E84-850F-858185E0D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90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E6D-D894-4378-B5F8-5FA38DD945F8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1BBA-82D3-4E84-850F-858185E0D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339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E6D-D894-4378-B5F8-5FA38DD945F8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1BBA-82D3-4E84-850F-858185E0D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08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E6D-D894-4378-B5F8-5FA38DD945F8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1BBA-82D3-4E84-850F-858185E0D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74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E6D-D894-4378-B5F8-5FA38DD945F8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1BBA-82D3-4E84-850F-858185E0D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69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3E6D-D894-4378-B5F8-5FA38DD945F8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1BBA-82D3-4E84-850F-858185E0D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16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3E6D-D894-4378-B5F8-5FA38DD945F8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791BBA-82D3-4E84-850F-858185E0D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5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0632" y="1846385"/>
            <a:ext cx="10691446" cy="2547351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Автоматизоване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створення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й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публікування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веб-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ресурсів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07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483" y="2329960"/>
            <a:ext cx="3796164" cy="442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70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4946" y="364812"/>
            <a:ext cx="9287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Структура </a:t>
            </a:r>
            <a:r>
              <a:rPr lang="ru-RU" sz="3600" b="1" dirty="0" err="1">
                <a:solidFill>
                  <a:schemeClr val="accent2">
                    <a:lumMod val="50000"/>
                  </a:schemeClr>
                </a:solidFill>
              </a:rPr>
              <a:t>html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-документа: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4501" y="1235114"/>
            <a:ext cx="4014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&lt;html&gt;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початок документа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4501" y="1791341"/>
            <a:ext cx="87477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&lt;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head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&gt;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заголовок документа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зі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службовою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інформацією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3177" y="2347568"/>
            <a:ext cx="94511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&lt;</a:t>
            </a:r>
            <a:r>
              <a:rPr lang="ru-RU" sz="2400" b="1" dirty="0" err="1"/>
              <a:t>title</a:t>
            </a:r>
            <a:r>
              <a:rPr lang="ru-RU" sz="2400" b="1" dirty="0"/>
              <a:t>&gt; </a:t>
            </a:r>
            <a:r>
              <a:rPr lang="ru-RU" sz="2400" dirty="0" err="1"/>
              <a:t>містить</a:t>
            </a:r>
            <a:r>
              <a:rPr lang="ru-RU" sz="2400" dirty="0"/>
              <a:t> </a:t>
            </a:r>
            <a:r>
              <a:rPr lang="ru-RU" sz="2400" dirty="0" err="1"/>
              <a:t>назву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відображатиметься</a:t>
            </a:r>
            <a:r>
              <a:rPr lang="ru-RU" sz="2400" dirty="0"/>
              <a:t> на </a:t>
            </a:r>
            <a:r>
              <a:rPr lang="ru-RU" sz="2400" dirty="0" err="1"/>
              <a:t>вкладці</a:t>
            </a:r>
            <a:r>
              <a:rPr lang="ru-RU" sz="2400" dirty="0"/>
              <a:t> </a:t>
            </a:r>
            <a:r>
              <a:rPr lang="ru-RU" sz="2400" b="1" dirty="0"/>
              <a:t>&lt;/</a:t>
            </a:r>
            <a:r>
              <a:rPr lang="ru-RU" sz="2400" b="1" dirty="0" err="1"/>
              <a:t>title</a:t>
            </a:r>
            <a:r>
              <a:rPr lang="ru-RU" sz="2400" b="1" dirty="0"/>
              <a:t>&gt;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3177" y="2903795"/>
            <a:ext cx="54425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&lt;/head&gt;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кінець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заголовка документа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4946" y="3460022"/>
            <a:ext cx="8874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&lt;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body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&gt;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тіло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» документа: все,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що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відображається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на веб-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сторінці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&lt;/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</a:rPr>
              <a:t>body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&gt;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3177" y="4385581"/>
            <a:ext cx="3905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&lt;/html&gt;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кінець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документа</a:t>
            </a:r>
          </a:p>
        </p:txBody>
      </p:sp>
    </p:spTree>
    <p:extLst>
      <p:ext uri="{BB962C8B-B14F-4D97-AF65-F5344CB8AC3E}">
        <p14:creationId xmlns:p14="http://schemas.microsoft.com/office/powerpoint/2010/main" val="123184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3531" y="571500"/>
            <a:ext cx="815046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>
                <a:solidFill>
                  <a:schemeClr val="accent2">
                    <a:lumMod val="50000"/>
                  </a:schemeClr>
                </a:solidFill>
              </a:rPr>
              <a:t>Етапи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2">
                    <a:lumMod val="50000"/>
                  </a:schemeClr>
                </a:solidFill>
              </a:rPr>
              <a:t>створення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 сайту</a:t>
            </a:r>
          </a:p>
          <a:p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І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етап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Попередній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етап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розробки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сайту.</a:t>
            </a:r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ІІ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етап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Етап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проектування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сайту.</a:t>
            </a:r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ІІІ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етап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Етап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розробки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й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тестування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сайту.</a:t>
            </a: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І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етап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Розміщення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сайту.</a:t>
            </a:r>
          </a:p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V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етап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Розвиток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ресурсу.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951" y="3879663"/>
            <a:ext cx="4191733" cy="297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51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4963" y="440862"/>
            <a:ext cx="6069129" cy="582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70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Структура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веб-сайту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97881"/>
            <a:ext cx="5336604" cy="3880773"/>
          </a:xfrm>
        </p:spPr>
        <p:txBody>
          <a:bodyPr>
            <a:normAutofit/>
          </a:bodyPr>
          <a:lstStyle/>
          <a:p>
            <a:r>
              <a:rPr lang="ru-RU" sz="3200" dirty="0"/>
              <a:t>Головна </a:t>
            </a:r>
            <a:r>
              <a:rPr lang="ru-RU" sz="3200" dirty="0" err="1" smtClean="0"/>
              <a:t>сторінка</a:t>
            </a:r>
            <a:endParaRPr lang="ru-RU" sz="3200" dirty="0" smtClean="0"/>
          </a:p>
          <a:p>
            <a:r>
              <a:rPr lang="ru-RU" sz="3200" dirty="0" smtClean="0"/>
              <a:t>Меню сайту</a:t>
            </a:r>
          </a:p>
          <a:p>
            <a:r>
              <a:rPr lang="ru-RU" sz="3200" dirty="0" err="1" smtClean="0"/>
              <a:t>Гіперпосилання</a:t>
            </a:r>
            <a:r>
              <a:rPr lang="ru-RU" sz="3200" dirty="0" smtClean="0"/>
              <a:t> </a:t>
            </a:r>
          </a:p>
          <a:p>
            <a:pPr marL="0" indent="0">
              <a:buNone/>
            </a:pPr>
            <a:r>
              <a:rPr lang="ru-RU" sz="3200" dirty="0" smtClean="0"/>
              <a:t>на </a:t>
            </a:r>
            <a:r>
              <a:rPr lang="ru-RU" sz="3200" dirty="0" err="1"/>
              <a:t>інші</a:t>
            </a:r>
            <a:r>
              <a:rPr lang="ru-RU" sz="3200" dirty="0"/>
              <a:t> </a:t>
            </a:r>
            <a:r>
              <a:rPr lang="ru-RU" sz="3200" dirty="0" err="1"/>
              <a:t>сторінки</a:t>
            </a:r>
            <a:r>
              <a:rPr lang="ru-RU" sz="3200" dirty="0"/>
              <a:t>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err="1" smtClean="0"/>
              <a:t>або</a:t>
            </a:r>
            <a:r>
              <a:rPr lang="ru-RU" sz="3200" dirty="0" smtClean="0"/>
              <a:t> </a:t>
            </a:r>
            <a:r>
              <a:rPr lang="ru-RU" sz="3200" dirty="0" err="1"/>
              <a:t>сайти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286" y="2918682"/>
            <a:ext cx="4682956" cy="333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1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616" y="1663316"/>
            <a:ext cx="8739554" cy="337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77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207" y="1506208"/>
            <a:ext cx="7522966" cy="3775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28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928" y="1239715"/>
            <a:ext cx="7698120" cy="380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43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883" y="888023"/>
            <a:ext cx="7865974" cy="382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89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7867" y="613479"/>
            <a:ext cx="5169895" cy="530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49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4931" y="1063869"/>
            <a:ext cx="837906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HTML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англ.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HyperText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Markup Language —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мова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розмітки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гіпертексту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)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—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це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мова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тегів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якою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пишуться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гіпертекстові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документи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для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мережі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Інтернет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226" y="2529155"/>
            <a:ext cx="6472774" cy="375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9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667</TotalTime>
  <Words>104</Words>
  <Application>Microsoft Office PowerPoint</Application>
  <PresentationFormat>Произвольный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Автоматизоване створення й публікування веб-ресурсів </vt:lpstr>
      <vt:lpstr>Презентация PowerPoint</vt:lpstr>
      <vt:lpstr>Структура веб-сайту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веб-сайтів,  різновиди веб-сайтів.  Різновиди веб-сторінок.  Етапи створення веб-сайтів.</dc:title>
  <dc:creator>Admin</dc:creator>
  <cp:lastModifiedBy>Анастасия Коргун</cp:lastModifiedBy>
  <cp:revision>20</cp:revision>
  <dcterms:created xsi:type="dcterms:W3CDTF">2018-03-30T13:06:36Z</dcterms:created>
  <dcterms:modified xsi:type="dcterms:W3CDTF">2022-09-21T14:17:12Z</dcterms:modified>
</cp:coreProperties>
</file>