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57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25" r:id="rId61"/>
    <p:sldId id="326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344" r:id="rId80"/>
    <p:sldId id="345" r:id="rId81"/>
    <p:sldId id="346" r:id="rId82"/>
    <p:sldId id="347" r:id="rId83"/>
    <p:sldId id="348" r:id="rId84"/>
    <p:sldId id="350" r:id="rId85"/>
    <p:sldId id="351" r:id="rId86"/>
    <p:sldId id="352" r:id="rId87"/>
    <p:sldId id="353" r:id="rId88"/>
    <p:sldId id="354" r:id="rId89"/>
    <p:sldId id="355" r:id="rId90"/>
    <p:sldId id="356" r:id="rId91"/>
    <p:sldId id="357" r:id="rId92"/>
    <p:sldId id="358" r:id="rId93"/>
    <p:sldId id="359" r:id="rId94"/>
    <p:sldId id="360" r:id="rId95"/>
    <p:sldId id="361" r:id="rId9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554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63CADA2-B166-4A2C-BE95-23785F0BC622}" type="datetimeFigureOut">
              <a:rPr lang="ru-RU" smtClean="0"/>
              <a:t>23.12.2020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FC6BD6A-CF55-4AF1-9F55-3885DF8AE0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29600" cy="1828800"/>
          </a:xfrm>
        </p:spPr>
        <p:txBody>
          <a:bodyPr>
            <a:normAutofit/>
          </a:bodyPr>
          <a:lstStyle/>
          <a:p>
            <a:r>
              <a:rPr lang="uk-UA" dirty="0" smtClean="0"/>
              <a:t>МАК-технології</a:t>
            </a:r>
            <a:br>
              <a:rPr lang="uk-UA" dirty="0" smtClean="0"/>
            </a:br>
            <a:r>
              <a:rPr lang="uk-UA" dirty="0" smtClean="0"/>
              <a:t>МАРІЇ </a:t>
            </a:r>
            <a:r>
              <a:rPr lang="uk-UA" dirty="0" err="1" smtClean="0"/>
              <a:t>мІНАКОВОЇ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059832" y="3356992"/>
            <a:ext cx="5328592" cy="244827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Директорка</a:t>
            </a:r>
            <a:r>
              <a:rPr lang="ru-RU" dirty="0" smtClean="0"/>
              <a:t> </a:t>
            </a:r>
            <a:r>
              <a:rPr lang="ru-RU" dirty="0"/>
              <a:t>Центру </a:t>
            </a:r>
            <a:r>
              <a:rPr lang="ru-RU" dirty="0" err="1"/>
              <a:t>Психології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Тренінгу</a:t>
            </a:r>
            <a:r>
              <a:rPr lang="ru-RU" dirty="0"/>
              <a:t> </a:t>
            </a:r>
            <a:r>
              <a:rPr lang="ru-RU" dirty="0" smtClean="0"/>
              <a:t>М</a:t>
            </a:r>
            <a:r>
              <a:rPr lang="ru-RU" dirty="0" smtClean="0"/>
              <a:t>. </a:t>
            </a:r>
            <a:r>
              <a:rPr lang="ru-RU" dirty="0" err="1" smtClean="0"/>
              <a:t>Мінакової</a:t>
            </a:r>
            <a:r>
              <a:rPr lang="ru-RU" dirty="0" smtClean="0"/>
              <a:t>, </a:t>
            </a:r>
            <a:r>
              <a:rPr lang="ru-RU" dirty="0" err="1"/>
              <a:t>сертифікований</a:t>
            </a:r>
            <a:r>
              <a:rPr lang="ru-RU" dirty="0"/>
              <a:t> психолог,</a:t>
            </a:r>
          </a:p>
          <a:p>
            <a:r>
              <a:rPr lang="ru-RU" dirty="0" err="1"/>
              <a:t>інтегративний</a:t>
            </a:r>
            <a:r>
              <a:rPr lang="ru-RU" dirty="0"/>
              <a:t> психотерапевт і </a:t>
            </a:r>
            <a:r>
              <a:rPr lang="ru-RU" dirty="0" smtClean="0"/>
              <a:t>тренер</a:t>
            </a:r>
            <a:r>
              <a:rPr lang="uk-UA" dirty="0"/>
              <a:t>,</a:t>
            </a:r>
            <a:r>
              <a:rPr lang="ru-RU" dirty="0" smtClean="0"/>
              <a:t> </a:t>
            </a:r>
            <a:r>
              <a:rPr lang="ru-RU" dirty="0" err="1" smtClean="0"/>
              <a:t>авторка</a:t>
            </a:r>
            <a:r>
              <a:rPr lang="ru-RU" smtClean="0"/>
              <a:t> </a:t>
            </a:r>
            <a:r>
              <a:rPr lang="ru-RU" smtClean="0"/>
              <a:t>та</a:t>
            </a:r>
            <a:r>
              <a:rPr lang="ru-RU" smtClean="0"/>
              <a:t> </a:t>
            </a:r>
            <a:r>
              <a:rPr lang="ru-RU" dirty="0" err="1"/>
              <a:t>ведуча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для </a:t>
            </a:r>
            <a:r>
              <a:rPr lang="ru-RU" dirty="0" err="1"/>
              <a:t>психологів</a:t>
            </a:r>
            <a:endParaRPr lang="ru-RU" dirty="0"/>
          </a:p>
        </p:txBody>
      </p:sp>
      <p:pic>
        <p:nvPicPr>
          <p:cNvPr id="1027" name="Picture 3" descr="C:\Users\Lenovo\Desktop\МАК_тарака\maria-avatar_0 —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52936"/>
            <a:ext cx="223520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9145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5005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5383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5231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67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2337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5591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50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92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54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Колода «Таргани в голові»</a:t>
            </a:r>
            <a:endParaRPr lang="ru-RU" dirty="0"/>
          </a:p>
        </p:txBody>
      </p:sp>
      <p:pic>
        <p:nvPicPr>
          <p:cNvPr id="2050" name="Picture 2" descr="C:\Users\Lenovo\Desktop\Коробка для тараканов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50" y="1600200"/>
            <a:ext cx="3707500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242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432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619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55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456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570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388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301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7749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377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Колода «Таргани в голові»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створена </a:t>
            </a:r>
            <a:r>
              <a:rPr lang="ru-RU" dirty="0"/>
              <a:t>на </a:t>
            </a:r>
            <a:r>
              <a:rPr lang="ru-RU" dirty="0" err="1"/>
              <a:t>підставі</a:t>
            </a:r>
            <a:r>
              <a:rPr lang="ru-RU" dirty="0"/>
              <a:t> </a:t>
            </a:r>
            <a:r>
              <a:rPr lang="ru-RU" dirty="0" err="1"/>
              <a:t>відомої</a:t>
            </a:r>
            <a:r>
              <a:rPr lang="ru-RU" dirty="0"/>
              <a:t> </a:t>
            </a:r>
            <a:r>
              <a:rPr lang="ru-RU" dirty="0" err="1"/>
              <a:t>метафори</a:t>
            </a:r>
            <a:r>
              <a:rPr lang="ru-RU" dirty="0"/>
              <a:t> про «</a:t>
            </a:r>
            <a:r>
              <a:rPr lang="ru-RU" dirty="0" err="1"/>
              <a:t>тарганів</a:t>
            </a:r>
            <a:r>
              <a:rPr lang="ru-RU" dirty="0"/>
              <a:t>», </a:t>
            </a:r>
            <a:r>
              <a:rPr lang="ru-RU" dirty="0" err="1"/>
              <a:t>нібито</a:t>
            </a:r>
            <a:endParaRPr lang="ru-RU" dirty="0"/>
          </a:p>
          <a:p>
            <a:pPr marL="137160" indent="0">
              <a:buNone/>
            </a:pP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в головах у людей і </a:t>
            </a:r>
            <a:r>
              <a:rPr lang="ru-RU" dirty="0" err="1"/>
              <a:t>створюють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роду </a:t>
            </a:r>
            <a:r>
              <a:rPr lang="ru-RU" dirty="0" err="1"/>
              <a:t>психологічні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 err="1"/>
              <a:t>Кожен</a:t>
            </a:r>
            <a:r>
              <a:rPr lang="ru-RU" dirty="0"/>
              <a:t> з 88 </a:t>
            </a:r>
            <a:r>
              <a:rPr lang="ru-RU" dirty="0" err="1"/>
              <a:t>тарганів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/>
              <a:t>колоді</a:t>
            </a:r>
            <a:r>
              <a:rPr lang="ru-RU" dirty="0"/>
              <a:t> </a:t>
            </a:r>
            <a:r>
              <a:rPr lang="ru-RU" dirty="0" err="1"/>
              <a:t>відповідальний</a:t>
            </a:r>
            <a:r>
              <a:rPr lang="ru-RU" dirty="0"/>
              <a:t> за свою </a:t>
            </a:r>
            <a:r>
              <a:rPr lang="ru-RU" dirty="0" err="1"/>
              <a:t>серію</a:t>
            </a:r>
            <a:r>
              <a:rPr lang="ru-RU" dirty="0"/>
              <a:t> проблем і </a:t>
            </a:r>
            <a:r>
              <a:rPr lang="ru-RU" dirty="0" err="1"/>
              <a:t>труднощів</a:t>
            </a:r>
            <a:r>
              <a:rPr lang="ru-RU" dirty="0"/>
              <a:t>, про </a:t>
            </a:r>
            <a:r>
              <a:rPr lang="ru-RU" dirty="0" err="1"/>
              <a:t>які</a:t>
            </a:r>
            <a:endParaRPr lang="ru-RU" dirty="0"/>
          </a:p>
          <a:p>
            <a:pPr marL="137160" indent="0">
              <a:buNone/>
            </a:pPr>
            <a:r>
              <a:rPr lang="ru-RU" dirty="0"/>
              <a:t>вам </a:t>
            </a:r>
            <a:r>
              <a:rPr lang="ru-RU" dirty="0" err="1"/>
              <a:t>розповість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ім'я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5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0140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0053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4170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0671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332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394529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85217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76324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33981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866592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60648"/>
            <a:ext cx="8147248" cy="6048712"/>
          </a:xfrm>
        </p:spPr>
        <p:txBody>
          <a:bodyPr>
            <a:normAutofit/>
          </a:bodyPr>
          <a:lstStyle/>
          <a:p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імена</a:t>
            </a:r>
            <a:r>
              <a:rPr lang="ru-RU" dirty="0"/>
              <a:t> </a:t>
            </a:r>
            <a:r>
              <a:rPr lang="ru-RU" dirty="0" err="1"/>
              <a:t>тарганів</a:t>
            </a:r>
            <a:r>
              <a:rPr lang="ru-RU" dirty="0"/>
              <a:t>, </a:t>
            </a:r>
            <a:r>
              <a:rPr lang="ru-RU" dirty="0" err="1"/>
              <a:t>різні</a:t>
            </a:r>
            <a:r>
              <a:rPr lang="ru-RU" dirty="0"/>
              <a:t> люди, </a:t>
            </a:r>
            <a:r>
              <a:rPr lang="ru-RU" dirty="0" err="1"/>
              <a:t>розглядаючи</a:t>
            </a:r>
            <a:r>
              <a:rPr lang="ru-RU" dirty="0"/>
              <a:t> </a:t>
            </a:r>
            <a:r>
              <a:rPr lang="ru-RU" dirty="0" err="1"/>
              <a:t>карти</a:t>
            </a:r>
            <a:r>
              <a:rPr lang="ru-RU" dirty="0"/>
              <a:t>, </a:t>
            </a:r>
            <a:r>
              <a:rPr lang="ru-RU" dirty="0" err="1" smtClean="0"/>
              <a:t>по-різному</a:t>
            </a:r>
            <a:r>
              <a:rPr lang="ru-RU" dirty="0" smtClean="0"/>
              <a:t> </a:t>
            </a:r>
            <a:r>
              <a:rPr lang="ru-RU" dirty="0" err="1" smtClean="0"/>
              <a:t>інтерпретують</a:t>
            </a:r>
            <a:r>
              <a:rPr lang="ru-RU" dirty="0" smtClean="0"/>
              <a:t> </a:t>
            </a:r>
            <a:r>
              <a:rPr lang="ru-RU" dirty="0" err="1"/>
              <a:t>їх</a:t>
            </a:r>
            <a:r>
              <a:rPr lang="ru-RU" dirty="0"/>
              <a:t> і </a:t>
            </a:r>
            <a:r>
              <a:rPr lang="ru-RU" dirty="0" err="1"/>
              <a:t>співвідносять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життям</a:t>
            </a:r>
            <a:r>
              <a:rPr lang="ru-RU" dirty="0"/>
              <a:t> і </a:t>
            </a:r>
            <a:r>
              <a:rPr lang="ru-RU" dirty="0" err="1"/>
              <a:t>особистістю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колоді</a:t>
            </a:r>
            <a:r>
              <a:rPr lang="ru-RU" dirty="0"/>
              <a:t> </a:t>
            </a:r>
            <a:r>
              <a:rPr lang="ru-RU" dirty="0" err="1" smtClean="0"/>
              <a:t>статиуніверсальної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smtClean="0"/>
              <a:t>Вона </a:t>
            </a:r>
            <a:r>
              <a:rPr lang="ru-RU" dirty="0" err="1"/>
              <a:t>підходить</a:t>
            </a:r>
            <a:r>
              <a:rPr lang="ru-RU" dirty="0"/>
              <a:t> для </a:t>
            </a:r>
            <a:r>
              <a:rPr lang="ru-RU" dirty="0" err="1"/>
              <a:t>роботи</a:t>
            </a:r>
            <a:r>
              <a:rPr lang="ru-RU" dirty="0"/>
              <a:t> практично з будь-</a:t>
            </a:r>
            <a:r>
              <a:rPr lang="ru-RU" dirty="0" err="1"/>
              <a:t>якою</a:t>
            </a:r>
            <a:r>
              <a:rPr lang="ru-RU" dirty="0"/>
              <a:t> темою </a:t>
            </a:r>
            <a:r>
              <a:rPr lang="ru-RU" dirty="0" err="1"/>
              <a:t>клієнтських</a:t>
            </a:r>
            <a:r>
              <a:rPr lang="ru-RU" dirty="0"/>
              <a:t> </a:t>
            </a:r>
            <a:r>
              <a:rPr lang="ru-RU" dirty="0" err="1"/>
              <a:t>запитів</a:t>
            </a:r>
            <a:r>
              <a:rPr lang="ru-RU" dirty="0" smtClean="0"/>
              <a:t>.</a:t>
            </a:r>
          </a:p>
          <a:p>
            <a:r>
              <a:rPr lang="ru-RU" dirty="0" err="1"/>
              <a:t>Унікальність</a:t>
            </a:r>
            <a:r>
              <a:rPr lang="ru-RU" dirty="0"/>
              <a:t> </a:t>
            </a:r>
            <a:r>
              <a:rPr lang="ru-RU" dirty="0" err="1"/>
              <a:t>колоди</a:t>
            </a:r>
            <a:r>
              <a:rPr lang="ru-RU" dirty="0"/>
              <a:t> МАК </a:t>
            </a:r>
            <a:r>
              <a:rPr lang="ru-RU" dirty="0" smtClean="0"/>
              <a:t>«</a:t>
            </a:r>
            <a:r>
              <a:rPr lang="ru-RU" dirty="0" err="1" smtClean="0"/>
              <a:t>Таргани</a:t>
            </a:r>
            <a:r>
              <a:rPr lang="ru-RU" dirty="0" smtClean="0"/>
              <a:t> </a:t>
            </a:r>
            <a:r>
              <a:rPr lang="ru-RU" dirty="0"/>
              <a:t>В ГОЛОВІ» </a:t>
            </a:r>
            <a:r>
              <a:rPr lang="ru-RU" dirty="0" smtClean="0"/>
              <a:t> </a:t>
            </a:r>
            <a:r>
              <a:rPr lang="ru-RU" dirty="0"/>
              <a:t>в тому, </a:t>
            </a:r>
            <a:r>
              <a:rPr lang="ru-RU" dirty="0" err="1"/>
              <a:t>що</a:t>
            </a:r>
            <a:r>
              <a:rPr lang="ru-RU" dirty="0"/>
              <a:t> вона створена </a:t>
            </a:r>
            <a:r>
              <a:rPr lang="ru-RU" dirty="0" err="1"/>
              <a:t>спеціально</a:t>
            </a:r>
            <a:r>
              <a:rPr lang="ru-RU" dirty="0"/>
              <a:t> </a:t>
            </a:r>
            <a:r>
              <a:rPr lang="ru-RU" dirty="0" smtClean="0"/>
              <a:t>для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/>
              <a:t>МАК-</a:t>
            </a:r>
            <a:r>
              <a:rPr lang="ru-RU" dirty="0" err="1"/>
              <a:t>фахівців</a:t>
            </a:r>
            <a:r>
              <a:rPr lang="ru-RU" dirty="0"/>
              <a:t> в </a:t>
            </a:r>
            <a:r>
              <a:rPr lang="ru-RU" dirty="0" err="1"/>
              <a:t>форматі</a:t>
            </a:r>
            <a:r>
              <a:rPr lang="ru-RU" dirty="0"/>
              <a:t> онлайн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Ви </a:t>
            </a:r>
            <a:r>
              <a:rPr lang="ru-RU" dirty="0" err="1"/>
              <a:t>оціните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 smtClean="0"/>
              <a:t>зображень</a:t>
            </a:r>
            <a:r>
              <a:rPr lang="ru-RU" dirty="0" smtClean="0"/>
              <a:t> і </a:t>
            </a:r>
            <a:r>
              <a:rPr lang="ru-RU" dirty="0" err="1"/>
              <a:t>зручність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пред'явлення</a:t>
            </a:r>
            <a:r>
              <a:rPr lang="ru-RU" dirty="0"/>
              <a:t> </a:t>
            </a:r>
            <a:r>
              <a:rPr lang="ru-RU" dirty="0" err="1"/>
              <a:t>клієнтам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при </a:t>
            </a:r>
            <a:r>
              <a:rPr lang="ru-RU" dirty="0" err="1"/>
              <a:t>роботі</a:t>
            </a:r>
            <a:r>
              <a:rPr lang="ru-RU" dirty="0"/>
              <a:t> в </a:t>
            </a:r>
            <a:r>
              <a:rPr lang="en-US" dirty="0"/>
              <a:t>Skype.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605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54393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679173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697185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2876359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69971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030035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118864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23437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428228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25878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Логопедія+МАК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>
                <a:sym typeface="Wingdings"/>
              </a:rPr>
              <a:t>Запитання і завдання:</a:t>
            </a:r>
          </a:p>
          <a:p>
            <a:pPr>
              <a:buNone/>
            </a:pPr>
            <a:r>
              <a:rPr lang="uk-UA" dirty="0">
                <a:sym typeface="Wingdings"/>
              </a:rPr>
              <a:t>- Скільки тарганів Вам вдалося відібрати з колоди і «визнати»?</a:t>
            </a:r>
          </a:p>
          <a:p>
            <a:pPr>
              <a:buNone/>
            </a:pPr>
            <a:r>
              <a:rPr lang="uk-UA" dirty="0">
                <a:sym typeface="Wingdings"/>
              </a:rPr>
              <a:t>- Яких тарганів Ви залишили в колоді, але їх варто було б додати до ряду «своїх», якщо </a:t>
            </a:r>
            <a:r>
              <a:rPr lang="uk-UA" dirty="0" smtClean="0">
                <a:sym typeface="Wingdings"/>
              </a:rPr>
              <a:t>бути більш </a:t>
            </a:r>
            <a:r>
              <a:rPr lang="uk-UA" dirty="0">
                <a:sym typeface="Wingdings"/>
              </a:rPr>
              <a:t>щирим з собою?</a:t>
            </a:r>
          </a:p>
          <a:p>
            <a:pPr>
              <a:buNone/>
            </a:pPr>
            <a:r>
              <a:rPr lang="uk-UA" dirty="0">
                <a:sym typeface="Wingdings"/>
              </a:rPr>
              <a:t>- Про які невирішені проблеми і труднощі кажуть відібрані Вами таргани?</a:t>
            </a:r>
          </a:p>
          <a:p>
            <a:pPr>
              <a:buFontTx/>
              <a:buChar char="-"/>
            </a:pPr>
            <a:r>
              <a:rPr lang="uk-UA" dirty="0" smtClean="0">
                <a:sym typeface="Wingdings"/>
              </a:rPr>
              <a:t>Як </a:t>
            </a:r>
            <a:r>
              <a:rPr lang="uk-UA" dirty="0">
                <a:sym typeface="Wingdings"/>
              </a:rPr>
              <a:t>би Ви згрупували відібраних тарганів? Хто з ким дружить або співпрацює? Хто </a:t>
            </a:r>
            <a:r>
              <a:rPr lang="uk-UA" dirty="0" smtClean="0">
                <a:sym typeface="Wingdings"/>
              </a:rPr>
              <a:t>кого підсилює </a:t>
            </a:r>
            <a:r>
              <a:rPr lang="uk-UA" dirty="0">
                <a:sym typeface="Wingdings"/>
              </a:rPr>
              <a:t>або послаблює? </a:t>
            </a:r>
            <a:endParaRPr lang="uk-UA" dirty="0" smtClean="0">
              <a:sym typeface="Wingdings"/>
            </a:endParaRPr>
          </a:p>
          <a:p>
            <a:pPr>
              <a:buFontTx/>
              <a:buChar char="-"/>
            </a:pPr>
            <a:r>
              <a:rPr lang="uk-UA" dirty="0" smtClean="0">
                <a:sym typeface="Wingdings"/>
              </a:rPr>
              <a:t>Розкажіть </a:t>
            </a:r>
            <a:r>
              <a:rPr lang="uk-UA" dirty="0">
                <a:sym typeface="Wingdings"/>
              </a:rPr>
              <a:t>про їхні взаємини.</a:t>
            </a:r>
          </a:p>
          <a:p>
            <a:pPr>
              <a:buNone/>
            </a:pPr>
            <a:r>
              <a:rPr lang="uk-UA" dirty="0">
                <a:sym typeface="Wingdings"/>
              </a:rPr>
              <a:t>- </a:t>
            </a:r>
            <a:r>
              <a:rPr lang="uk-UA" dirty="0" smtClean="0">
                <a:sym typeface="Wingdings"/>
              </a:rPr>
              <a:t>Розташуйте </a:t>
            </a:r>
            <a:r>
              <a:rPr lang="uk-UA" dirty="0">
                <a:sym typeface="Wingdings"/>
              </a:rPr>
              <a:t>тарганів, починаючи з самого проблемного і закінчуючи </a:t>
            </a:r>
            <a:r>
              <a:rPr lang="uk-UA" dirty="0" smtClean="0">
                <a:sym typeface="Wingdings"/>
              </a:rPr>
              <a:t>самим незначним за проблемністю </a:t>
            </a:r>
            <a:r>
              <a:rPr lang="uk-UA" dirty="0">
                <a:sym typeface="Wingdings"/>
              </a:rPr>
              <a:t>для Вас.</a:t>
            </a:r>
          </a:p>
          <a:p>
            <a:pPr>
              <a:buNone/>
            </a:pPr>
            <a:r>
              <a:rPr lang="uk-UA" dirty="0">
                <a:sym typeface="Wingdings"/>
              </a:rPr>
              <a:t>- Зробіть висновки про те, з яким запитом Вам варто працювати в першу чергу.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70229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671994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08773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3725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83013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131665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962401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893860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71634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0259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Запитання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 smtClean="0"/>
              <a:t>Чому</a:t>
            </a:r>
            <a:r>
              <a:rPr lang="ru-RU" dirty="0" smtClean="0"/>
              <a:t> </a:t>
            </a:r>
            <a:r>
              <a:rPr lang="ru-RU" dirty="0"/>
              <a:t>Ви </a:t>
            </a:r>
            <a:r>
              <a:rPr lang="ru-RU" dirty="0" err="1"/>
              <a:t>вибрали</a:t>
            </a:r>
            <a:r>
              <a:rPr lang="ru-RU" dirty="0"/>
              <a:t>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таргана</a:t>
            </a:r>
            <a:r>
              <a:rPr lang="ru-RU" dirty="0"/>
              <a:t>? Чим </a:t>
            </a:r>
            <a:r>
              <a:rPr lang="ru-RU" dirty="0" err="1"/>
              <a:t>він</a:t>
            </a:r>
            <a:r>
              <a:rPr lang="ru-RU" dirty="0"/>
              <a:t> схожий на </a:t>
            </a:r>
            <a:r>
              <a:rPr lang="ru-RU" dirty="0" err="1" smtClean="0"/>
              <a:t>значущої</a:t>
            </a:r>
            <a:r>
              <a:rPr lang="ru-RU" dirty="0" smtClean="0"/>
              <a:t> </a:t>
            </a:r>
            <a:r>
              <a:rPr lang="ru-RU" dirty="0"/>
              <a:t>для Вас </a:t>
            </a:r>
            <a:r>
              <a:rPr lang="ru-RU" dirty="0" err="1"/>
              <a:t>людини</a:t>
            </a:r>
            <a:r>
              <a:rPr lang="ru-RU" dirty="0"/>
              <a:t>?</a:t>
            </a:r>
          </a:p>
          <a:p>
            <a:r>
              <a:rPr lang="ru-RU" dirty="0" err="1" smtClean="0"/>
              <a:t>Що</a:t>
            </a:r>
            <a:r>
              <a:rPr lang="ru-RU" dirty="0" smtClean="0"/>
              <a:t> настав час </a:t>
            </a:r>
            <a:r>
              <a:rPr lang="ru-RU" dirty="0" err="1" smtClean="0"/>
              <a:t>сказати</a:t>
            </a:r>
            <a:r>
              <a:rPr lang="ru-RU" dirty="0" smtClean="0"/>
              <a:t> </a:t>
            </a:r>
            <a:r>
              <a:rPr lang="ru-RU" dirty="0" err="1" smtClean="0"/>
              <a:t>цій</a:t>
            </a:r>
            <a:r>
              <a:rPr lang="ru-RU" dirty="0" smtClean="0"/>
              <a:t> </a:t>
            </a:r>
            <a:r>
              <a:rPr lang="ru-RU" dirty="0" err="1" smtClean="0"/>
              <a:t>людині</a:t>
            </a:r>
            <a:r>
              <a:rPr lang="ru-RU" dirty="0"/>
              <a:t>, але Ви не сказали </a:t>
            </a:r>
            <a:r>
              <a:rPr lang="ru-RU" dirty="0" err="1"/>
              <a:t>досі</a:t>
            </a:r>
            <a:r>
              <a:rPr lang="ru-RU" dirty="0"/>
              <a:t>? </a:t>
            </a:r>
            <a:r>
              <a:rPr lang="ru-RU" dirty="0" err="1"/>
              <a:t>Скажіть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smtClean="0"/>
              <a:t>зараз </a:t>
            </a:r>
            <a:r>
              <a:rPr lang="ru-RU" dirty="0" err="1" smtClean="0"/>
              <a:t>таргану</a:t>
            </a:r>
            <a:r>
              <a:rPr lang="ru-RU" dirty="0"/>
              <a:t>.</a:t>
            </a:r>
          </a:p>
          <a:p>
            <a:r>
              <a:rPr lang="ru-RU" dirty="0" err="1" smtClean="0"/>
              <a:t>Послухайте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відповість</a:t>
            </a:r>
            <a:r>
              <a:rPr lang="ru-RU" dirty="0"/>
              <a:t> Вам </a:t>
            </a:r>
            <a:r>
              <a:rPr lang="ru-RU" dirty="0" err="1"/>
              <a:t>тарган</a:t>
            </a:r>
            <a:r>
              <a:rPr lang="ru-RU" dirty="0"/>
              <a:t>. Задайте </a:t>
            </a:r>
            <a:r>
              <a:rPr lang="ru-RU" dirty="0" err="1"/>
              <a:t>йому</a:t>
            </a:r>
            <a:r>
              <a:rPr lang="ru-RU" dirty="0"/>
              <a:t> будь-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 smtClean="0"/>
              <a:t>питання</a:t>
            </a:r>
            <a:r>
              <a:rPr lang="ru-RU" dirty="0"/>
              <a:t>.</a:t>
            </a:r>
          </a:p>
          <a:p>
            <a:r>
              <a:rPr lang="ru-RU" dirty="0" err="1"/>
              <a:t>Слухайте</a:t>
            </a:r>
            <a:r>
              <a:rPr lang="ru-RU" dirty="0"/>
              <a:t> </a:t>
            </a:r>
            <a:r>
              <a:rPr lang="ru-RU" dirty="0" err="1"/>
              <a:t>відповіді</a:t>
            </a:r>
            <a:r>
              <a:rPr lang="ru-RU" dirty="0"/>
              <a:t>. </a:t>
            </a:r>
            <a:r>
              <a:rPr lang="ru-RU" dirty="0" err="1"/>
              <a:t>Продовжуйте</a:t>
            </a:r>
            <a:r>
              <a:rPr lang="ru-RU" dirty="0"/>
              <a:t> </a:t>
            </a:r>
            <a:r>
              <a:rPr lang="ru-RU" dirty="0" err="1"/>
              <a:t>діалог</a:t>
            </a:r>
            <a:r>
              <a:rPr lang="ru-RU" dirty="0"/>
              <a:t> до тих </a:t>
            </a:r>
            <a:r>
              <a:rPr lang="ru-RU" dirty="0" err="1"/>
              <a:t>пір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Вам є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сказати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запитати</a:t>
            </a:r>
            <a:r>
              <a:rPr lang="ru-RU" dirty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таргана-людини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Отримайте</a:t>
            </a:r>
            <a:r>
              <a:rPr lang="ru-RU" dirty="0"/>
              <a:t> </a:t>
            </a:r>
            <a:r>
              <a:rPr lang="ru-RU" dirty="0" err="1"/>
              <a:t>користь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діалогу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 err="1"/>
              <a:t>Досягніть</a:t>
            </a:r>
            <a:r>
              <a:rPr lang="ru-RU" dirty="0"/>
              <a:t> </a:t>
            </a:r>
            <a:r>
              <a:rPr lang="ru-RU" dirty="0" err="1"/>
              <a:t>емоційної</a:t>
            </a:r>
            <a:r>
              <a:rPr lang="ru-RU" dirty="0"/>
              <a:t> </a:t>
            </a:r>
            <a:r>
              <a:rPr lang="ru-RU" dirty="0" err="1"/>
              <a:t>розрядки</a:t>
            </a:r>
            <a:r>
              <a:rPr lang="ru-RU" dirty="0"/>
              <a:t>.</a:t>
            </a:r>
          </a:p>
          <a:p>
            <a:r>
              <a:rPr lang="ru-RU" dirty="0" err="1" smtClean="0"/>
              <a:t>Зробіть</a:t>
            </a:r>
            <a:r>
              <a:rPr lang="ru-RU" dirty="0" smtClean="0"/>
              <a:t> </a:t>
            </a:r>
            <a:r>
              <a:rPr lang="ru-RU" dirty="0" err="1"/>
              <a:t>висновки</a:t>
            </a:r>
            <a:r>
              <a:rPr lang="ru-RU" dirty="0"/>
              <a:t> </a:t>
            </a:r>
            <a:r>
              <a:rPr lang="ru-RU" dirty="0" err="1"/>
              <a:t>щодо</a:t>
            </a:r>
            <a:r>
              <a:rPr lang="ru-RU" dirty="0"/>
              <a:t>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 smtClean="0"/>
              <a:t>відносинами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цією</a:t>
            </a:r>
            <a:r>
              <a:rPr lang="ru-RU" dirty="0" smtClean="0"/>
              <a:t> </a:t>
            </a:r>
            <a:r>
              <a:rPr lang="ru-RU" dirty="0" err="1" smtClean="0"/>
              <a:t>людиною</a:t>
            </a:r>
            <a:r>
              <a:rPr lang="ru-RU" dirty="0"/>
              <a:t>. </a:t>
            </a:r>
            <a:endParaRPr lang="ru-RU" dirty="0" smtClean="0"/>
          </a:p>
          <a:p>
            <a:r>
              <a:rPr lang="ru-RU" dirty="0" err="1" smtClean="0"/>
              <a:t>Прийміть</a:t>
            </a:r>
            <a:r>
              <a:rPr lang="ru-RU" dirty="0" smtClean="0"/>
              <a:t> </a:t>
            </a:r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/>
              <a:t>рішення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008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96708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057675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642135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633108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7567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2274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85988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50409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602244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19923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840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4431551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4066441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281257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768027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10623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847213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9705609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5035488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65456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27005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2699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4623263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653474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09813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7901545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83232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90266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8957316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27791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9187990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52827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96859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6666577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0803106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13123018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5276668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33308282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625" y="1600200"/>
            <a:ext cx="3318750" cy="4708525"/>
          </a:xfrm>
        </p:spPr>
      </p:pic>
    </p:spTree>
    <p:extLst>
      <p:ext uri="{BB962C8B-B14F-4D97-AF65-F5344CB8AC3E}">
        <p14:creationId xmlns:p14="http://schemas.microsoft.com/office/powerpoint/2010/main" val="26882194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135</TotalTime>
  <Words>367</Words>
  <Application>Microsoft Office PowerPoint</Application>
  <PresentationFormat>Экран (4:3)</PresentationFormat>
  <Paragraphs>32</Paragraphs>
  <Slides>95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96" baseType="lpstr">
      <vt:lpstr>Апекс</vt:lpstr>
      <vt:lpstr>МАК-технології МАРІЇ мІНАКОВОЇ</vt:lpstr>
      <vt:lpstr>Колода «Таргани в голові»</vt:lpstr>
      <vt:lpstr>Колода «Таргани в голові»</vt:lpstr>
      <vt:lpstr>Презентация PowerPoint</vt:lpstr>
      <vt:lpstr>Логопедія+МАК</vt:lpstr>
      <vt:lpstr>Запитання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майбутня професія – Логопед</dc:title>
  <dc:creator>USER</dc:creator>
  <cp:lastModifiedBy>Lenovo</cp:lastModifiedBy>
  <cp:revision>18</cp:revision>
  <dcterms:created xsi:type="dcterms:W3CDTF">2020-12-01T14:16:44Z</dcterms:created>
  <dcterms:modified xsi:type="dcterms:W3CDTF">2020-12-23T10:11:56Z</dcterms:modified>
</cp:coreProperties>
</file>