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8" r:id="rId5"/>
    <p:sldId id="261" r:id="rId6"/>
    <p:sldId id="273" r:id="rId7"/>
    <p:sldId id="275" r:id="rId8"/>
    <p:sldId id="276" r:id="rId9"/>
    <p:sldId id="272" r:id="rId10"/>
    <p:sldId id="274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DB80B"/>
    <a:srgbClr val="FF9900"/>
    <a:srgbClr val="6C0CB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4B4B10-1BB2-47AD-9085-A5DE6F549A1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3C82F38-3460-4E98-80E2-4A86714FD833}">
      <dgm:prSet/>
      <dgm:spPr/>
      <dgm:t>
        <a:bodyPr/>
        <a:lstStyle/>
        <a:p>
          <a:pPr rtl="0"/>
          <a:r>
            <a:rPr lang="uk-UA" dirty="0" smtClean="0"/>
            <a:t>Природні </a:t>
          </a:r>
          <a:endParaRPr lang="ru-RU" dirty="0"/>
        </a:p>
      </dgm:t>
    </dgm:pt>
    <dgm:pt modelId="{B57BC97D-4557-4654-B2AE-3BFB990762D7}" type="parTrans" cxnId="{B46EBF6D-20EA-4D53-A01E-CC62FC28A0A4}">
      <dgm:prSet/>
      <dgm:spPr/>
      <dgm:t>
        <a:bodyPr/>
        <a:lstStyle/>
        <a:p>
          <a:endParaRPr lang="ru-RU"/>
        </a:p>
      </dgm:t>
    </dgm:pt>
    <dgm:pt modelId="{19EDDF09-3777-4166-8390-5BD72E25CE03}" type="sibTrans" cxnId="{B46EBF6D-20EA-4D53-A01E-CC62FC28A0A4}">
      <dgm:prSet/>
      <dgm:spPr/>
      <dgm:t>
        <a:bodyPr/>
        <a:lstStyle/>
        <a:p>
          <a:endParaRPr lang="ru-RU"/>
        </a:p>
      </dgm:t>
    </dgm:pt>
    <dgm:pt modelId="{80D963DA-0E3C-420D-9C2B-5DCA4AF7BB3E}">
      <dgm:prSet/>
      <dgm:spPr/>
      <dgm:t>
        <a:bodyPr/>
        <a:lstStyle/>
        <a:p>
          <a:pPr rtl="0"/>
          <a:r>
            <a:rPr lang="uk-UA" dirty="0" smtClean="0"/>
            <a:t>Техногенні</a:t>
          </a:r>
          <a:endParaRPr lang="uk-UA" dirty="0"/>
        </a:p>
      </dgm:t>
    </dgm:pt>
    <dgm:pt modelId="{5CCC08D1-EFD0-4499-9ACB-CF66D07BD571}" type="parTrans" cxnId="{F046AB1B-72A1-4453-B7AA-329689D1365A}">
      <dgm:prSet/>
      <dgm:spPr/>
      <dgm:t>
        <a:bodyPr/>
        <a:lstStyle/>
        <a:p>
          <a:endParaRPr lang="ru-RU"/>
        </a:p>
      </dgm:t>
    </dgm:pt>
    <dgm:pt modelId="{D5A811D8-481D-4629-B89B-EBECBFF7931F}" type="sibTrans" cxnId="{F046AB1B-72A1-4453-B7AA-329689D1365A}">
      <dgm:prSet/>
      <dgm:spPr/>
      <dgm:t>
        <a:bodyPr/>
        <a:lstStyle/>
        <a:p>
          <a:endParaRPr lang="ru-RU"/>
        </a:p>
      </dgm:t>
    </dgm:pt>
    <dgm:pt modelId="{916028DA-C58F-448E-81D6-58751F0C7A78}">
      <dgm:prSet/>
      <dgm:spPr/>
      <dgm:t>
        <a:bodyPr/>
        <a:lstStyle/>
        <a:p>
          <a:pPr rtl="0"/>
          <a:r>
            <a:rPr lang="uk-UA" dirty="0" smtClean="0"/>
            <a:t>Соціальні</a:t>
          </a:r>
          <a:endParaRPr lang="ru-RU" dirty="0"/>
        </a:p>
      </dgm:t>
    </dgm:pt>
    <dgm:pt modelId="{8869A38D-865D-4C59-BF00-1924B41491BC}" type="parTrans" cxnId="{2E3327A6-0F8C-40DB-AFC6-85A31A153DD7}">
      <dgm:prSet/>
      <dgm:spPr/>
      <dgm:t>
        <a:bodyPr/>
        <a:lstStyle/>
        <a:p>
          <a:endParaRPr lang="ru-RU"/>
        </a:p>
      </dgm:t>
    </dgm:pt>
    <dgm:pt modelId="{5C0EF2FD-7243-4F6D-9752-069B3615232D}" type="sibTrans" cxnId="{2E3327A6-0F8C-40DB-AFC6-85A31A153DD7}">
      <dgm:prSet/>
      <dgm:spPr/>
      <dgm:t>
        <a:bodyPr/>
        <a:lstStyle/>
        <a:p>
          <a:endParaRPr lang="ru-RU"/>
        </a:p>
      </dgm:t>
    </dgm:pt>
    <dgm:pt modelId="{86618B5F-E58A-4D09-B37E-88BCAA5332AF}" type="pres">
      <dgm:prSet presAssocID="{DF4B4B10-1BB2-47AD-9085-A5DE6F549A19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1171DB7E-7EC3-426F-9E87-CBFAA7D4C9BC}" type="pres">
      <dgm:prSet presAssocID="{DF4B4B10-1BB2-47AD-9085-A5DE6F549A19}" presName="arrow" presStyleLbl="bgShp" presStyleIdx="0" presStyleCnt="1"/>
      <dgm:spPr/>
    </dgm:pt>
    <dgm:pt modelId="{90EF736A-731A-4804-9DA8-9CA35058DEAA}" type="pres">
      <dgm:prSet presAssocID="{DF4B4B10-1BB2-47AD-9085-A5DE6F549A19}" presName="linearProcess" presStyleCnt="0"/>
      <dgm:spPr/>
    </dgm:pt>
    <dgm:pt modelId="{162977EA-8F9B-4E6E-8457-46E99AE81442}" type="pres">
      <dgm:prSet presAssocID="{03C82F38-3460-4E98-80E2-4A86714FD833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E6AC2FE-6CEA-42D6-9686-0952D3907EA0}" type="pres">
      <dgm:prSet presAssocID="{19EDDF09-3777-4166-8390-5BD72E25CE03}" presName="sibTrans" presStyleCnt="0"/>
      <dgm:spPr/>
    </dgm:pt>
    <dgm:pt modelId="{D57B6FDA-D04C-4ECA-A601-981FDD385622}" type="pres">
      <dgm:prSet presAssocID="{80D963DA-0E3C-420D-9C2B-5DCA4AF7BB3E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C6A2D5D-FB4F-402C-8552-06BC7581FAAD}" type="pres">
      <dgm:prSet presAssocID="{D5A811D8-481D-4629-B89B-EBECBFF7931F}" presName="sibTrans" presStyleCnt="0"/>
      <dgm:spPr/>
    </dgm:pt>
    <dgm:pt modelId="{54A5B3D4-B0D3-4469-8E4C-D1A685330B76}" type="pres">
      <dgm:prSet presAssocID="{916028DA-C58F-448E-81D6-58751F0C7A78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46EBF6D-20EA-4D53-A01E-CC62FC28A0A4}" srcId="{DF4B4B10-1BB2-47AD-9085-A5DE6F549A19}" destId="{03C82F38-3460-4E98-80E2-4A86714FD833}" srcOrd="0" destOrd="0" parTransId="{B57BC97D-4557-4654-B2AE-3BFB990762D7}" sibTransId="{19EDDF09-3777-4166-8390-5BD72E25CE03}"/>
    <dgm:cxn modelId="{F280AD0A-8FAC-4433-ABBD-AD8012219BA2}" type="presOf" srcId="{03C82F38-3460-4E98-80E2-4A86714FD833}" destId="{162977EA-8F9B-4E6E-8457-46E99AE81442}" srcOrd="0" destOrd="0" presId="urn:microsoft.com/office/officeart/2005/8/layout/hProcess9"/>
    <dgm:cxn modelId="{2E3327A6-0F8C-40DB-AFC6-85A31A153DD7}" srcId="{DF4B4B10-1BB2-47AD-9085-A5DE6F549A19}" destId="{916028DA-C58F-448E-81D6-58751F0C7A78}" srcOrd="2" destOrd="0" parTransId="{8869A38D-865D-4C59-BF00-1924B41491BC}" sibTransId="{5C0EF2FD-7243-4F6D-9752-069B3615232D}"/>
    <dgm:cxn modelId="{F046AB1B-72A1-4453-B7AA-329689D1365A}" srcId="{DF4B4B10-1BB2-47AD-9085-A5DE6F549A19}" destId="{80D963DA-0E3C-420D-9C2B-5DCA4AF7BB3E}" srcOrd="1" destOrd="0" parTransId="{5CCC08D1-EFD0-4499-9ACB-CF66D07BD571}" sibTransId="{D5A811D8-481D-4629-B89B-EBECBFF7931F}"/>
    <dgm:cxn modelId="{8D26C6AC-6ACB-40EF-BB6C-F875118460D9}" type="presOf" srcId="{80D963DA-0E3C-420D-9C2B-5DCA4AF7BB3E}" destId="{D57B6FDA-D04C-4ECA-A601-981FDD385622}" srcOrd="0" destOrd="0" presId="urn:microsoft.com/office/officeart/2005/8/layout/hProcess9"/>
    <dgm:cxn modelId="{720D2054-8B31-4563-8CAA-794C28A7BE88}" type="presOf" srcId="{916028DA-C58F-448E-81D6-58751F0C7A78}" destId="{54A5B3D4-B0D3-4469-8E4C-D1A685330B76}" srcOrd="0" destOrd="0" presId="urn:microsoft.com/office/officeart/2005/8/layout/hProcess9"/>
    <dgm:cxn modelId="{3A08A2C2-E04B-4C11-A3FD-47B0B08A064B}" type="presOf" srcId="{DF4B4B10-1BB2-47AD-9085-A5DE6F549A19}" destId="{86618B5F-E58A-4D09-B37E-88BCAA5332AF}" srcOrd="0" destOrd="0" presId="urn:microsoft.com/office/officeart/2005/8/layout/hProcess9"/>
    <dgm:cxn modelId="{6F12D7A5-A1DD-4794-88F9-54B80E9C8210}" type="presParOf" srcId="{86618B5F-E58A-4D09-B37E-88BCAA5332AF}" destId="{1171DB7E-7EC3-426F-9E87-CBFAA7D4C9BC}" srcOrd="0" destOrd="0" presId="urn:microsoft.com/office/officeart/2005/8/layout/hProcess9"/>
    <dgm:cxn modelId="{AB1C6D86-7942-4C87-B4B6-691F6A4212E6}" type="presParOf" srcId="{86618B5F-E58A-4D09-B37E-88BCAA5332AF}" destId="{90EF736A-731A-4804-9DA8-9CA35058DEAA}" srcOrd="1" destOrd="0" presId="urn:microsoft.com/office/officeart/2005/8/layout/hProcess9"/>
    <dgm:cxn modelId="{2A216ED6-3B76-4E51-8239-C3BA742564ED}" type="presParOf" srcId="{90EF736A-731A-4804-9DA8-9CA35058DEAA}" destId="{162977EA-8F9B-4E6E-8457-46E99AE81442}" srcOrd="0" destOrd="0" presId="urn:microsoft.com/office/officeart/2005/8/layout/hProcess9"/>
    <dgm:cxn modelId="{6E6719F2-9F8B-462F-BE57-F550EB16924E}" type="presParOf" srcId="{90EF736A-731A-4804-9DA8-9CA35058DEAA}" destId="{FE6AC2FE-6CEA-42D6-9686-0952D3907EA0}" srcOrd="1" destOrd="0" presId="urn:microsoft.com/office/officeart/2005/8/layout/hProcess9"/>
    <dgm:cxn modelId="{EF114FAC-9A61-4F6A-B918-B95D2BA05A43}" type="presParOf" srcId="{90EF736A-731A-4804-9DA8-9CA35058DEAA}" destId="{D57B6FDA-D04C-4ECA-A601-981FDD385622}" srcOrd="2" destOrd="0" presId="urn:microsoft.com/office/officeart/2005/8/layout/hProcess9"/>
    <dgm:cxn modelId="{4B91AD7E-752E-4066-A92E-96111FB57B63}" type="presParOf" srcId="{90EF736A-731A-4804-9DA8-9CA35058DEAA}" destId="{1C6A2D5D-FB4F-402C-8552-06BC7581FAAD}" srcOrd="3" destOrd="0" presId="urn:microsoft.com/office/officeart/2005/8/layout/hProcess9"/>
    <dgm:cxn modelId="{1B05F2C2-6984-4D9D-B095-EA135FD50BA5}" type="presParOf" srcId="{90EF736A-731A-4804-9DA8-9CA35058DEAA}" destId="{54A5B3D4-B0D3-4469-8E4C-D1A685330B7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4B4B10-1BB2-47AD-9085-A5DE6F549A1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3C82F38-3460-4E98-80E2-4A86714FD833}">
      <dgm:prSet/>
      <dgm:spPr/>
      <dgm:t>
        <a:bodyPr/>
        <a:lstStyle/>
        <a:p>
          <a:pPr rtl="0"/>
          <a:r>
            <a:rPr lang="uk-UA" dirty="0" smtClean="0"/>
            <a:t>Реальна </a:t>
          </a:r>
          <a:endParaRPr lang="ru-RU" dirty="0"/>
        </a:p>
      </dgm:t>
    </dgm:pt>
    <dgm:pt modelId="{B57BC97D-4557-4654-B2AE-3BFB990762D7}" type="parTrans" cxnId="{B46EBF6D-20EA-4D53-A01E-CC62FC28A0A4}">
      <dgm:prSet/>
      <dgm:spPr/>
      <dgm:t>
        <a:bodyPr/>
        <a:lstStyle/>
        <a:p>
          <a:endParaRPr lang="ru-RU"/>
        </a:p>
      </dgm:t>
    </dgm:pt>
    <dgm:pt modelId="{19EDDF09-3777-4166-8390-5BD72E25CE03}" type="sibTrans" cxnId="{B46EBF6D-20EA-4D53-A01E-CC62FC28A0A4}">
      <dgm:prSet/>
      <dgm:spPr/>
      <dgm:t>
        <a:bodyPr/>
        <a:lstStyle/>
        <a:p>
          <a:endParaRPr lang="ru-RU"/>
        </a:p>
      </dgm:t>
    </dgm:pt>
    <dgm:pt modelId="{80D963DA-0E3C-420D-9C2B-5DCA4AF7BB3E}">
      <dgm:prSet/>
      <dgm:spPr/>
      <dgm:t>
        <a:bodyPr/>
        <a:lstStyle/>
        <a:p>
          <a:pPr rtl="0"/>
          <a:r>
            <a:rPr lang="uk-UA" dirty="0" smtClean="0"/>
            <a:t>Потенційна</a:t>
          </a:r>
          <a:endParaRPr lang="uk-UA" dirty="0"/>
        </a:p>
      </dgm:t>
    </dgm:pt>
    <dgm:pt modelId="{5CCC08D1-EFD0-4499-9ACB-CF66D07BD571}" type="parTrans" cxnId="{F046AB1B-72A1-4453-B7AA-329689D1365A}">
      <dgm:prSet/>
      <dgm:spPr/>
      <dgm:t>
        <a:bodyPr/>
        <a:lstStyle/>
        <a:p>
          <a:endParaRPr lang="ru-RU"/>
        </a:p>
      </dgm:t>
    </dgm:pt>
    <dgm:pt modelId="{D5A811D8-481D-4629-B89B-EBECBFF7931F}" type="sibTrans" cxnId="{F046AB1B-72A1-4453-B7AA-329689D1365A}">
      <dgm:prSet/>
      <dgm:spPr/>
      <dgm:t>
        <a:bodyPr/>
        <a:lstStyle/>
        <a:p>
          <a:endParaRPr lang="ru-RU"/>
        </a:p>
      </dgm:t>
    </dgm:pt>
    <dgm:pt modelId="{916028DA-C58F-448E-81D6-58751F0C7A78}">
      <dgm:prSet/>
      <dgm:spPr/>
      <dgm:t>
        <a:bodyPr/>
        <a:lstStyle/>
        <a:p>
          <a:pPr rtl="0"/>
          <a:r>
            <a:rPr lang="uk-UA" dirty="0" smtClean="0"/>
            <a:t>Віддалена</a:t>
          </a:r>
          <a:endParaRPr lang="ru-RU" dirty="0"/>
        </a:p>
      </dgm:t>
    </dgm:pt>
    <dgm:pt modelId="{8869A38D-865D-4C59-BF00-1924B41491BC}" type="parTrans" cxnId="{2E3327A6-0F8C-40DB-AFC6-85A31A153DD7}">
      <dgm:prSet/>
      <dgm:spPr/>
      <dgm:t>
        <a:bodyPr/>
        <a:lstStyle/>
        <a:p>
          <a:endParaRPr lang="ru-RU"/>
        </a:p>
      </dgm:t>
    </dgm:pt>
    <dgm:pt modelId="{5C0EF2FD-7243-4F6D-9752-069B3615232D}" type="sibTrans" cxnId="{2E3327A6-0F8C-40DB-AFC6-85A31A153DD7}">
      <dgm:prSet/>
      <dgm:spPr/>
      <dgm:t>
        <a:bodyPr/>
        <a:lstStyle/>
        <a:p>
          <a:endParaRPr lang="ru-RU"/>
        </a:p>
      </dgm:t>
    </dgm:pt>
    <dgm:pt modelId="{86618B5F-E58A-4D09-B37E-88BCAA5332AF}" type="pres">
      <dgm:prSet presAssocID="{DF4B4B10-1BB2-47AD-9085-A5DE6F549A19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1171DB7E-7EC3-426F-9E87-CBFAA7D4C9BC}" type="pres">
      <dgm:prSet presAssocID="{DF4B4B10-1BB2-47AD-9085-A5DE6F549A19}" presName="arrow" presStyleLbl="bgShp" presStyleIdx="0" presStyleCnt="1"/>
      <dgm:spPr/>
    </dgm:pt>
    <dgm:pt modelId="{90EF736A-731A-4804-9DA8-9CA35058DEAA}" type="pres">
      <dgm:prSet presAssocID="{DF4B4B10-1BB2-47AD-9085-A5DE6F549A19}" presName="linearProcess" presStyleCnt="0"/>
      <dgm:spPr/>
    </dgm:pt>
    <dgm:pt modelId="{162977EA-8F9B-4E6E-8457-46E99AE81442}" type="pres">
      <dgm:prSet presAssocID="{03C82F38-3460-4E98-80E2-4A86714FD833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E6AC2FE-6CEA-42D6-9686-0952D3907EA0}" type="pres">
      <dgm:prSet presAssocID="{19EDDF09-3777-4166-8390-5BD72E25CE03}" presName="sibTrans" presStyleCnt="0"/>
      <dgm:spPr/>
    </dgm:pt>
    <dgm:pt modelId="{D57B6FDA-D04C-4ECA-A601-981FDD385622}" type="pres">
      <dgm:prSet presAssocID="{80D963DA-0E3C-420D-9C2B-5DCA4AF7BB3E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C6A2D5D-FB4F-402C-8552-06BC7581FAAD}" type="pres">
      <dgm:prSet presAssocID="{D5A811D8-481D-4629-B89B-EBECBFF7931F}" presName="sibTrans" presStyleCnt="0"/>
      <dgm:spPr/>
    </dgm:pt>
    <dgm:pt modelId="{54A5B3D4-B0D3-4469-8E4C-D1A685330B76}" type="pres">
      <dgm:prSet presAssocID="{916028DA-C58F-448E-81D6-58751F0C7A78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6F5558B-6E25-41E2-8B8C-6EC6CFB0AA24}" type="presOf" srcId="{03C82F38-3460-4E98-80E2-4A86714FD833}" destId="{162977EA-8F9B-4E6E-8457-46E99AE81442}" srcOrd="0" destOrd="0" presId="urn:microsoft.com/office/officeart/2005/8/layout/hProcess9"/>
    <dgm:cxn modelId="{B46EBF6D-20EA-4D53-A01E-CC62FC28A0A4}" srcId="{DF4B4B10-1BB2-47AD-9085-A5DE6F549A19}" destId="{03C82F38-3460-4E98-80E2-4A86714FD833}" srcOrd="0" destOrd="0" parTransId="{B57BC97D-4557-4654-B2AE-3BFB990762D7}" sibTransId="{19EDDF09-3777-4166-8390-5BD72E25CE03}"/>
    <dgm:cxn modelId="{C8D505C0-F642-4C5B-8243-92FA3FB7BABE}" type="presOf" srcId="{80D963DA-0E3C-420D-9C2B-5DCA4AF7BB3E}" destId="{D57B6FDA-D04C-4ECA-A601-981FDD385622}" srcOrd="0" destOrd="0" presId="urn:microsoft.com/office/officeart/2005/8/layout/hProcess9"/>
    <dgm:cxn modelId="{2E3327A6-0F8C-40DB-AFC6-85A31A153DD7}" srcId="{DF4B4B10-1BB2-47AD-9085-A5DE6F549A19}" destId="{916028DA-C58F-448E-81D6-58751F0C7A78}" srcOrd="2" destOrd="0" parTransId="{8869A38D-865D-4C59-BF00-1924B41491BC}" sibTransId="{5C0EF2FD-7243-4F6D-9752-069B3615232D}"/>
    <dgm:cxn modelId="{C529F255-9CCC-47B8-A38D-4484985B2AA0}" type="presOf" srcId="{916028DA-C58F-448E-81D6-58751F0C7A78}" destId="{54A5B3D4-B0D3-4469-8E4C-D1A685330B76}" srcOrd="0" destOrd="0" presId="urn:microsoft.com/office/officeart/2005/8/layout/hProcess9"/>
    <dgm:cxn modelId="{F046AB1B-72A1-4453-B7AA-329689D1365A}" srcId="{DF4B4B10-1BB2-47AD-9085-A5DE6F549A19}" destId="{80D963DA-0E3C-420D-9C2B-5DCA4AF7BB3E}" srcOrd="1" destOrd="0" parTransId="{5CCC08D1-EFD0-4499-9ACB-CF66D07BD571}" sibTransId="{D5A811D8-481D-4629-B89B-EBECBFF7931F}"/>
    <dgm:cxn modelId="{D5639355-F60F-47C1-9A96-E270923DC208}" type="presOf" srcId="{DF4B4B10-1BB2-47AD-9085-A5DE6F549A19}" destId="{86618B5F-E58A-4D09-B37E-88BCAA5332AF}" srcOrd="0" destOrd="0" presId="urn:microsoft.com/office/officeart/2005/8/layout/hProcess9"/>
    <dgm:cxn modelId="{322FF1D9-357B-4520-9946-0F0440C52054}" type="presParOf" srcId="{86618B5F-E58A-4D09-B37E-88BCAA5332AF}" destId="{1171DB7E-7EC3-426F-9E87-CBFAA7D4C9BC}" srcOrd="0" destOrd="0" presId="urn:microsoft.com/office/officeart/2005/8/layout/hProcess9"/>
    <dgm:cxn modelId="{D62AA7D1-56A2-4569-98F3-DB7575CB2CD0}" type="presParOf" srcId="{86618B5F-E58A-4D09-B37E-88BCAA5332AF}" destId="{90EF736A-731A-4804-9DA8-9CA35058DEAA}" srcOrd="1" destOrd="0" presId="urn:microsoft.com/office/officeart/2005/8/layout/hProcess9"/>
    <dgm:cxn modelId="{CD3A12DF-FE2A-4751-93BE-E388E336EF15}" type="presParOf" srcId="{90EF736A-731A-4804-9DA8-9CA35058DEAA}" destId="{162977EA-8F9B-4E6E-8457-46E99AE81442}" srcOrd="0" destOrd="0" presId="urn:microsoft.com/office/officeart/2005/8/layout/hProcess9"/>
    <dgm:cxn modelId="{24D89505-4C69-4C58-9AF0-B44897240064}" type="presParOf" srcId="{90EF736A-731A-4804-9DA8-9CA35058DEAA}" destId="{FE6AC2FE-6CEA-42D6-9686-0952D3907EA0}" srcOrd="1" destOrd="0" presId="urn:microsoft.com/office/officeart/2005/8/layout/hProcess9"/>
    <dgm:cxn modelId="{235AA815-F62E-43D8-AEB3-4B32DE15C9C2}" type="presParOf" srcId="{90EF736A-731A-4804-9DA8-9CA35058DEAA}" destId="{D57B6FDA-D04C-4ECA-A601-981FDD385622}" srcOrd="2" destOrd="0" presId="urn:microsoft.com/office/officeart/2005/8/layout/hProcess9"/>
    <dgm:cxn modelId="{57B593E4-B78D-4F7A-BBFA-6B1FE7A47749}" type="presParOf" srcId="{90EF736A-731A-4804-9DA8-9CA35058DEAA}" destId="{1C6A2D5D-FB4F-402C-8552-06BC7581FAAD}" srcOrd="3" destOrd="0" presId="urn:microsoft.com/office/officeart/2005/8/layout/hProcess9"/>
    <dgm:cxn modelId="{3BFEE19C-BC49-42D5-8976-9606BB955D25}" type="presParOf" srcId="{90EF736A-731A-4804-9DA8-9CA35058DEAA}" destId="{54A5B3D4-B0D3-4469-8E4C-D1A685330B7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EF642D-88C4-4541-BCD1-0CD03217059D}" type="doc">
      <dgm:prSet loTypeId="urn:microsoft.com/office/officeart/2005/8/layout/target3" loCatId="list" qsTypeId="urn:microsoft.com/office/officeart/2005/8/quickstyle/3d1" qsCatId="3D" csTypeId="urn:microsoft.com/office/officeart/2005/8/colors/accent0_1" csCatId="mainScheme"/>
      <dgm:spPr/>
      <dgm:t>
        <a:bodyPr/>
        <a:lstStyle/>
        <a:p>
          <a:endParaRPr lang="ru-RU"/>
        </a:p>
      </dgm:t>
    </dgm:pt>
    <dgm:pt modelId="{44E0105F-B832-4FBA-BBCD-1262CE74D856}">
      <dgm:prSet/>
      <dgm:spPr/>
      <dgm:t>
        <a:bodyPr/>
        <a:lstStyle/>
        <a:p>
          <a:pPr rtl="0"/>
          <a:r>
            <a:rPr lang="uk-UA" smtClean="0"/>
            <a:t>Аналіз документів  (кількісні показники) </a:t>
          </a:r>
          <a:endParaRPr lang="ru-RU" dirty="0"/>
        </a:p>
      </dgm:t>
    </dgm:pt>
    <dgm:pt modelId="{124EB938-2129-4F73-99C8-FDF8AD96BC51}" type="parTrans" cxnId="{8A5464B1-2A2E-4608-8D9A-0F96EE1B4668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495DE886-6754-4A68-8084-F2C32971FC5F}" type="sibTrans" cxnId="{8A5464B1-2A2E-4608-8D9A-0F96EE1B4668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69DB9ED2-EEA1-4253-8A99-0A98D9FC7FBD}">
      <dgm:prSet/>
      <dgm:spPr/>
      <dgm:t>
        <a:bodyPr/>
        <a:lstStyle/>
        <a:p>
          <a:pPr rtl="0"/>
          <a:r>
            <a:rPr lang="uk-UA" smtClean="0"/>
            <a:t>- аналіз статистичної та вторинної соціологічної інформації</a:t>
          </a:r>
          <a:endParaRPr lang="ru-RU" dirty="0"/>
        </a:p>
      </dgm:t>
    </dgm:pt>
    <dgm:pt modelId="{CF51101D-BD38-49CF-B213-ABE39473FFD4}" type="parTrans" cxnId="{E3E06742-310A-47CF-B398-0303EB67E57B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91B438EC-D238-4936-9CF5-668190324A0A}" type="sibTrans" cxnId="{E3E06742-310A-47CF-B398-0303EB67E57B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E2F4D675-16B4-4C67-ABFE-C02990EA066E}">
      <dgm:prSet/>
      <dgm:spPr/>
      <dgm:t>
        <a:bodyPr/>
        <a:lstStyle/>
        <a:p>
          <a:pPr rtl="0"/>
          <a:r>
            <a:rPr lang="uk-UA" smtClean="0"/>
            <a:t>- контент-аналіз повідомлень у ЗМК</a:t>
          </a:r>
          <a:endParaRPr lang="ru-RU" dirty="0"/>
        </a:p>
      </dgm:t>
    </dgm:pt>
    <dgm:pt modelId="{598B1A9F-5E24-4996-A6CF-F33EB5EA8421}" type="parTrans" cxnId="{251BD5EC-3ADB-4535-9102-DB0304793B39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9BF5C126-3C53-4C7C-9330-FC43C9E4A781}" type="sibTrans" cxnId="{251BD5EC-3ADB-4535-9102-DB0304793B39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627D63C4-5122-4C7A-9F61-0BCC7D42DBED}" type="pres">
      <dgm:prSet presAssocID="{67EF642D-88C4-4541-BCD1-0CD03217059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60535F2-54F2-4216-8636-96B8660B2181}" type="pres">
      <dgm:prSet presAssocID="{44E0105F-B832-4FBA-BBCD-1262CE74D856}" presName="circle1" presStyleLbl="node1" presStyleIdx="0" presStyleCnt="3"/>
      <dgm:spPr/>
      <dgm:t>
        <a:bodyPr/>
        <a:lstStyle/>
        <a:p>
          <a:endParaRPr lang="uk-UA"/>
        </a:p>
      </dgm:t>
    </dgm:pt>
    <dgm:pt modelId="{778138F8-DB92-4824-9ABF-B4677663E103}" type="pres">
      <dgm:prSet presAssocID="{44E0105F-B832-4FBA-BBCD-1262CE74D856}" presName="space" presStyleCnt="0"/>
      <dgm:spPr/>
      <dgm:t>
        <a:bodyPr/>
        <a:lstStyle/>
        <a:p>
          <a:endParaRPr lang="uk-UA"/>
        </a:p>
      </dgm:t>
    </dgm:pt>
    <dgm:pt modelId="{CE1D7A13-E31C-4FE5-83F7-F52806696C51}" type="pres">
      <dgm:prSet presAssocID="{44E0105F-B832-4FBA-BBCD-1262CE74D856}" presName="rect1" presStyleLbl="alignAcc1" presStyleIdx="0" presStyleCnt="3"/>
      <dgm:spPr/>
      <dgm:t>
        <a:bodyPr/>
        <a:lstStyle/>
        <a:p>
          <a:endParaRPr lang="uk-UA"/>
        </a:p>
      </dgm:t>
    </dgm:pt>
    <dgm:pt modelId="{02F39F47-9BB1-4801-8570-BABFD6DA3186}" type="pres">
      <dgm:prSet presAssocID="{69DB9ED2-EEA1-4253-8A99-0A98D9FC7FBD}" presName="vertSpace2" presStyleLbl="node1" presStyleIdx="0" presStyleCnt="3"/>
      <dgm:spPr/>
      <dgm:t>
        <a:bodyPr/>
        <a:lstStyle/>
        <a:p>
          <a:endParaRPr lang="uk-UA"/>
        </a:p>
      </dgm:t>
    </dgm:pt>
    <dgm:pt modelId="{A16913F2-D16C-4BE1-882D-9F3DDF165B48}" type="pres">
      <dgm:prSet presAssocID="{69DB9ED2-EEA1-4253-8A99-0A98D9FC7FBD}" presName="circle2" presStyleLbl="node1" presStyleIdx="1" presStyleCnt="3"/>
      <dgm:spPr/>
      <dgm:t>
        <a:bodyPr/>
        <a:lstStyle/>
        <a:p>
          <a:endParaRPr lang="uk-UA"/>
        </a:p>
      </dgm:t>
    </dgm:pt>
    <dgm:pt modelId="{E77562DF-DB6C-47D9-B9B2-0CD7CC43A3C8}" type="pres">
      <dgm:prSet presAssocID="{69DB9ED2-EEA1-4253-8A99-0A98D9FC7FBD}" presName="rect2" presStyleLbl="alignAcc1" presStyleIdx="1" presStyleCnt="3"/>
      <dgm:spPr/>
      <dgm:t>
        <a:bodyPr/>
        <a:lstStyle/>
        <a:p>
          <a:endParaRPr lang="uk-UA"/>
        </a:p>
      </dgm:t>
    </dgm:pt>
    <dgm:pt modelId="{FC52097C-E5A9-44BC-8688-13FE346394BE}" type="pres">
      <dgm:prSet presAssocID="{E2F4D675-16B4-4C67-ABFE-C02990EA066E}" presName="vertSpace3" presStyleLbl="node1" presStyleIdx="1" presStyleCnt="3"/>
      <dgm:spPr/>
      <dgm:t>
        <a:bodyPr/>
        <a:lstStyle/>
        <a:p>
          <a:endParaRPr lang="uk-UA"/>
        </a:p>
      </dgm:t>
    </dgm:pt>
    <dgm:pt modelId="{1DD3CFA7-00D6-4809-94F2-FACED924CB5F}" type="pres">
      <dgm:prSet presAssocID="{E2F4D675-16B4-4C67-ABFE-C02990EA066E}" presName="circle3" presStyleLbl="node1" presStyleIdx="2" presStyleCnt="3"/>
      <dgm:spPr/>
      <dgm:t>
        <a:bodyPr/>
        <a:lstStyle/>
        <a:p>
          <a:endParaRPr lang="uk-UA"/>
        </a:p>
      </dgm:t>
    </dgm:pt>
    <dgm:pt modelId="{31FB96C6-9E28-4D08-BB02-3426D7667CD3}" type="pres">
      <dgm:prSet presAssocID="{E2F4D675-16B4-4C67-ABFE-C02990EA066E}" presName="rect3" presStyleLbl="alignAcc1" presStyleIdx="2" presStyleCnt="3"/>
      <dgm:spPr/>
      <dgm:t>
        <a:bodyPr/>
        <a:lstStyle/>
        <a:p>
          <a:endParaRPr lang="uk-UA"/>
        </a:p>
      </dgm:t>
    </dgm:pt>
    <dgm:pt modelId="{C5CA70BD-E161-4321-ADE3-4A730FF96BF8}" type="pres">
      <dgm:prSet presAssocID="{44E0105F-B832-4FBA-BBCD-1262CE74D856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28FB01B-111D-48A3-B6DE-EFB13C3CCA9E}" type="pres">
      <dgm:prSet presAssocID="{69DB9ED2-EEA1-4253-8A99-0A98D9FC7FBD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BD27D05-DA65-4EE4-A739-29A019530F39}" type="pres">
      <dgm:prSet presAssocID="{E2F4D675-16B4-4C67-ABFE-C02990EA066E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251BD5EC-3ADB-4535-9102-DB0304793B39}" srcId="{67EF642D-88C4-4541-BCD1-0CD03217059D}" destId="{E2F4D675-16B4-4C67-ABFE-C02990EA066E}" srcOrd="2" destOrd="0" parTransId="{598B1A9F-5E24-4996-A6CF-F33EB5EA8421}" sibTransId="{9BF5C126-3C53-4C7C-9330-FC43C9E4A781}"/>
    <dgm:cxn modelId="{611EED53-0B03-4F7B-A0BB-7DC42FAA7942}" type="presOf" srcId="{69DB9ED2-EEA1-4253-8A99-0A98D9FC7FBD}" destId="{828FB01B-111D-48A3-B6DE-EFB13C3CCA9E}" srcOrd="1" destOrd="0" presId="urn:microsoft.com/office/officeart/2005/8/layout/target3"/>
    <dgm:cxn modelId="{E347EECF-5993-4139-8902-7C483A140CE8}" type="presOf" srcId="{E2F4D675-16B4-4C67-ABFE-C02990EA066E}" destId="{31FB96C6-9E28-4D08-BB02-3426D7667CD3}" srcOrd="0" destOrd="0" presId="urn:microsoft.com/office/officeart/2005/8/layout/target3"/>
    <dgm:cxn modelId="{E3E06742-310A-47CF-B398-0303EB67E57B}" srcId="{67EF642D-88C4-4541-BCD1-0CD03217059D}" destId="{69DB9ED2-EEA1-4253-8A99-0A98D9FC7FBD}" srcOrd="1" destOrd="0" parTransId="{CF51101D-BD38-49CF-B213-ABE39473FFD4}" sibTransId="{91B438EC-D238-4936-9CF5-668190324A0A}"/>
    <dgm:cxn modelId="{232D2711-82D9-4A26-9237-8A71A83B27F1}" type="presOf" srcId="{44E0105F-B832-4FBA-BBCD-1262CE74D856}" destId="{CE1D7A13-E31C-4FE5-83F7-F52806696C51}" srcOrd="0" destOrd="0" presId="urn:microsoft.com/office/officeart/2005/8/layout/target3"/>
    <dgm:cxn modelId="{19AC38DC-F50A-4CDD-BD1F-4E9934B5F4D0}" type="presOf" srcId="{67EF642D-88C4-4541-BCD1-0CD03217059D}" destId="{627D63C4-5122-4C7A-9F61-0BCC7D42DBED}" srcOrd="0" destOrd="0" presId="urn:microsoft.com/office/officeart/2005/8/layout/target3"/>
    <dgm:cxn modelId="{8A5464B1-2A2E-4608-8D9A-0F96EE1B4668}" srcId="{67EF642D-88C4-4541-BCD1-0CD03217059D}" destId="{44E0105F-B832-4FBA-BBCD-1262CE74D856}" srcOrd="0" destOrd="0" parTransId="{124EB938-2129-4F73-99C8-FDF8AD96BC51}" sibTransId="{495DE886-6754-4A68-8084-F2C32971FC5F}"/>
    <dgm:cxn modelId="{2378A3D9-DC96-496C-BF30-93372F149ED2}" type="presOf" srcId="{69DB9ED2-EEA1-4253-8A99-0A98D9FC7FBD}" destId="{E77562DF-DB6C-47D9-B9B2-0CD7CC43A3C8}" srcOrd="0" destOrd="0" presId="urn:microsoft.com/office/officeart/2005/8/layout/target3"/>
    <dgm:cxn modelId="{985793BB-D029-43A8-A809-4162B71F3D4A}" type="presOf" srcId="{44E0105F-B832-4FBA-BBCD-1262CE74D856}" destId="{C5CA70BD-E161-4321-ADE3-4A730FF96BF8}" srcOrd="1" destOrd="0" presId="urn:microsoft.com/office/officeart/2005/8/layout/target3"/>
    <dgm:cxn modelId="{ACDB5F43-2F15-4B6E-9A16-F0C0C2C72018}" type="presOf" srcId="{E2F4D675-16B4-4C67-ABFE-C02990EA066E}" destId="{8BD27D05-DA65-4EE4-A739-29A019530F39}" srcOrd="1" destOrd="0" presId="urn:microsoft.com/office/officeart/2005/8/layout/target3"/>
    <dgm:cxn modelId="{92172C54-DDBD-4EFE-B10F-15267AE3AEFB}" type="presParOf" srcId="{627D63C4-5122-4C7A-9F61-0BCC7D42DBED}" destId="{560535F2-54F2-4216-8636-96B8660B2181}" srcOrd="0" destOrd="0" presId="urn:microsoft.com/office/officeart/2005/8/layout/target3"/>
    <dgm:cxn modelId="{8A3052FD-E258-4EBC-9960-E834D855645D}" type="presParOf" srcId="{627D63C4-5122-4C7A-9F61-0BCC7D42DBED}" destId="{778138F8-DB92-4824-9ABF-B4677663E103}" srcOrd="1" destOrd="0" presId="urn:microsoft.com/office/officeart/2005/8/layout/target3"/>
    <dgm:cxn modelId="{DD90AD53-2D3A-458A-8618-4B2875AF10B7}" type="presParOf" srcId="{627D63C4-5122-4C7A-9F61-0BCC7D42DBED}" destId="{CE1D7A13-E31C-4FE5-83F7-F52806696C51}" srcOrd="2" destOrd="0" presId="urn:microsoft.com/office/officeart/2005/8/layout/target3"/>
    <dgm:cxn modelId="{6C67D654-D9B9-4580-9561-6D78F1CC0A69}" type="presParOf" srcId="{627D63C4-5122-4C7A-9F61-0BCC7D42DBED}" destId="{02F39F47-9BB1-4801-8570-BABFD6DA3186}" srcOrd="3" destOrd="0" presId="urn:microsoft.com/office/officeart/2005/8/layout/target3"/>
    <dgm:cxn modelId="{EF2BF4B1-AE05-45D5-BCD3-31CB6D368809}" type="presParOf" srcId="{627D63C4-5122-4C7A-9F61-0BCC7D42DBED}" destId="{A16913F2-D16C-4BE1-882D-9F3DDF165B48}" srcOrd="4" destOrd="0" presId="urn:microsoft.com/office/officeart/2005/8/layout/target3"/>
    <dgm:cxn modelId="{7016F838-999E-472B-BB78-4D3278091690}" type="presParOf" srcId="{627D63C4-5122-4C7A-9F61-0BCC7D42DBED}" destId="{E77562DF-DB6C-47D9-B9B2-0CD7CC43A3C8}" srcOrd="5" destOrd="0" presId="urn:microsoft.com/office/officeart/2005/8/layout/target3"/>
    <dgm:cxn modelId="{72721E19-F897-4774-BC9D-D33E4E6FE51D}" type="presParOf" srcId="{627D63C4-5122-4C7A-9F61-0BCC7D42DBED}" destId="{FC52097C-E5A9-44BC-8688-13FE346394BE}" srcOrd="6" destOrd="0" presId="urn:microsoft.com/office/officeart/2005/8/layout/target3"/>
    <dgm:cxn modelId="{1282FCE8-80C6-4809-9832-81B0E1BFBFFE}" type="presParOf" srcId="{627D63C4-5122-4C7A-9F61-0BCC7D42DBED}" destId="{1DD3CFA7-00D6-4809-94F2-FACED924CB5F}" srcOrd="7" destOrd="0" presId="urn:microsoft.com/office/officeart/2005/8/layout/target3"/>
    <dgm:cxn modelId="{543FE760-550C-49AF-9FF5-E03270708876}" type="presParOf" srcId="{627D63C4-5122-4C7A-9F61-0BCC7D42DBED}" destId="{31FB96C6-9E28-4D08-BB02-3426D7667CD3}" srcOrd="8" destOrd="0" presId="urn:microsoft.com/office/officeart/2005/8/layout/target3"/>
    <dgm:cxn modelId="{2FE0BAC9-B841-4059-972C-1C7DF92DC192}" type="presParOf" srcId="{627D63C4-5122-4C7A-9F61-0BCC7D42DBED}" destId="{C5CA70BD-E161-4321-ADE3-4A730FF96BF8}" srcOrd="9" destOrd="0" presId="urn:microsoft.com/office/officeart/2005/8/layout/target3"/>
    <dgm:cxn modelId="{95A8E857-E4C8-484C-ADF5-04E611104C15}" type="presParOf" srcId="{627D63C4-5122-4C7A-9F61-0BCC7D42DBED}" destId="{828FB01B-111D-48A3-B6DE-EFB13C3CCA9E}" srcOrd="10" destOrd="0" presId="urn:microsoft.com/office/officeart/2005/8/layout/target3"/>
    <dgm:cxn modelId="{13131F66-96BE-43AE-B814-6B1FC1280793}" type="presParOf" srcId="{627D63C4-5122-4C7A-9F61-0BCC7D42DBED}" destId="{8BD27D05-DA65-4EE4-A739-29A019530F39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7EF642D-88C4-4541-BCD1-0CD03217059D}" type="doc">
      <dgm:prSet loTypeId="urn:microsoft.com/office/officeart/2005/8/layout/target3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44E0105F-B832-4FBA-BBCD-1262CE74D856}">
      <dgm:prSet/>
      <dgm:spPr/>
      <dgm:t>
        <a:bodyPr/>
        <a:lstStyle/>
        <a:p>
          <a:pPr rtl="0"/>
          <a:r>
            <a:rPr lang="uk-UA" dirty="0" smtClean="0"/>
            <a:t>Аналіз документів  (якісні показники) </a:t>
          </a:r>
          <a:endParaRPr lang="ru-RU" dirty="0"/>
        </a:p>
      </dgm:t>
    </dgm:pt>
    <dgm:pt modelId="{124EB938-2129-4F73-99C8-FDF8AD96BC51}" type="parTrans" cxnId="{8A5464B1-2A2E-4608-8D9A-0F96EE1B4668}">
      <dgm:prSet/>
      <dgm:spPr/>
      <dgm:t>
        <a:bodyPr/>
        <a:lstStyle/>
        <a:p>
          <a:endParaRPr lang="ru-RU"/>
        </a:p>
      </dgm:t>
    </dgm:pt>
    <dgm:pt modelId="{495DE886-6754-4A68-8084-F2C32971FC5F}" type="sibTrans" cxnId="{8A5464B1-2A2E-4608-8D9A-0F96EE1B4668}">
      <dgm:prSet/>
      <dgm:spPr/>
      <dgm:t>
        <a:bodyPr/>
        <a:lstStyle/>
        <a:p>
          <a:endParaRPr lang="ru-RU"/>
        </a:p>
      </dgm:t>
    </dgm:pt>
    <dgm:pt modelId="{69DB9ED2-EEA1-4253-8A99-0A98D9FC7FBD}">
      <dgm:prSet/>
      <dgm:spPr/>
      <dgm:t>
        <a:bodyPr/>
        <a:lstStyle/>
        <a:p>
          <a:pPr rtl="0"/>
          <a:r>
            <a:rPr lang="uk-UA" dirty="0" smtClean="0"/>
            <a:t>- аналіз унікальних документальних джерел</a:t>
          </a:r>
          <a:endParaRPr lang="ru-RU" dirty="0"/>
        </a:p>
      </dgm:t>
    </dgm:pt>
    <dgm:pt modelId="{CF51101D-BD38-49CF-B213-ABE39473FFD4}" type="parTrans" cxnId="{E3E06742-310A-47CF-B398-0303EB67E57B}">
      <dgm:prSet/>
      <dgm:spPr/>
      <dgm:t>
        <a:bodyPr/>
        <a:lstStyle/>
        <a:p>
          <a:endParaRPr lang="ru-RU"/>
        </a:p>
      </dgm:t>
    </dgm:pt>
    <dgm:pt modelId="{91B438EC-D238-4936-9CF5-668190324A0A}" type="sibTrans" cxnId="{E3E06742-310A-47CF-B398-0303EB67E57B}">
      <dgm:prSet/>
      <dgm:spPr/>
      <dgm:t>
        <a:bodyPr/>
        <a:lstStyle/>
        <a:p>
          <a:endParaRPr lang="ru-RU"/>
        </a:p>
      </dgm:t>
    </dgm:pt>
    <dgm:pt modelId="{E2F4D675-16B4-4C67-ABFE-C02990EA066E}">
      <dgm:prSet/>
      <dgm:spPr/>
      <dgm:t>
        <a:bodyPr/>
        <a:lstStyle/>
        <a:p>
          <a:pPr rtl="0"/>
          <a:r>
            <a:rPr lang="uk-UA" dirty="0" smtClean="0"/>
            <a:t>- візуальна соціологія </a:t>
          </a:r>
          <a:endParaRPr lang="ru-RU" dirty="0"/>
        </a:p>
      </dgm:t>
    </dgm:pt>
    <dgm:pt modelId="{598B1A9F-5E24-4996-A6CF-F33EB5EA8421}" type="parTrans" cxnId="{251BD5EC-3ADB-4535-9102-DB0304793B39}">
      <dgm:prSet/>
      <dgm:spPr/>
      <dgm:t>
        <a:bodyPr/>
        <a:lstStyle/>
        <a:p>
          <a:endParaRPr lang="ru-RU"/>
        </a:p>
      </dgm:t>
    </dgm:pt>
    <dgm:pt modelId="{9BF5C126-3C53-4C7C-9330-FC43C9E4A781}" type="sibTrans" cxnId="{251BD5EC-3ADB-4535-9102-DB0304793B39}">
      <dgm:prSet/>
      <dgm:spPr/>
      <dgm:t>
        <a:bodyPr/>
        <a:lstStyle/>
        <a:p>
          <a:endParaRPr lang="ru-RU"/>
        </a:p>
      </dgm:t>
    </dgm:pt>
    <dgm:pt modelId="{5266FA54-3D66-4E3E-89D0-F607A5B9B13F}" type="pres">
      <dgm:prSet presAssocID="{67EF642D-88C4-4541-BCD1-0CD03217059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E851E36F-8196-43A8-86E9-EC36EDB785AE}" type="pres">
      <dgm:prSet presAssocID="{44E0105F-B832-4FBA-BBCD-1262CE74D856}" presName="circle1" presStyleLbl="node1" presStyleIdx="0" presStyleCnt="3"/>
      <dgm:spPr/>
      <dgm:t>
        <a:bodyPr/>
        <a:lstStyle/>
        <a:p>
          <a:endParaRPr lang="uk-UA"/>
        </a:p>
      </dgm:t>
    </dgm:pt>
    <dgm:pt modelId="{9BEB9B27-5DE6-4F71-8725-A0BB9BF7D001}" type="pres">
      <dgm:prSet presAssocID="{44E0105F-B832-4FBA-BBCD-1262CE74D856}" presName="space" presStyleCnt="0"/>
      <dgm:spPr/>
      <dgm:t>
        <a:bodyPr/>
        <a:lstStyle/>
        <a:p>
          <a:endParaRPr lang="uk-UA"/>
        </a:p>
      </dgm:t>
    </dgm:pt>
    <dgm:pt modelId="{8D229058-0A0E-420A-BF2A-25335E13A3A1}" type="pres">
      <dgm:prSet presAssocID="{44E0105F-B832-4FBA-BBCD-1262CE74D856}" presName="rect1" presStyleLbl="alignAcc1" presStyleIdx="0" presStyleCnt="3"/>
      <dgm:spPr/>
      <dgm:t>
        <a:bodyPr/>
        <a:lstStyle/>
        <a:p>
          <a:endParaRPr lang="uk-UA"/>
        </a:p>
      </dgm:t>
    </dgm:pt>
    <dgm:pt modelId="{323A2802-DBA8-4A10-9619-78C172E3AF80}" type="pres">
      <dgm:prSet presAssocID="{69DB9ED2-EEA1-4253-8A99-0A98D9FC7FBD}" presName="vertSpace2" presStyleLbl="node1" presStyleIdx="0" presStyleCnt="3"/>
      <dgm:spPr/>
      <dgm:t>
        <a:bodyPr/>
        <a:lstStyle/>
        <a:p>
          <a:endParaRPr lang="uk-UA"/>
        </a:p>
      </dgm:t>
    </dgm:pt>
    <dgm:pt modelId="{11B9B3D9-C77D-40E2-8F69-776C6AF3C5AB}" type="pres">
      <dgm:prSet presAssocID="{69DB9ED2-EEA1-4253-8A99-0A98D9FC7FBD}" presName="circle2" presStyleLbl="node1" presStyleIdx="1" presStyleCnt="3"/>
      <dgm:spPr/>
      <dgm:t>
        <a:bodyPr/>
        <a:lstStyle/>
        <a:p>
          <a:endParaRPr lang="uk-UA"/>
        </a:p>
      </dgm:t>
    </dgm:pt>
    <dgm:pt modelId="{3754B4F8-179C-4892-A252-4D46200F891A}" type="pres">
      <dgm:prSet presAssocID="{69DB9ED2-EEA1-4253-8A99-0A98D9FC7FBD}" presName="rect2" presStyleLbl="alignAcc1" presStyleIdx="1" presStyleCnt="3"/>
      <dgm:spPr/>
      <dgm:t>
        <a:bodyPr/>
        <a:lstStyle/>
        <a:p>
          <a:endParaRPr lang="uk-UA"/>
        </a:p>
      </dgm:t>
    </dgm:pt>
    <dgm:pt modelId="{824814CA-E33B-43A1-8C5D-5A68CBFE5C08}" type="pres">
      <dgm:prSet presAssocID="{E2F4D675-16B4-4C67-ABFE-C02990EA066E}" presName="vertSpace3" presStyleLbl="node1" presStyleIdx="1" presStyleCnt="3"/>
      <dgm:spPr/>
      <dgm:t>
        <a:bodyPr/>
        <a:lstStyle/>
        <a:p>
          <a:endParaRPr lang="uk-UA"/>
        </a:p>
      </dgm:t>
    </dgm:pt>
    <dgm:pt modelId="{9F10AB1A-7CE0-4A1F-848E-7BDB4B6E4CD8}" type="pres">
      <dgm:prSet presAssocID="{E2F4D675-16B4-4C67-ABFE-C02990EA066E}" presName="circle3" presStyleLbl="node1" presStyleIdx="2" presStyleCnt="3"/>
      <dgm:spPr/>
      <dgm:t>
        <a:bodyPr/>
        <a:lstStyle/>
        <a:p>
          <a:endParaRPr lang="uk-UA"/>
        </a:p>
      </dgm:t>
    </dgm:pt>
    <dgm:pt modelId="{F8A0D440-D237-41DC-B202-A4BAB9496E7E}" type="pres">
      <dgm:prSet presAssocID="{E2F4D675-16B4-4C67-ABFE-C02990EA066E}" presName="rect3" presStyleLbl="alignAcc1" presStyleIdx="2" presStyleCnt="3"/>
      <dgm:spPr/>
      <dgm:t>
        <a:bodyPr/>
        <a:lstStyle/>
        <a:p>
          <a:endParaRPr lang="uk-UA"/>
        </a:p>
      </dgm:t>
    </dgm:pt>
    <dgm:pt modelId="{56D9C702-FD60-489F-BB6E-1CC459779929}" type="pres">
      <dgm:prSet presAssocID="{44E0105F-B832-4FBA-BBCD-1262CE74D856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BA972B0-4FC7-411F-A16B-47F95DF634E6}" type="pres">
      <dgm:prSet presAssocID="{69DB9ED2-EEA1-4253-8A99-0A98D9FC7FBD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4E8D390-E097-4AEC-9320-AA13B3616207}" type="pres">
      <dgm:prSet presAssocID="{E2F4D675-16B4-4C67-ABFE-C02990EA066E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251BD5EC-3ADB-4535-9102-DB0304793B39}" srcId="{67EF642D-88C4-4541-BCD1-0CD03217059D}" destId="{E2F4D675-16B4-4C67-ABFE-C02990EA066E}" srcOrd="2" destOrd="0" parTransId="{598B1A9F-5E24-4996-A6CF-F33EB5EA8421}" sibTransId="{9BF5C126-3C53-4C7C-9330-FC43C9E4A781}"/>
    <dgm:cxn modelId="{734D7035-216B-4591-B093-F5EFA0FC9630}" type="presOf" srcId="{44E0105F-B832-4FBA-BBCD-1262CE74D856}" destId="{56D9C702-FD60-489F-BB6E-1CC459779929}" srcOrd="1" destOrd="0" presId="urn:microsoft.com/office/officeart/2005/8/layout/target3"/>
    <dgm:cxn modelId="{3A27A93E-B02D-4256-A5FA-B4CEEE5E634B}" type="presOf" srcId="{69DB9ED2-EEA1-4253-8A99-0A98D9FC7FBD}" destId="{DBA972B0-4FC7-411F-A16B-47F95DF634E6}" srcOrd="1" destOrd="0" presId="urn:microsoft.com/office/officeart/2005/8/layout/target3"/>
    <dgm:cxn modelId="{D50165B1-576C-4930-AF5E-FEB540EADE63}" type="presOf" srcId="{69DB9ED2-EEA1-4253-8A99-0A98D9FC7FBD}" destId="{3754B4F8-179C-4892-A252-4D46200F891A}" srcOrd="0" destOrd="0" presId="urn:microsoft.com/office/officeart/2005/8/layout/target3"/>
    <dgm:cxn modelId="{9B2DEA63-E7C9-4678-8BB3-1C0F51D5BE6E}" type="presOf" srcId="{E2F4D675-16B4-4C67-ABFE-C02990EA066E}" destId="{F8A0D440-D237-41DC-B202-A4BAB9496E7E}" srcOrd="0" destOrd="0" presId="urn:microsoft.com/office/officeart/2005/8/layout/target3"/>
    <dgm:cxn modelId="{E3E06742-310A-47CF-B398-0303EB67E57B}" srcId="{67EF642D-88C4-4541-BCD1-0CD03217059D}" destId="{69DB9ED2-EEA1-4253-8A99-0A98D9FC7FBD}" srcOrd="1" destOrd="0" parTransId="{CF51101D-BD38-49CF-B213-ABE39473FFD4}" sibTransId="{91B438EC-D238-4936-9CF5-668190324A0A}"/>
    <dgm:cxn modelId="{8A5464B1-2A2E-4608-8D9A-0F96EE1B4668}" srcId="{67EF642D-88C4-4541-BCD1-0CD03217059D}" destId="{44E0105F-B832-4FBA-BBCD-1262CE74D856}" srcOrd="0" destOrd="0" parTransId="{124EB938-2129-4F73-99C8-FDF8AD96BC51}" sibTransId="{495DE886-6754-4A68-8084-F2C32971FC5F}"/>
    <dgm:cxn modelId="{2C5B7F59-C685-4D6E-BF66-6497B62EEF6D}" type="presOf" srcId="{67EF642D-88C4-4541-BCD1-0CD03217059D}" destId="{5266FA54-3D66-4E3E-89D0-F607A5B9B13F}" srcOrd="0" destOrd="0" presId="urn:microsoft.com/office/officeart/2005/8/layout/target3"/>
    <dgm:cxn modelId="{4103ABCE-DCAA-4D0A-B46D-0F5F42371EFC}" type="presOf" srcId="{E2F4D675-16B4-4C67-ABFE-C02990EA066E}" destId="{54E8D390-E097-4AEC-9320-AA13B3616207}" srcOrd="1" destOrd="0" presId="urn:microsoft.com/office/officeart/2005/8/layout/target3"/>
    <dgm:cxn modelId="{2C2944D6-1096-4BB5-B08C-35BB7F9E12BE}" type="presOf" srcId="{44E0105F-B832-4FBA-BBCD-1262CE74D856}" destId="{8D229058-0A0E-420A-BF2A-25335E13A3A1}" srcOrd="0" destOrd="0" presId="urn:microsoft.com/office/officeart/2005/8/layout/target3"/>
    <dgm:cxn modelId="{E60F58AA-9EF7-45CC-B4DE-BA3999F1BE0E}" type="presParOf" srcId="{5266FA54-3D66-4E3E-89D0-F607A5B9B13F}" destId="{E851E36F-8196-43A8-86E9-EC36EDB785AE}" srcOrd="0" destOrd="0" presId="urn:microsoft.com/office/officeart/2005/8/layout/target3"/>
    <dgm:cxn modelId="{D2BC2391-972E-4E88-9044-EA8D6E200C16}" type="presParOf" srcId="{5266FA54-3D66-4E3E-89D0-F607A5B9B13F}" destId="{9BEB9B27-5DE6-4F71-8725-A0BB9BF7D001}" srcOrd="1" destOrd="0" presId="urn:microsoft.com/office/officeart/2005/8/layout/target3"/>
    <dgm:cxn modelId="{D247C776-89E7-4D3B-AE4D-AA5EFE624670}" type="presParOf" srcId="{5266FA54-3D66-4E3E-89D0-F607A5B9B13F}" destId="{8D229058-0A0E-420A-BF2A-25335E13A3A1}" srcOrd="2" destOrd="0" presId="urn:microsoft.com/office/officeart/2005/8/layout/target3"/>
    <dgm:cxn modelId="{0978DFAD-4859-465B-9C06-D4C00A73C7A1}" type="presParOf" srcId="{5266FA54-3D66-4E3E-89D0-F607A5B9B13F}" destId="{323A2802-DBA8-4A10-9619-78C172E3AF80}" srcOrd="3" destOrd="0" presId="urn:microsoft.com/office/officeart/2005/8/layout/target3"/>
    <dgm:cxn modelId="{4B0C1D87-3689-4C5B-97E8-8D2DDFD94722}" type="presParOf" srcId="{5266FA54-3D66-4E3E-89D0-F607A5B9B13F}" destId="{11B9B3D9-C77D-40E2-8F69-776C6AF3C5AB}" srcOrd="4" destOrd="0" presId="urn:microsoft.com/office/officeart/2005/8/layout/target3"/>
    <dgm:cxn modelId="{B7B1332D-BB4D-428B-B84E-903D4740D6F1}" type="presParOf" srcId="{5266FA54-3D66-4E3E-89D0-F607A5B9B13F}" destId="{3754B4F8-179C-4892-A252-4D46200F891A}" srcOrd="5" destOrd="0" presId="urn:microsoft.com/office/officeart/2005/8/layout/target3"/>
    <dgm:cxn modelId="{0BCECD87-0785-4A83-AB17-F769505659DF}" type="presParOf" srcId="{5266FA54-3D66-4E3E-89D0-F607A5B9B13F}" destId="{824814CA-E33B-43A1-8C5D-5A68CBFE5C08}" srcOrd="6" destOrd="0" presId="urn:microsoft.com/office/officeart/2005/8/layout/target3"/>
    <dgm:cxn modelId="{BCFD63CA-81AD-48E5-8909-A056F4223BDD}" type="presParOf" srcId="{5266FA54-3D66-4E3E-89D0-F607A5B9B13F}" destId="{9F10AB1A-7CE0-4A1F-848E-7BDB4B6E4CD8}" srcOrd="7" destOrd="0" presId="urn:microsoft.com/office/officeart/2005/8/layout/target3"/>
    <dgm:cxn modelId="{0FC8C2C3-69C4-42B1-A130-24F760E6A2DB}" type="presParOf" srcId="{5266FA54-3D66-4E3E-89D0-F607A5B9B13F}" destId="{F8A0D440-D237-41DC-B202-A4BAB9496E7E}" srcOrd="8" destOrd="0" presId="urn:microsoft.com/office/officeart/2005/8/layout/target3"/>
    <dgm:cxn modelId="{8B9A24A3-76A1-44AB-8B8C-C197555E57FF}" type="presParOf" srcId="{5266FA54-3D66-4E3E-89D0-F607A5B9B13F}" destId="{56D9C702-FD60-489F-BB6E-1CC459779929}" srcOrd="9" destOrd="0" presId="urn:microsoft.com/office/officeart/2005/8/layout/target3"/>
    <dgm:cxn modelId="{EB1E3D1C-F447-4827-9991-8E65048EAC7D}" type="presParOf" srcId="{5266FA54-3D66-4E3E-89D0-F607A5B9B13F}" destId="{DBA972B0-4FC7-411F-A16B-47F95DF634E6}" srcOrd="10" destOrd="0" presId="urn:microsoft.com/office/officeart/2005/8/layout/target3"/>
    <dgm:cxn modelId="{0C4D1714-0145-4FBD-A0DB-B9423A1AE291}" type="presParOf" srcId="{5266FA54-3D66-4E3E-89D0-F607A5B9B13F}" destId="{54E8D390-E097-4AEC-9320-AA13B3616207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F9F850A-1AE0-435B-9E0A-F82F82946E14}" type="doc">
      <dgm:prSet loTypeId="urn:microsoft.com/office/officeart/2005/8/layout/hList3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uk-UA"/>
        </a:p>
      </dgm:t>
    </dgm:pt>
    <dgm:pt modelId="{AA871FBB-8E21-4DC2-8D0F-E945033F6296}">
      <dgm:prSet phldrT="[Текст]" custT="1"/>
      <dgm:spPr/>
      <dgm:t>
        <a:bodyPr/>
        <a:lstStyle/>
        <a:p>
          <a:r>
            <a:rPr lang="uk-UA" sz="2800" dirty="0" smtClean="0">
              <a:solidFill>
                <a:srgbClr val="FFFF00"/>
              </a:solidFill>
              <a:latin typeface="Arial Black" pitchFamily="34" charset="0"/>
            </a:rPr>
            <a:t>Рівні забезпечення безпеки</a:t>
          </a:r>
          <a:endParaRPr lang="uk-UA" sz="2800" dirty="0"/>
        </a:p>
      </dgm:t>
    </dgm:pt>
    <dgm:pt modelId="{CDF72E94-19F2-4640-80E1-81F7EE77AF98}" type="parTrans" cxnId="{4E8AA769-9D27-4A13-935C-80A5279C6C3E}">
      <dgm:prSet/>
      <dgm:spPr/>
      <dgm:t>
        <a:bodyPr/>
        <a:lstStyle/>
        <a:p>
          <a:endParaRPr lang="uk-UA"/>
        </a:p>
      </dgm:t>
    </dgm:pt>
    <dgm:pt modelId="{1E95ECA0-7639-4DD7-A79C-ECCF17C1A158}" type="sibTrans" cxnId="{4E8AA769-9D27-4A13-935C-80A5279C6C3E}">
      <dgm:prSet/>
      <dgm:spPr/>
      <dgm:t>
        <a:bodyPr/>
        <a:lstStyle/>
        <a:p>
          <a:endParaRPr lang="uk-UA"/>
        </a:p>
      </dgm:t>
    </dgm:pt>
    <dgm:pt modelId="{A07C6763-66C7-4081-82EE-477F780BBC74}">
      <dgm:prSet phldrT="[Текст]"/>
      <dgm:spPr/>
      <dgm:t>
        <a:bodyPr/>
        <a:lstStyle/>
        <a:p>
          <a:r>
            <a:rPr lang="uk-UA" dirty="0" smtClean="0">
              <a:solidFill>
                <a:srgbClr val="FFFF00"/>
              </a:solidFill>
            </a:rPr>
            <a:t>Національний</a:t>
          </a:r>
          <a:endParaRPr lang="uk-UA" dirty="0">
            <a:solidFill>
              <a:srgbClr val="FFFF00"/>
            </a:solidFill>
          </a:endParaRPr>
        </a:p>
      </dgm:t>
    </dgm:pt>
    <dgm:pt modelId="{1E99B78B-4433-4BEF-88A7-9913474CFD19}" type="parTrans" cxnId="{141F559E-A0A0-4043-8926-88C392C71B58}">
      <dgm:prSet/>
      <dgm:spPr/>
      <dgm:t>
        <a:bodyPr/>
        <a:lstStyle/>
        <a:p>
          <a:endParaRPr lang="uk-UA"/>
        </a:p>
      </dgm:t>
    </dgm:pt>
    <dgm:pt modelId="{6C1522B0-8A75-43F9-8EE2-8442EE5BEB37}" type="sibTrans" cxnId="{141F559E-A0A0-4043-8926-88C392C71B58}">
      <dgm:prSet/>
      <dgm:spPr/>
      <dgm:t>
        <a:bodyPr/>
        <a:lstStyle/>
        <a:p>
          <a:endParaRPr lang="uk-UA"/>
        </a:p>
      </dgm:t>
    </dgm:pt>
    <dgm:pt modelId="{38C99194-B242-43A6-AA7F-741778ACC90D}">
      <dgm:prSet phldrT="[Текст]"/>
      <dgm:spPr/>
      <dgm:t>
        <a:bodyPr/>
        <a:lstStyle/>
        <a:p>
          <a:r>
            <a:rPr lang="uk-UA" dirty="0" smtClean="0">
              <a:solidFill>
                <a:srgbClr val="FFFF00"/>
              </a:solidFill>
            </a:rPr>
            <a:t>Регіональний</a:t>
          </a:r>
          <a:endParaRPr lang="uk-UA" dirty="0">
            <a:solidFill>
              <a:srgbClr val="FFFF00"/>
            </a:solidFill>
          </a:endParaRPr>
        </a:p>
      </dgm:t>
    </dgm:pt>
    <dgm:pt modelId="{673EAB9D-3B88-4FFD-9EA0-2387307D0D17}" type="parTrans" cxnId="{D656B177-78C6-4F08-9FD2-1EFCC97D7AD2}">
      <dgm:prSet/>
      <dgm:spPr/>
      <dgm:t>
        <a:bodyPr/>
        <a:lstStyle/>
        <a:p>
          <a:endParaRPr lang="uk-UA"/>
        </a:p>
      </dgm:t>
    </dgm:pt>
    <dgm:pt modelId="{57850746-3742-49B9-9708-507705F81DEC}" type="sibTrans" cxnId="{D656B177-78C6-4F08-9FD2-1EFCC97D7AD2}">
      <dgm:prSet/>
      <dgm:spPr/>
      <dgm:t>
        <a:bodyPr/>
        <a:lstStyle/>
        <a:p>
          <a:endParaRPr lang="uk-UA"/>
        </a:p>
      </dgm:t>
    </dgm:pt>
    <dgm:pt modelId="{E5D47B8F-590C-47AA-A261-FCD8C9C0B5BF}">
      <dgm:prSet phldrT="[Текст]"/>
      <dgm:spPr/>
      <dgm:t>
        <a:bodyPr/>
        <a:lstStyle/>
        <a:p>
          <a:r>
            <a:rPr lang="uk-UA" dirty="0" smtClean="0">
              <a:solidFill>
                <a:srgbClr val="FFFF00"/>
              </a:solidFill>
            </a:rPr>
            <a:t>Локальний</a:t>
          </a:r>
          <a:endParaRPr lang="uk-UA" dirty="0">
            <a:solidFill>
              <a:srgbClr val="FFFF00"/>
            </a:solidFill>
          </a:endParaRPr>
        </a:p>
      </dgm:t>
    </dgm:pt>
    <dgm:pt modelId="{4A3BFCC3-BA9E-4FE5-88C5-A971BEF261F0}" type="parTrans" cxnId="{790D7BEB-0C2C-4220-841B-6DE2E020479B}">
      <dgm:prSet/>
      <dgm:spPr/>
      <dgm:t>
        <a:bodyPr/>
        <a:lstStyle/>
        <a:p>
          <a:endParaRPr lang="uk-UA"/>
        </a:p>
      </dgm:t>
    </dgm:pt>
    <dgm:pt modelId="{6BBC3A68-27B2-47B5-BA0C-C43493CB977D}" type="sibTrans" cxnId="{790D7BEB-0C2C-4220-841B-6DE2E020479B}">
      <dgm:prSet/>
      <dgm:spPr/>
      <dgm:t>
        <a:bodyPr/>
        <a:lstStyle/>
        <a:p>
          <a:endParaRPr lang="uk-UA"/>
        </a:p>
      </dgm:t>
    </dgm:pt>
    <dgm:pt modelId="{F212E404-7BCC-4FE5-A543-FCD7E38D0F64}" type="pres">
      <dgm:prSet presAssocID="{BF9F850A-1AE0-435B-9E0A-F82F82946E14}" presName="composite" presStyleCnt="0">
        <dgm:presLayoutVars>
          <dgm:chMax val="1"/>
          <dgm:dir/>
          <dgm:resizeHandles val="exact"/>
        </dgm:presLayoutVars>
      </dgm:prSet>
      <dgm:spPr/>
    </dgm:pt>
    <dgm:pt modelId="{345544FD-8FA3-4164-A71D-7D046545FA82}" type="pres">
      <dgm:prSet presAssocID="{AA871FBB-8E21-4DC2-8D0F-E945033F6296}" presName="roof" presStyleLbl="dkBgShp" presStyleIdx="0" presStyleCnt="2"/>
      <dgm:spPr/>
      <dgm:t>
        <a:bodyPr/>
        <a:lstStyle/>
        <a:p>
          <a:endParaRPr lang="uk-UA"/>
        </a:p>
      </dgm:t>
    </dgm:pt>
    <dgm:pt modelId="{7425A627-744E-42C7-A454-926F7B9981B4}" type="pres">
      <dgm:prSet presAssocID="{AA871FBB-8E21-4DC2-8D0F-E945033F6296}" presName="pillars" presStyleCnt="0"/>
      <dgm:spPr/>
    </dgm:pt>
    <dgm:pt modelId="{93A0DB7C-CDB8-412A-B2E2-4A4FEAAA6B8D}" type="pres">
      <dgm:prSet presAssocID="{AA871FBB-8E21-4DC2-8D0F-E945033F6296}" presName="pillar1" presStyleLbl="node1" presStyleIdx="0" presStyleCnt="3">
        <dgm:presLayoutVars>
          <dgm:bulletEnabled val="1"/>
        </dgm:presLayoutVars>
      </dgm:prSet>
      <dgm:spPr/>
    </dgm:pt>
    <dgm:pt modelId="{730CCFBE-1542-46E5-BCCF-B096B1FB05AA}" type="pres">
      <dgm:prSet presAssocID="{38C99194-B242-43A6-AA7F-741778ACC90D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E0E109D-AB07-4D88-B281-9B8DB419E92C}" type="pres">
      <dgm:prSet presAssocID="{E5D47B8F-590C-47AA-A261-FCD8C9C0B5BF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A8F8E66-C732-4483-B239-81E4F38AFB87}" type="pres">
      <dgm:prSet presAssocID="{AA871FBB-8E21-4DC2-8D0F-E945033F6296}" presName="base" presStyleLbl="dkBgShp" presStyleIdx="1" presStyleCnt="2"/>
      <dgm:spPr/>
    </dgm:pt>
  </dgm:ptLst>
  <dgm:cxnLst>
    <dgm:cxn modelId="{3C1AF802-5863-487C-8691-56E0C2C316A8}" type="presOf" srcId="{38C99194-B242-43A6-AA7F-741778ACC90D}" destId="{730CCFBE-1542-46E5-BCCF-B096B1FB05AA}" srcOrd="0" destOrd="0" presId="urn:microsoft.com/office/officeart/2005/8/layout/hList3"/>
    <dgm:cxn modelId="{D656B177-78C6-4F08-9FD2-1EFCC97D7AD2}" srcId="{AA871FBB-8E21-4DC2-8D0F-E945033F6296}" destId="{38C99194-B242-43A6-AA7F-741778ACC90D}" srcOrd="1" destOrd="0" parTransId="{673EAB9D-3B88-4FFD-9EA0-2387307D0D17}" sibTransId="{57850746-3742-49B9-9708-507705F81DEC}"/>
    <dgm:cxn modelId="{F994296D-2BE5-440F-9BCE-F85B223AC9ED}" type="presOf" srcId="{E5D47B8F-590C-47AA-A261-FCD8C9C0B5BF}" destId="{0E0E109D-AB07-4D88-B281-9B8DB419E92C}" srcOrd="0" destOrd="0" presId="urn:microsoft.com/office/officeart/2005/8/layout/hList3"/>
    <dgm:cxn modelId="{4CDB8E43-FCC2-407C-854D-F140F5D67D8E}" type="presOf" srcId="{BF9F850A-1AE0-435B-9E0A-F82F82946E14}" destId="{F212E404-7BCC-4FE5-A543-FCD7E38D0F64}" srcOrd="0" destOrd="0" presId="urn:microsoft.com/office/officeart/2005/8/layout/hList3"/>
    <dgm:cxn modelId="{790D7BEB-0C2C-4220-841B-6DE2E020479B}" srcId="{AA871FBB-8E21-4DC2-8D0F-E945033F6296}" destId="{E5D47B8F-590C-47AA-A261-FCD8C9C0B5BF}" srcOrd="2" destOrd="0" parTransId="{4A3BFCC3-BA9E-4FE5-88C5-A971BEF261F0}" sibTransId="{6BBC3A68-27B2-47B5-BA0C-C43493CB977D}"/>
    <dgm:cxn modelId="{FFE7266E-C9AC-4784-B17B-B841ED98D576}" type="presOf" srcId="{AA871FBB-8E21-4DC2-8D0F-E945033F6296}" destId="{345544FD-8FA3-4164-A71D-7D046545FA82}" srcOrd="0" destOrd="0" presId="urn:microsoft.com/office/officeart/2005/8/layout/hList3"/>
    <dgm:cxn modelId="{141F559E-A0A0-4043-8926-88C392C71B58}" srcId="{AA871FBB-8E21-4DC2-8D0F-E945033F6296}" destId="{A07C6763-66C7-4081-82EE-477F780BBC74}" srcOrd="0" destOrd="0" parTransId="{1E99B78B-4433-4BEF-88A7-9913474CFD19}" sibTransId="{6C1522B0-8A75-43F9-8EE2-8442EE5BEB37}"/>
    <dgm:cxn modelId="{CD700B2A-6340-436B-BFFB-269BB3904F55}" type="presOf" srcId="{A07C6763-66C7-4081-82EE-477F780BBC74}" destId="{93A0DB7C-CDB8-412A-B2E2-4A4FEAAA6B8D}" srcOrd="0" destOrd="0" presId="urn:microsoft.com/office/officeart/2005/8/layout/hList3"/>
    <dgm:cxn modelId="{4E8AA769-9D27-4A13-935C-80A5279C6C3E}" srcId="{BF9F850A-1AE0-435B-9E0A-F82F82946E14}" destId="{AA871FBB-8E21-4DC2-8D0F-E945033F6296}" srcOrd="0" destOrd="0" parTransId="{CDF72E94-19F2-4640-80E1-81F7EE77AF98}" sibTransId="{1E95ECA0-7639-4DD7-A79C-ECCF17C1A158}"/>
    <dgm:cxn modelId="{65FB0922-1577-46E6-86C2-9671184FC252}" type="presParOf" srcId="{F212E404-7BCC-4FE5-A543-FCD7E38D0F64}" destId="{345544FD-8FA3-4164-A71D-7D046545FA82}" srcOrd="0" destOrd="0" presId="urn:microsoft.com/office/officeart/2005/8/layout/hList3"/>
    <dgm:cxn modelId="{0673E8E3-A904-41E6-9045-0D3E647106FB}" type="presParOf" srcId="{F212E404-7BCC-4FE5-A543-FCD7E38D0F64}" destId="{7425A627-744E-42C7-A454-926F7B9981B4}" srcOrd="1" destOrd="0" presId="urn:microsoft.com/office/officeart/2005/8/layout/hList3"/>
    <dgm:cxn modelId="{EDF98E59-6F10-4988-89CB-55917F685F4F}" type="presParOf" srcId="{7425A627-744E-42C7-A454-926F7B9981B4}" destId="{93A0DB7C-CDB8-412A-B2E2-4A4FEAAA6B8D}" srcOrd="0" destOrd="0" presId="urn:microsoft.com/office/officeart/2005/8/layout/hList3"/>
    <dgm:cxn modelId="{F2E59584-5DA4-44FB-BD1B-3AA945DD1A38}" type="presParOf" srcId="{7425A627-744E-42C7-A454-926F7B9981B4}" destId="{730CCFBE-1542-46E5-BCCF-B096B1FB05AA}" srcOrd="1" destOrd="0" presId="urn:microsoft.com/office/officeart/2005/8/layout/hList3"/>
    <dgm:cxn modelId="{CE6B113D-5F63-4000-A04A-993D5FE91685}" type="presParOf" srcId="{7425A627-744E-42C7-A454-926F7B9981B4}" destId="{0E0E109D-AB07-4D88-B281-9B8DB419E92C}" srcOrd="2" destOrd="0" presId="urn:microsoft.com/office/officeart/2005/8/layout/hList3"/>
    <dgm:cxn modelId="{D11F889D-6260-4727-A0A0-7EA39FA88BBB}" type="presParOf" srcId="{F212E404-7BCC-4FE5-A543-FCD7E38D0F64}" destId="{BA8F8E66-C732-4483-B239-81E4F38AFB87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171DB7E-7EC3-426F-9E87-CBFAA7D4C9BC}">
      <dsp:nvSpPr>
        <dsp:cNvPr id="0" name=""/>
        <dsp:cNvSpPr/>
      </dsp:nvSpPr>
      <dsp:spPr>
        <a:xfrm>
          <a:off x="617219" y="0"/>
          <a:ext cx="6995160" cy="4572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2977EA-8F9B-4E6E-8457-46E99AE81442}">
      <dsp:nvSpPr>
        <dsp:cNvPr id="0" name=""/>
        <dsp:cNvSpPr/>
      </dsp:nvSpPr>
      <dsp:spPr>
        <a:xfrm>
          <a:off x="3808" y="1371599"/>
          <a:ext cx="2591446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Природні </a:t>
          </a:r>
          <a:endParaRPr lang="ru-RU" sz="3400" kern="1200" dirty="0"/>
        </a:p>
      </dsp:txBody>
      <dsp:txXfrm>
        <a:off x="3808" y="1371599"/>
        <a:ext cx="2591446" cy="1828800"/>
      </dsp:txXfrm>
    </dsp:sp>
    <dsp:sp modelId="{D57B6FDA-D04C-4ECA-A601-981FDD385622}">
      <dsp:nvSpPr>
        <dsp:cNvPr id="0" name=""/>
        <dsp:cNvSpPr/>
      </dsp:nvSpPr>
      <dsp:spPr>
        <a:xfrm>
          <a:off x="2819076" y="1371599"/>
          <a:ext cx="2591446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Техногенні</a:t>
          </a:r>
          <a:endParaRPr lang="uk-UA" sz="3400" kern="1200" dirty="0"/>
        </a:p>
      </dsp:txBody>
      <dsp:txXfrm>
        <a:off x="2819076" y="1371599"/>
        <a:ext cx="2591446" cy="1828800"/>
      </dsp:txXfrm>
    </dsp:sp>
    <dsp:sp modelId="{54A5B3D4-B0D3-4469-8E4C-D1A685330B76}">
      <dsp:nvSpPr>
        <dsp:cNvPr id="0" name=""/>
        <dsp:cNvSpPr/>
      </dsp:nvSpPr>
      <dsp:spPr>
        <a:xfrm>
          <a:off x="5634345" y="1371599"/>
          <a:ext cx="2591446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Соціальні</a:t>
          </a:r>
          <a:endParaRPr lang="ru-RU" sz="3400" kern="1200" dirty="0"/>
        </a:p>
      </dsp:txBody>
      <dsp:txXfrm>
        <a:off x="5634345" y="1371599"/>
        <a:ext cx="2591446" cy="18288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171DB7E-7EC3-426F-9E87-CBFAA7D4C9BC}">
      <dsp:nvSpPr>
        <dsp:cNvPr id="0" name=""/>
        <dsp:cNvSpPr/>
      </dsp:nvSpPr>
      <dsp:spPr>
        <a:xfrm>
          <a:off x="617219" y="0"/>
          <a:ext cx="6995160" cy="4572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2977EA-8F9B-4E6E-8457-46E99AE81442}">
      <dsp:nvSpPr>
        <dsp:cNvPr id="0" name=""/>
        <dsp:cNvSpPr/>
      </dsp:nvSpPr>
      <dsp:spPr>
        <a:xfrm>
          <a:off x="2637" y="1371599"/>
          <a:ext cx="2602138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Реальна </a:t>
          </a:r>
          <a:endParaRPr lang="ru-RU" sz="3200" kern="1200" dirty="0"/>
        </a:p>
      </dsp:txBody>
      <dsp:txXfrm>
        <a:off x="2637" y="1371599"/>
        <a:ext cx="2602138" cy="1828800"/>
      </dsp:txXfrm>
    </dsp:sp>
    <dsp:sp modelId="{D57B6FDA-D04C-4ECA-A601-981FDD385622}">
      <dsp:nvSpPr>
        <dsp:cNvPr id="0" name=""/>
        <dsp:cNvSpPr/>
      </dsp:nvSpPr>
      <dsp:spPr>
        <a:xfrm>
          <a:off x="2813730" y="1371599"/>
          <a:ext cx="2602138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Потенційна</a:t>
          </a:r>
          <a:endParaRPr lang="uk-UA" sz="3200" kern="1200" dirty="0"/>
        </a:p>
      </dsp:txBody>
      <dsp:txXfrm>
        <a:off x="2813730" y="1371599"/>
        <a:ext cx="2602138" cy="1828800"/>
      </dsp:txXfrm>
    </dsp:sp>
    <dsp:sp modelId="{54A5B3D4-B0D3-4469-8E4C-D1A685330B76}">
      <dsp:nvSpPr>
        <dsp:cNvPr id="0" name=""/>
        <dsp:cNvSpPr/>
      </dsp:nvSpPr>
      <dsp:spPr>
        <a:xfrm>
          <a:off x="5624824" y="1371599"/>
          <a:ext cx="2602138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Віддалена</a:t>
          </a:r>
          <a:endParaRPr lang="ru-RU" sz="3200" kern="1200" dirty="0"/>
        </a:p>
      </dsp:txBody>
      <dsp:txXfrm>
        <a:off x="5624824" y="1371599"/>
        <a:ext cx="2602138" cy="18288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0535F2-54F2-4216-8636-96B8660B2181}">
      <dsp:nvSpPr>
        <dsp:cNvPr id="0" name=""/>
        <dsp:cNvSpPr/>
      </dsp:nvSpPr>
      <dsp:spPr>
        <a:xfrm>
          <a:off x="0" y="1116367"/>
          <a:ext cx="2339265" cy="233926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l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E1D7A13-E31C-4FE5-83F7-F52806696C51}">
      <dsp:nvSpPr>
        <dsp:cNvPr id="0" name=""/>
        <dsp:cNvSpPr/>
      </dsp:nvSpPr>
      <dsp:spPr>
        <a:xfrm>
          <a:off x="1169632" y="1116367"/>
          <a:ext cx="2729143" cy="2339265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/>
            <a:t>Аналіз документів  (кількісні показники) </a:t>
          </a:r>
          <a:endParaRPr lang="ru-RU" sz="1400" kern="1200" dirty="0"/>
        </a:p>
      </dsp:txBody>
      <dsp:txXfrm>
        <a:off x="1169632" y="1116367"/>
        <a:ext cx="2729143" cy="701781"/>
      </dsp:txXfrm>
    </dsp:sp>
    <dsp:sp modelId="{A16913F2-D16C-4BE1-882D-9F3DDF165B48}">
      <dsp:nvSpPr>
        <dsp:cNvPr id="0" name=""/>
        <dsp:cNvSpPr/>
      </dsp:nvSpPr>
      <dsp:spPr>
        <a:xfrm>
          <a:off x="409372" y="1818148"/>
          <a:ext cx="1520521" cy="152052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l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77562DF-DB6C-47D9-B9B2-0CD7CC43A3C8}">
      <dsp:nvSpPr>
        <dsp:cNvPr id="0" name=""/>
        <dsp:cNvSpPr/>
      </dsp:nvSpPr>
      <dsp:spPr>
        <a:xfrm>
          <a:off x="1169632" y="1818148"/>
          <a:ext cx="2729143" cy="1520521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/>
            <a:t>- аналіз статистичної та вторинної соціологічної інформації</a:t>
          </a:r>
          <a:endParaRPr lang="ru-RU" sz="1400" kern="1200" dirty="0"/>
        </a:p>
      </dsp:txBody>
      <dsp:txXfrm>
        <a:off x="1169632" y="1818148"/>
        <a:ext cx="2729143" cy="701778"/>
      </dsp:txXfrm>
    </dsp:sp>
    <dsp:sp modelId="{1DD3CFA7-00D6-4809-94F2-FACED924CB5F}">
      <dsp:nvSpPr>
        <dsp:cNvPr id="0" name=""/>
        <dsp:cNvSpPr/>
      </dsp:nvSpPr>
      <dsp:spPr>
        <a:xfrm>
          <a:off x="818743" y="2519927"/>
          <a:ext cx="701778" cy="70177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l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1FB96C6-9E28-4D08-BB02-3426D7667CD3}">
      <dsp:nvSpPr>
        <dsp:cNvPr id="0" name=""/>
        <dsp:cNvSpPr/>
      </dsp:nvSpPr>
      <dsp:spPr>
        <a:xfrm>
          <a:off x="1169632" y="2519927"/>
          <a:ext cx="2729143" cy="701778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/>
            <a:t>- контент-аналіз повідомлень у ЗМК</a:t>
          </a:r>
          <a:endParaRPr lang="ru-RU" sz="1400" kern="1200" dirty="0"/>
        </a:p>
      </dsp:txBody>
      <dsp:txXfrm>
        <a:off x="1169632" y="2519927"/>
        <a:ext cx="2729143" cy="70177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51E36F-8196-43A8-86E9-EC36EDB785AE}">
      <dsp:nvSpPr>
        <dsp:cNvPr id="0" name=""/>
        <dsp:cNvSpPr/>
      </dsp:nvSpPr>
      <dsp:spPr>
        <a:xfrm>
          <a:off x="0" y="1059253"/>
          <a:ext cx="2419468" cy="241946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dk2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dk2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D229058-0A0E-420A-BF2A-25335E13A3A1}">
      <dsp:nvSpPr>
        <dsp:cNvPr id="0" name=""/>
        <dsp:cNvSpPr/>
      </dsp:nvSpPr>
      <dsp:spPr>
        <a:xfrm>
          <a:off x="1209734" y="1059253"/>
          <a:ext cx="2822713" cy="2419468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Аналіз документів  (якісні показники) </a:t>
          </a:r>
          <a:endParaRPr lang="ru-RU" sz="1800" kern="1200" dirty="0"/>
        </a:p>
      </dsp:txBody>
      <dsp:txXfrm>
        <a:off x="1209734" y="1059253"/>
        <a:ext cx="2822713" cy="725842"/>
      </dsp:txXfrm>
    </dsp:sp>
    <dsp:sp modelId="{11B9B3D9-C77D-40E2-8F69-776C6AF3C5AB}">
      <dsp:nvSpPr>
        <dsp:cNvPr id="0" name=""/>
        <dsp:cNvSpPr/>
      </dsp:nvSpPr>
      <dsp:spPr>
        <a:xfrm>
          <a:off x="423407" y="1785095"/>
          <a:ext cx="1572653" cy="157265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dk2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dk2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754B4F8-179C-4892-A252-4D46200F891A}">
      <dsp:nvSpPr>
        <dsp:cNvPr id="0" name=""/>
        <dsp:cNvSpPr/>
      </dsp:nvSpPr>
      <dsp:spPr>
        <a:xfrm>
          <a:off x="1209734" y="1785095"/>
          <a:ext cx="2822713" cy="1572653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- аналіз унікальних документальних джерел</a:t>
          </a:r>
          <a:endParaRPr lang="ru-RU" sz="1800" kern="1200" dirty="0"/>
        </a:p>
      </dsp:txBody>
      <dsp:txXfrm>
        <a:off x="1209734" y="1785095"/>
        <a:ext cx="2822713" cy="725839"/>
      </dsp:txXfrm>
    </dsp:sp>
    <dsp:sp modelId="{9F10AB1A-7CE0-4A1F-848E-7BDB4B6E4CD8}">
      <dsp:nvSpPr>
        <dsp:cNvPr id="0" name=""/>
        <dsp:cNvSpPr/>
      </dsp:nvSpPr>
      <dsp:spPr>
        <a:xfrm>
          <a:off x="846814" y="2510935"/>
          <a:ext cx="725839" cy="72583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dk2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dk2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8A0D440-D237-41DC-B202-A4BAB9496E7E}">
      <dsp:nvSpPr>
        <dsp:cNvPr id="0" name=""/>
        <dsp:cNvSpPr/>
      </dsp:nvSpPr>
      <dsp:spPr>
        <a:xfrm>
          <a:off x="1209734" y="2510935"/>
          <a:ext cx="2822713" cy="725839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- візуальна соціологія </a:t>
          </a:r>
          <a:endParaRPr lang="ru-RU" sz="1800" kern="1200" dirty="0"/>
        </a:p>
      </dsp:txBody>
      <dsp:txXfrm>
        <a:off x="1209734" y="2510935"/>
        <a:ext cx="2822713" cy="72583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5544FD-8FA3-4164-A71D-7D046545FA82}">
      <dsp:nvSpPr>
        <dsp:cNvPr id="0" name=""/>
        <dsp:cNvSpPr/>
      </dsp:nvSpPr>
      <dsp:spPr>
        <a:xfrm>
          <a:off x="0" y="0"/>
          <a:ext cx="8229600" cy="1371600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rgbClr val="FFFF00"/>
              </a:solidFill>
              <a:latin typeface="Arial Black" pitchFamily="34" charset="0"/>
            </a:rPr>
            <a:t>Рівні забезпечення безпеки</a:t>
          </a:r>
          <a:endParaRPr lang="uk-UA" sz="2800" kern="1200" dirty="0"/>
        </a:p>
      </dsp:txBody>
      <dsp:txXfrm>
        <a:off x="0" y="0"/>
        <a:ext cx="8229600" cy="1371600"/>
      </dsp:txXfrm>
    </dsp:sp>
    <dsp:sp modelId="{93A0DB7C-CDB8-412A-B2E2-4A4FEAAA6B8D}">
      <dsp:nvSpPr>
        <dsp:cNvPr id="0" name=""/>
        <dsp:cNvSpPr/>
      </dsp:nvSpPr>
      <dsp:spPr>
        <a:xfrm>
          <a:off x="4018" y="1371600"/>
          <a:ext cx="2740521" cy="288036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>
              <a:solidFill>
                <a:srgbClr val="FFFF00"/>
              </a:solidFill>
            </a:rPr>
            <a:t>Національний</a:t>
          </a:r>
          <a:endParaRPr lang="uk-UA" sz="3000" kern="1200" dirty="0">
            <a:solidFill>
              <a:srgbClr val="FFFF00"/>
            </a:solidFill>
          </a:endParaRPr>
        </a:p>
      </dsp:txBody>
      <dsp:txXfrm>
        <a:off x="4018" y="1371600"/>
        <a:ext cx="2740521" cy="2880360"/>
      </dsp:txXfrm>
    </dsp:sp>
    <dsp:sp modelId="{730CCFBE-1542-46E5-BCCF-B096B1FB05AA}">
      <dsp:nvSpPr>
        <dsp:cNvPr id="0" name=""/>
        <dsp:cNvSpPr/>
      </dsp:nvSpPr>
      <dsp:spPr>
        <a:xfrm>
          <a:off x="2744539" y="1371600"/>
          <a:ext cx="2740521" cy="288036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>
              <a:solidFill>
                <a:srgbClr val="FFFF00"/>
              </a:solidFill>
            </a:rPr>
            <a:t>Регіональний</a:t>
          </a:r>
          <a:endParaRPr lang="uk-UA" sz="3000" kern="1200" dirty="0">
            <a:solidFill>
              <a:srgbClr val="FFFF00"/>
            </a:solidFill>
          </a:endParaRPr>
        </a:p>
      </dsp:txBody>
      <dsp:txXfrm>
        <a:off x="2744539" y="1371600"/>
        <a:ext cx="2740521" cy="2880360"/>
      </dsp:txXfrm>
    </dsp:sp>
    <dsp:sp modelId="{0E0E109D-AB07-4D88-B281-9B8DB419E92C}">
      <dsp:nvSpPr>
        <dsp:cNvPr id="0" name=""/>
        <dsp:cNvSpPr/>
      </dsp:nvSpPr>
      <dsp:spPr>
        <a:xfrm>
          <a:off x="5485060" y="1371600"/>
          <a:ext cx="2740521" cy="288036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>
              <a:solidFill>
                <a:srgbClr val="FFFF00"/>
              </a:solidFill>
            </a:rPr>
            <a:t>Локальний</a:t>
          </a:r>
          <a:endParaRPr lang="uk-UA" sz="3000" kern="1200" dirty="0">
            <a:solidFill>
              <a:srgbClr val="FFFF00"/>
            </a:solidFill>
          </a:endParaRPr>
        </a:p>
      </dsp:txBody>
      <dsp:txXfrm>
        <a:off x="5485060" y="1371600"/>
        <a:ext cx="2740521" cy="2880360"/>
      </dsp:txXfrm>
    </dsp:sp>
    <dsp:sp modelId="{BA8F8E66-C732-4483-B239-81E4F38AFB87}">
      <dsp:nvSpPr>
        <dsp:cNvPr id="0" name=""/>
        <dsp:cNvSpPr/>
      </dsp:nvSpPr>
      <dsp:spPr>
        <a:xfrm>
          <a:off x="0" y="4251960"/>
          <a:ext cx="8229600" cy="320040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2220664"/>
          </a:xfrm>
        </p:spPr>
        <p:txBody>
          <a:bodyPr>
            <a:normAutofit/>
          </a:bodyPr>
          <a:lstStyle/>
          <a:p>
            <a:r>
              <a:rPr lang="uk-UA" u="sng" dirty="0" smtClean="0">
                <a:solidFill>
                  <a:srgbClr val="FFFF00"/>
                </a:solidFill>
                <a:latin typeface="Arial Black" pitchFamily="34" charset="0"/>
              </a:rPr>
              <a:t>Безпека від кримінальних загроз</a:t>
            </a:r>
            <a:endParaRPr lang="uk-UA" b="1" u="sng" dirty="0">
              <a:ln w="6350">
                <a:noFill/>
              </a:ln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Impact" pitchFamily="34" charset="0"/>
              </a:rPr>
              <a:t>Автор: доцент кафедри соціології, к.соц.н., Ратушна Таісія Олександрівна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200" dirty="0" smtClean="0">
                <a:solidFill>
                  <a:srgbClr val="FFFF00"/>
                </a:solidFill>
                <a:latin typeface="Arial Black" pitchFamily="34" charset="0"/>
              </a:rPr>
              <a:t>Профілактика кримінальних загроз</a:t>
            </a:r>
            <a:endParaRPr lang="ru-RU" sz="3200" dirty="0">
              <a:solidFill>
                <a:srgbClr val="FFFF00"/>
              </a:solidFill>
              <a:latin typeface="Arial Black" pitchFamily="34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2996952"/>
            <a:ext cx="8229600" cy="1399032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FFFF00"/>
                </a:solidFill>
                <a:latin typeface="Arial Black" pitchFamily="34" charset="0"/>
              </a:rPr>
              <a:t>Дякую за увагу!</a:t>
            </a:r>
            <a:endParaRPr lang="ru-RU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FF00"/>
                </a:solidFill>
                <a:latin typeface="Arial Black" pitchFamily="34" charset="0"/>
              </a:rPr>
              <a:t>Мета дисципліни</a:t>
            </a:r>
            <a:endParaRPr lang="ru-RU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uk-UA" dirty="0" smtClean="0">
                <a:latin typeface="Arial Black" pitchFamily="34" charset="0"/>
              </a:rPr>
              <a:t>Засвоєння студентами </a:t>
            </a:r>
            <a:r>
              <a:rPr lang="uk-UA" dirty="0" smtClean="0">
                <a:latin typeface="Arial Black" pitchFamily="34" charset="0"/>
              </a:rPr>
              <a:t>теоретичних </a:t>
            </a:r>
            <a:r>
              <a:rPr lang="uk-UA" dirty="0" smtClean="0">
                <a:latin typeface="Arial Black" pitchFamily="34" charset="0"/>
              </a:rPr>
              <a:t>знань соціології у сфері безпеки від кримінальних загроз, </a:t>
            </a:r>
            <a:r>
              <a:rPr lang="uk-UA" dirty="0" smtClean="0">
                <a:latin typeface="Arial Black" pitchFamily="34" charset="0"/>
              </a:rPr>
              <a:t>оволодіння </a:t>
            </a:r>
            <a:r>
              <a:rPr lang="uk-UA" dirty="0" smtClean="0">
                <a:latin typeface="Arial Black" pitchFamily="34" charset="0"/>
              </a:rPr>
              <a:t>системою </a:t>
            </a:r>
            <a:r>
              <a:rPr lang="uk-UA" dirty="0" smtClean="0">
                <a:latin typeface="Arial Black" pitchFamily="34" charset="0"/>
              </a:rPr>
              <a:t>знань з теорії та </a:t>
            </a:r>
            <a:r>
              <a:rPr lang="uk-UA" dirty="0" smtClean="0">
                <a:latin typeface="Arial Black" pitchFamily="34" charset="0"/>
              </a:rPr>
              <a:t>практики комплексного </a:t>
            </a:r>
            <a:r>
              <a:rPr lang="uk-UA" dirty="0" smtClean="0">
                <a:latin typeface="Arial Black" pitchFamily="34" charset="0"/>
              </a:rPr>
              <a:t>соціологічного дослідження </a:t>
            </a:r>
            <a:r>
              <a:rPr lang="uk-UA" dirty="0" smtClean="0">
                <a:latin typeface="Arial Black" pitchFamily="34" charset="0"/>
              </a:rPr>
              <a:t>та </a:t>
            </a:r>
            <a:r>
              <a:rPr lang="uk-UA" dirty="0" smtClean="0">
                <a:latin typeface="Arial Black" pitchFamily="34" charset="0"/>
              </a:rPr>
              <a:t>моніторингу </a:t>
            </a:r>
            <a:r>
              <a:rPr lang="uk-UA" dirty="0" smtClean="0">
                <a:latin typeface="Arial Black" pitchFamily="34" charset="0"/>
              </a:rPr>
              <a:t>кримінальних загроз в сучасному суспільстві. </a:t>
            </a:r>
            <a:endParaRPr lang="ru-RU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FF00"/>
                </a:solidFill>
                <a:latin typeface="Arial Black" pitchFamily="34" charset="0"/>
              </a:rPr>
              <a:t>Поняття </a:t>
            </a:r>
            <a:r>
              <a:rPr lang="uk-UA" dirty="0" smtClean="0">
                <a:solidFill>
                  <a:srgbClr val="FFFF00"/>
                </a:solidFill>
                <a:latin typeface="Arial Black" pitchFamily="34" charset="0"/>
              </a:rPr>
              <a:t>безпеки</a:t>
            </a:r>
            <a:endParaRPr lang="ru-RU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uk-UA" dirty="0" smtClean="0"/>
              <a:t>Безпека </a:t>
            </a:r>
            <a:r>
              <a:rPr lang="uk-UA" dirty="0" smtClean="0"/>
              <a:t>– це такий стан упорядкованої сукупності суспільних відносин, за якого здійснюють свій природний розвиток здібності й реалізуються соціально значимі потреби особистості, суспільства, держави; належним чином захищені від внутрішніх/зовнішніх, потенційних/явних загроз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FFFF00"/>
                </a:solidFill>
              </a:rPr>
              <a:t>Кримінальна загроза</a:t>
            </a:r>
            <a:r>
              <a:rPr lang="vi-VN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uk-UA" dirty="0" smtClean="0"/>
              <a:t>Визначити </a:t>
            </a:r>
            <a:r>
              <a:rPr lang="uk-UA" dirty="0" smtClean="0"/>
              <a:t>кримінальну загрозу </a:t>
            </a:r>
            <a:r>
              <a:rPr lang="uk-UA" dirty="0" smtClean="0"/>
              <a:t>можна </a:t>
            </a:r>
            <a:r>
              <a:rPr lang="uk-UA" dirty="0" smtClean="0"/>
              <a:t>як </a:t>
            </a:r>
            <a:r>
              <a:rPr lang="uk-UA" dirty="0" smtClean="0"/>
              <a:t>кримінальне </a:t>
            </a:r>
            <a:r>
              <a:rPr lang="uk-UA" dirty="0" smtClean="0"/>
              <a:t>діяння (в правовому аспекті) і як зовнішній фактор, що приводить до внутрішнього стану тривожності, </a:t>
            </a:r>
            <a:r>
              <a:rPr lang="uk-UA" dirty="0" smtClean="0"/>
              <a:t>відчуття небезпеки</a:t>
            </a:r>
            <a:r>
              <a:rPr lang="uk-UA" dirty="0" smtClean="0"/>
              <a:t>, і занепокоєння (в соціально-психологічному аспекті). Зовнішнім фактором може виступати як стан злочинності в цілому, так і окремі прояви злочинних дій.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>
                <a:solidFill>
                  <a:srgbClr val="FFFF00"/>
                </a:solidFill>
                <a:latin typeface="Arial Black" pitchFamily="34" charset="0"/>
              </a:rPr>
              <a:t>Джерела небезпеки</a:t>
            </a:r>
            <a:endParaRPr lang="ru-RU" sz="3600" dirty="0">
              <a:solidFill>
                <a:srgbClr val="FFFF00"/>
              </a:solidFill>
              <a:latin typeface="Arial Black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82808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7494"/>
            <a:ext cx="8640960" cy="1399032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>
                <a:solidFill>
                  <a:srgbClr val="FFFF00"/>
                </a:solidFill>
                <a:latin typeface="Arial Black" pitchFamily="34" charset="0"/>
              </a:rPr>
              <a:t>Кримінальна загроза може бути</a:t>
            </a:r>
            <a:endParaRPr lang="ru-RU" sz="3200" dirty="0">
              <a:solidFill>
                <a:srgbClr val="FFFF00"/>
              </a:solidFill>
              <a:latin typeface="Arial Black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82808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7494"/>
            <a:ext cx="8640960" cy="1399032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>
                <a:solidFill>
                  <a:srgbClr val="FFFF00"/>
                </a:solidFill>
                <a:latin typeface="Arial Black" pitchFamily="34" charset="0"/>
              </a:rPr>
              <a:t>Соціологічні методи дослідження кримінальних загроз</a:t>
            </a:r>
            <a:endParaRPr lang="ru-RU" sz="3200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uk-UA" dirty="0" smtClean="0"/>
              <a:t>Соціологічні опитування і моніторинги</a:t>
            </a:r>
            <a:r>
              <a:rPr lang="uk-UA" dirty="0" smtClean="0"/>
              <a:t> </a:t>
            </a:r>
            <a:endParaRPr lang="uk-UA" dirty="0" smtClean="0"/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Масові та експертні опитування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Застосування якісних та кількісних методів</a:t>
            </a:r>
          </a:p>
          <a:p>
            <a:pPr>
              <a:buFont typeface="Wingdings" pitchFamily="2" charset="2"/>
              <a:buChar char="ü"/>
            </a:pPr>
            <a:endParaRPr lang="uk-UA" dirty="0" smtClean="0"/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Спостереження та експерименти</a:t>
            </a:r>
          </a:p>
          <a:p>
            <a:pPr>
              <a:buNone/>
            </a:pPr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000" dirty="0" smtClean="0">
                <a:solidFill>
                  <a:srgbClr val="FFFF00"/>
                </a:solidFill>
                <a:latin typeface="Arial Black" pitchFamily="34" charset="0"/>
              </a:rPr>
              <a:t>Соціологічні методи дослідження кримінальних </a:t>
            </a:r>
            <a:r>
              <a:rPr lang="uk-UA" sz="3000" dirty="0" smtClean="0">
                <a:solidFill>
                  <a:srgbClr val="FFFF00"/>
                </a:solidFill>
                <a:latin typeface="Arial Black" pitchFamily="34" charset="0"/>
              </a:rPr>
              <a:t>загроз </a:t>
            </a:r>
            <a:endParaRPr lang="ru-RU" sz="3000" dirty="0">
              <a:latin typeface="Arial Black" pitchFamily="34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882808"/>
          <a:ext cx="3898776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Содержимое 7"/>
          <p:cNvGraphicFramePr>
            <a:graphicFrameLocks/>
          </p:cNvGraphicFramePr>
          <p:nvPr/>
        </p:nvGraphicFramePr>
        <p:xfrm>
          <a:off x="4860032" y="1916832"/>
          <a:ext cx="4032448" cy="4537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200" dirty="0" smtClean="0">
                <a:solidFill>
                  <a:srgbClr val="FFFF00"/>
                </a:solidFill>
                <a:latin typeface="Arial Black" pitchFamily="34" charset="0"/>
              </a:rPr>
              <a:t>Профілактика кримінальних загроз</a:t>
            </a:r>
            <a:endParaRPr lang="ru-RU" sz="3200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uk-UA" dirty="0" smtClean="0"/>
              <a:t>З огляду на високий рівень кримінальної напруженості, особливої актуальності набуває пошук механізмів, які формують такі соціально-економічні, політичні, правові та інші умови, які дозволяють особистості відчувати себе повністю фізично і соціально захищеною.</a:t>
            </a:r>
            <a:endParaRPr lang="uk-UA" b="1" u="sng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</TotalTime>
  <Words>261</Words>
  <Application>Microsoft Office PowerPoint</Application>
  <PresentationFormat>Экран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Яркая</vt:lpstr>
      <vt:lpstr>Безпека від кримінальних загроз</vt:lpstr>
      <vt:lpstr>Мета дисципліни</vt:lpstr>
      <vt:lpstr>Поняття безпеки</vt:lpstr>
      <vt:lpstr>Кримінальна загроза </vt:lpstr>
      <vt:lpstr>Джерела небезпеки</vt:lpstr>
      <vt:lpstr>Кримінальна загроза може бути</vt:lpstr>
      <vt:lpstr>Соціологічні методи дослідження кримінальних загроз</vt:lpstr>
      <vt:lpstr>Соціологічні методи дослідження кримінальних загроз </vt:lpstr>
      <vt:lpstr>Профілактика кримінальних загроз</vt:lpstr>
      <vt:lpstr>Профілактика кримінальних загроз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ЕМПІРИЧНІ ДОСЛІДЖЕННЯ В СОЦІОЛОГІЇ УПРАВЛІННЯ</dc:title>
  <dc:creator>Таисия</dc:creator>
  <cp:lastModifiedBy> </cp:lastModifiedBy>
  <cp:revision>16</cp:revision>
  <dcterms:created xsi:type="dcterms:W3CDTF">2016-01-21T19:55:15Z</dcterms:created>
  <dcterms:modified xsi:type="dcterms:W3CDTF">2021-03-24T14:44:11Z</dcterms:modified>
</cp:coreProperties>
</file>