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  <p:sldMasterId id="2147483772" r:id="rId2"/>
    <p:sldMasterId id="2147483793" r:id="rId3"/>
    <p:sldMasterId id="2147483798" r:id="rId4"/>
    <p:sldMasterId id="2147483816" r:id="rId5"/>
    <p:sldMasterId id="2147483834" r:id="rId6"/>
    <p:sldMasterId id="2147483852" r:id="rId7"/>
    <p:sldMasterId id="2147483870" r:id="rId8"/>
  </p:sldMasterIdLst>
  <p:notesMasterIdLst>
    <p:notesMasterId r:id="rId21"/>
  </p:notesMasterIdLst>
  <p:sldIdLst>
    <p:sldId id="300" r:id="rId9"/>
    <p:sldId id="260" r:id="rId10"/>
    <p:sldId id="261" r:id="rId11"/>
    <p:sldId id="267" r:id="rId12"/>
    <p:sldId id="301" r:id="rId13"/>
    <p:sldId id="259" r:id="rId14"/>
    <p:sldId id="298" r:id="rId15"/>
    <p:sldId id="299" r:id="rId16"/>
    <p:sldId id="302" r:id="rId17"/>
    <p:sldId id="296" r:id="rId18"/>
    <p:sldId id="303" r:id="rId19"/>
    <p:sldId id="30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F1EF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8452" autoAdjust="0"/>
  </p:normalViewPr>
  <p:slideViewPr>
    <p:cSldViewPr snapToGrid="0">
      <p:cViewPr varScale="1">
        <p:scale>
          <a:sx n="67" d="100"/>
          <a:sy n="67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12E681-0B4C-4809-BCC1-A8CF70DD415A}" type="doc">
      <dgm:prSet loTypeId="urn:microsoft.com/office/officeart/2009/3/layout/IncreasingArrowsProcess" loCatId="process" qsTypeId="urn:microsoft.com/office/officeart/2005/8/quickstyle/3d2" qsCatId="3D" csTypeId="urn:microsoft.com/office/officeart/2005/8/colors/accent1_2#1" csCatId="accent1" phldr="1"/>
      <dgm:spPr/>
      <dgm:t>
        <a:bodyPr/>
        <a:lstStyle/>
        <a:p>
          <a:endParaRPr lang="uk-UA"/>
        </a:p>
      </dgm:t>
    </dgm:pt>
    <dgm:pt modelId="{9E91D9ED-6148-4B7A-AFB3-43FA63082610}">
      <dgm:prSet phldrT="[Текст]" custT="1"/>
      <dgm:spPr/>
      <dgm:t>
        <a:bodyPr anchor="ctr"/>
        <a:lstStyle/>
        <a:p>
          <a:pPr algn="l"/>
          <a:r>
            <a:rPr lang="uk-UA" sz="1600" dirty="0" smtClean="0"/>
            <a:t>     </a:t>
          </a:r>
          <a:r>
            <a:rPr lang="uk-UA" sz="1600" b="1" dirty="0" smtClean="0"/>
            <a:t>Обсяг кредитів</a:t>
          </a:r>
          <a:endParaRPr lang="uk-UA" sz="1600" b="1" dirty="0"/>
        </a:p>
      </dgm:t>
    </dgm:pt>
    <dgm:pt modelId="{BE372108-0EA2-41D2-ABDC-DDAE8B260639}" type="parTrans" cxnId="{E340038C-4F9B-4CB8-9569-63B6520830F1}">
      <dgm:prSet/>
      <dgm:spPr/>
      <dgm:t>
        <a:bodyPr/>
        <a:lstStyle/>
        <a:p>
          <a:endParaRPr lang="uk-UA"/>
        </a:p>
      </dgm:t>
    </dgm:pt>
    <dgm:pt modelId="{1ED2F36D-9250-4C18-9B61-B16B6219E823}" type="sibTrans" cxnId="{E340038C-4F9B-4CB8-9569-63B6520830F1}">
      <dgm:prSet/>
      <dgm:spPr/>
      <dgm:t>
        <a:bodyPr/>
        <a:lstStyle/>
        <a:p>
          <a:endParaRPr lang="uk-UA"/>
        </a:p>
      </dgm:t>
    </dgm:pt>
    <dgm:pt modelId="{5B3DF9B9-829A-4380-93DE-1493A718198F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 anchor="t"/>
        <a:lstStyle/>
        <a:p>
          <a:pPr algn="ctr"/>
          <a:r>
            <a:rPr lang="uk-UA" sz="3600" dirty="0" smtClean="0"/>
            <a:t>5</a:t>
          </a:r>
          <a:endParaRPr lang="uk-UA" sz="3600" dirty="0"/>
        </a:p>
      </dgm:t>
    </dgm:pt>
    <dgm:pt modelId="{F01EF5BA-3EA1-4D18-A8BA-A6656FA23CB1}" type="parTrans" cxnId="{FDF8D255-D50C-4B0F-97D7-1AEF8DB0DA75}">
      <dgm:prSet/>
      <dgm:spPr/>
      <dgm:t>
        <a:bodyPr/>
        <a:lstStyle/>
        <a:p>
          <a:endParaRPr lang="uk-UA"/>
        </a:p>
      </dgm:t>
    </dgm:pt>
    <dgm:pt modelId="{BD1CC545-E765-4440-A1B2-A51C8DB52E28}" type="sibTrans" cxnId="{FDF8D255-D50C-4B0F-97D7-1AEF8DB0DA75}">
      <dgm:prSet/>
      <dgm:spPr/>
      <dgm:t>
        <a:bodyPr/>
        <a:lstStyle/>
        <a:p>
          <a:endParaRPr lang="uk-UA"/>
        </a:p>
      </dgm:t>
    </dgm:pt>
    <dgm:pt modelId="{F767F4E9-5B8F-4D59-87FF-193C8200BA2D}">
      <dgm:prSet phldrT="[Текст]" custT="1"/>
      <dgm:spPr/>
      <dgm:t>
        <a:bodyPr anchor="ctr"/>
        <a:lstStyle/>
        <a:p>
          <a:pPr algn="l"/>
          <a:r>
            <a:rPr lang="uk-UA" sz="1600" dirty="0" smtClean="0"/>
            <a:t>    </a:t>
          </a:r>
          <a:r>
            <a:rPr lang="uk-UA" sz="1600" b="1" dirty="0" smtClean="0"/>
            <a:t>Період навчання </a:t>
          </a:r>
          <a:endParaRPr lang="uk-UA" sz="1600" b="1" dirty="0"/>
        </a:p>
      </dgm:t>
    </dgm:pt>
    <dgm:pt modelId="{6F4A5A4A-8F10-452E-9684-6F3EA51D5611}" type="parTrans" cxnId="{36B5424D-C42A-426F-9C75-50807BB414E7}">
      <dgm:prSet/>
      <dgm:spPr/>
      <dgm:t>
        <a:bodyPr/>
        <a:lstStyle/>
        <a:p>
          <a:endParaRPr lang="uk-UA"/>
        </a:p>
      </dgm:t>
    </dgm:pt>
    <dgm:pt modelId="{8ECB7CB8-56F7-4878-AA80-F50C26CA56AD}" type="sibTrans" cxnId="{36B5424D-C42A-426F-9C75-50807BB414E7}">
      <dgm:prSet/>
      <dgm:spPr/>
      <dgm:t>
        <a:bodyPr/>
        <a:lstStyle/>
        <a:p>
          <a:endParaRPr lang="uk-UA"/>
        </a:p>
      </dgm:t>
    </dgm:pt>
    <dgm:pt modelId="{E49599BD-43D7-4E86-BA94-BB002D42BE65}">
      <dgm:prSet phldrT="[Текст]" custT="1"/>
      <dgm:spPr/>
      <dgm:t>
        <a:bodyPr anchor="ctr"/>
        <a:lstStyle/>
        <a:p>
          <a:pPr algn="l"/>
          <a:r>
            <a:rPr lang="uk-UA" sz="1600" dirty="0" smtClean="0"/>
            <a:t>   </a:t>
          </a:r>
          <a:r>
            <a:rPr lang="uk-UA" sz="1600" b="1" dirty="0" smtClean="0"/>
            <a:t>Підсумкова форма </a:t>
          </a:r>
          <a:endParaRPr lang="uk-UA" sz="1600" b="1" dirty="0"/>
        </a:p>
      </dgm:t>
    </dgm:pt>
    <dgm:pt modelId="{27E1DEB2-6300-40F1-9764-026356E43D30}" type="parTrans" cxnId="{4E4E1263-D412-48E6-8AAF-63F9430B8511}">
      <dgm:prSet/>
      <dgm:spPr/>
      <dgm:t>
        <a:bodyPr/>
        <a:lstStyle/>
        <a:p>
          <a:endParaRPr lang="uk-UA"/>
        </a:p>
      </dgm:t>
    </dgm:pt>
    <dgm:pt modelId="{23E23DB2-AAE0-4ED7-BB20-80EC2FDCFE18}" type="sibTrans" cxnId="{4E4E1263-D412-48E6-8AAF-63F9430B8511}">
      <dgm:prSet/>
      <dgm:spPr/>
      <dgm:t>
        <a:bodyPr/>
        <a:lstStyle/>
        <a:p>
          <a:endParaRPr lang="uk-UA"/>
        </a:p>
      </dgm:t>
    </dgm:pt>
    <dgm:pt modelId="{67554BD4-7E45-4E5A-9C02-F9D53F0F17F2}">
      <dgm:prSet phldrT="[Текст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 anchor="t"/>
        <a:lstStyle/>
        <a:p>
          <a:pPr algn="ctr"/>
          <a:endParaRPr lang="uk-UA" sz="1800" dirty="0" smtClean="0"/>
        </a:p>
        <a:p>
          <a:pPr algn="ctr"/>
          <a:endParaRPr lang="uk-UA" sz="1800" dirty="0" smtClean="0"/>
        </a:p>
        <a:p>
          <a:pPr algn="ctr"/>
          <a:r>
            <a:rPr lang="uk-UA" sz="2800" b="1" dirty="0" smtClean="0"/>
            <a:t>       </a:t>
          </a:r>
          <a:r>
            <a:rPr lang="uk-UA" sz="3600" b="1" dirty="0" smtClean="0"/>
            <a:t>залік</a:t>
          </a:r>
          <a:endParaRPr lang="uk-UA" sz="3600" b="1" dirty="0"/>
        </a:p>
      </dgm:t>
    </dgm:pt>
    <dgm:pt modelId="{C608527C-7CB1-402E-907C-95C078E13BB4}" type="parTrans" cxnId="{33DCD828-8863-47B9-8621-2F0A9F8872EA}">
      <dgm:prSet/>
      <dgm:spPr/>
      <dgm:t>
        <a:bodyPr/>
        <a:lstStyle/>
        <a:p>
          <a:endParaRPr lang="uk-UA"/>
        </a:p>
      </dgm:t>
    </dgm:pt>
    <dgm:pt modelId="{33512BD7-36F8-4E2F-83F6-94341B29C233}" type="sibTrans" cxnId="{33DCD828-8863-47B9-8621-2F0A9F8872EA}">
      <dgm:prSet/>
      <dgm:spPr/>
      <dgm:t>
        <a:bodyPr/>
        <a:lstStyle/>
        <a:p>
          <a:endParaRPr lang="uk-UA"/>
        </a:p>
      </dgm:t>
    </dgm:pt>
    <dgm:pt modelId="{183C2D64-7D98-4D1A-8316-3F34B4225740}">
      <dgm:prSet phldrT="[Текст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 anchor="t"/>
        <a:lstStyle/>
        <a:p>
          <a:pPr algn="r">
            <a:lnSpc>
              <a:spcPct val="90000"/>
            </a:lnSpc>
            <a:spcAft>
              <a:spcPct val="35000"/>
            </a:spcAft>
          </a:pPr>
          <a:r>
            <a:rPr lang="uk-UA" sz="1800" b="1" dirty="0" smtClean="0"/>
            <a:t>2 курс </a:t>
          </a:r>
        </a:p>
        <a:p>
          <a:pPr algn="r">
            <a:lnSpc>
              <a:spcPct val="90000"/>
            </a:lnSpc>
            <a:spcAft>
              <a:spcPct val="35000"/>
            </a:spcAft>
          </a:pPr>
          <a:r>
            <a:rPr lang="uk-UA" sz="1800" b="1" dirty="0" smtClean="0"/>
            <a:t>бакалавр, 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uk-UA" sz="1800" b="1" dirty="0" smtClean="0"/>
            <a:t>                           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endParaRPr lang="uk-UA" sz="1800" b="1" dirty="0" smtClean="0"/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uk-UA" sz="1800" b="1" dirty="0" smtClean="0"/>
            <a:t>                            </a:t>
          </a:r>
          <a:endParaRPr lang="uk-UA" sz="1800" b="1" dirty="0"/>
        </a:p>
      </dgm:t>
    </dgm:pt>
    <dgm:pt modelId="{1EAF75EF-6356-4598-AA9A-9AB4215EB7AA}" type="sibTrans" cxnId="{16A98A74-3C5C-4812-9058-F6DC9B052344}">
      <dgm:prSet/>
      <dgm:spPr/>
      <dgm:t>
        <a:bodyPr/>
        <a:lstStyle/>
        <a:p>
          <a:endParaRPr lang="uk-UA"/>
        </a:p>
      </dgm:t>
    </dgm:pt>
    <dgm:pt modelId="{8E2E1F51-EADC-48B2-B631-6F4C84E3AD13}" type="parTrans" cxnId="{16A98A74-3C5C-4812-9058-F6DC9B052344}">
      <dgm:prSet/>
      <dgm:spPr/>
      <dgm:t>
        <a:bodyPr/>
        <a:lstStyle/>
        <a:p>
          <a:endParaRPr lang="uk-UA"/>
        </a:p>
      </dgm:t>
    </dgm:pt>
    <dgm:pt modelId="{C0497797-4E88-4AB9-8331-72495637DF5B}" type="pres">
      <dgm:prSet presAssocID="{4812E681-0B4C-4809-BCC1-A8CF70DD415A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02873E05-8889-4C7E-9180-BD5E7BAF5EDB}" type="pres">
      <dgm:prSet presAssocID="{9E91D9ED-6148-4B7A-AFB3-43FA63082610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EDC228A-332C-4A9F-A88F-344301210501}" type="pres">
      <dgm:prSet presAssocID="{9E91D9ED-6148-4B7A-AFB3-43FA63082610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83987F5-C1D2-412F-8A34-21675E8BBC2A}" type="pres">
      <dgm:prSet presAssocID="{F767F4E9-5B8F-4D59-87FF-193C8200BA2D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A8A8ECE-4FC2-4BE5-928D-974E04C6FCB2}" type="pres">
      <dgm:prSet presAssocID="{F767F4E9-5B8F-4D59-87FF-193C8200BA2D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6F640C2-EC36-4665-AC17-E63F293E42A7}" type="pres">
      <dgm:prSet presAssocID="{E49599BD-43D7-4E86-BA94-BB002D42BE65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09DF400-3DBF-4445-927B-43B355BF05EF}" type="pres">
      <dgm:prSet presAssocID="{E49599BD-43D7-4E86-BA94-BB002D42BE65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DF8D255-D50C-4B0F-97D7-1AEF8DB0DA75}" srcId="{9E91D9ED-6148-4B7A-AFB3-43FA63082610}" destId="{5B3DF9B9-829A-4380-93DE-1493A718198F}" srcOrd="0" destOrd="0" parTransId="{F01EF5BA-3EA1-4D18-A8BA-A6656FA23CB1}" sibTransId="{BD1CC545-E765-4440-A1B2-A51C8DB52E28}"/>
    <dgm:cxn modelId="{FA806F67-F7FF-4E50-950B-6ED16C97024D}" type="presOf" srcId="{183C2D64-7D98-4D1A-8316-3F34B4225740}" destId="{BA8A8ECE-4FC2-4BE5-928D-974E04C6FCB2}" srcOrd="0" destOrd="0" presId="urn:microsoft.com/office/officeart/2009/3/layout/IncreasingArrowsProcess"/>
    <dgm:cxn modelId="{59D3FCBD-1F21-43E8-9459-B912AD193330}" type="presOf" srcId="{9E91D9ED-6148-4B7A-AFB3-43FA63082610}" destId="{02873E05-8889-4C7E-9180-BD5E7BAF5EDB}" srcOrd="0" destOrd="0" presId="urn:microsoft.com/office/officeart/2009/3/layout/IncreasingArrowsProcess"/>
    <dgm:cxn modelId="{36B5424D-C42A-426F-9C75-50807BB414E7}" srcId="{4812E681-0B4C-4809-BCC1-A8CF70DD415A}" destId="{F767F4E9-5B8F-4D59-87FF-193C8200BA2D}" srcOrd="1" destOrd="0" parTransId="{6F4A5A4A-8F10-452E-9684-6F3EA51D5611}" sibTransId="{8ECB7CB8-56F7-4878-AA80-F50C26CA56AD}"/>
    <dgm:cxn modelId="{4E4E1263-D412-48E6-8AAF-63F9430B8511}" srcId="{4812E681-0B4C-4809-BCC1-A8CF70DD415A}" destId="{E49599BD-43D7-4E86-BA94-BB002D42BE65}" srcOrd="2" destOrd="0" parTransId="{27E1DEB2-6300-40F1-9764-026356E43D30}" sibTransId="{23E23DB2-AAE0-4ED7-BB20-80EC2FDCFE18}"/>
    <dgm:cxn modelId="{FAAD743F-C346-497F-B6FC-DBB5A847E4C1}" type="presOf" srcId="{E49599BD-43D7-4E86-BA94-BB002D42BE65}" destId="{06F640C2-EC36-4665-AC17-E63F293E42A7}" srcOrd="0" destOrd="0" presId="urn:microsoft.com/office/officeart/2009/3/layout/IncreasingArrowsProcess"/>
    <dgm:cxn modelId="{C9B68C22-E390-4C24-B68B-3A429E87BC15}" type="presOf" srcId="{4812E681-0B4C-4809-BCC1-A8CF70DD415A}" destId="{C0497797-4E88-4AB9-8331-72495637DF5B}" srcOrd="0" destOrd="0" presId="urn:microsoft.com/office/officeart/2009/3/layout/IncreasingArrowsProcess"/>
    <dgm:cxn modelId="{4B74E2A4-E78B-4C6A-9D16-CA70643C9EAE}" type="presOf" srcId="{5B3DF9B9-829A-4380-93DE-1493A718198F}" destId="{4EDC228A-332C-4A9F-A88F-344301210501}" srcOrd="0" destOrd="0" presId="urn:microsoft.com/office/officeart/2009/3/layout/IncreasingArrowsProcess"/>
    <dgm:cxn modelId="{16A98A74-3C5C-4812-9058-F6DC9B052344}" srcId="{F767F4E9-5B8F-4D59-87FF-193C8200BA2D}" destId="{183C2D64-7D98-4D1A-8316-3F34B4225740}" srcOrd="0" destOrd="0" parTransId="{8E2E1F51-EADC-48B2-B631-6F4C84E3AD13}" sibTransId="{1EAF75EF-6356-4598-AA9A-9AB4215EB7AA}"/>
    <dgm:cxn modelId="{58B6F0EC-F093-44AD-BBE8-0677D0B4763D}" type="presOf" srcId="{F767F4E9-5B8F-4D59-87FF-193C8200BA2D}" destId="{583987F5-C1D2-412F-8A34-21675E8BBC2A}" srcOrd="0" destOrd="0" presId="urn:microsoft.com/office/officeart/2009/3/layout/IncreasingArrowsProcess"/>
    <dgm:cxn modelId="{E340038C-4F9B-4CB8-9569-63B6520830F1}" srcId="{4812E681-0B4C-4809-BCC1-A8CF70DD415A}" destId="{9E91D9ED-6148-4B7A-AFB3-43FA63082610}" srcOrd="0" destOrd="0" parTransId="{BE372108-0EA2-41D2-ABDC-DDAE8B260639}" sibTransId="{1ED2F36D-9250-4C18-9B61-B16B6219E823}"/>
    <dgm:cxn modelId="{AA505644-54D6-42E5-826D-C906AD902521}" type="presOf" srcId="{67554BD4-7E45-4E5A-9C02-F9D53F0F17F2}" destId="{909DF400-3DBF-4445-927B-43B355BF05EF}" srcOrd="0" destOrd="0" presId="urn:microsoft.com/office/officeart/2009/3/layout/IncreasingArrowsProcess"/>
    <dgm:cxn modelId="{33DCD828-8863-47B9-8621-2F0A9F8872EA}" srcId="{E49599BD-43D7-4E86-BA94-BB002D42BE65}" destId="{67554BD4-7E45-4E5A-9C02-F9D53F0F17F2}" srcOrd="0" destOrd="0" parTransId="{C608527C-7CB1-402E-907C-95C078E13BB4}" sibTransId="{33512BD7-36F8-4E2F-83F6-94341B29C233}"/>
    <dgm:cxn modelId="{EECC2CE6-6171-46A1-A97A-07E0AF3A5E73}" type="presParOf" srcId="{C0497797-4E88-4AB9-8331-72495637DF5B}" destId="{02873E05-8889-4C7E-9180-BD5E7BAF5EDB}" srcOrd="0" destOrd="0" presId="urn:microsoft.com/office/officeart/2009/3/layout/IncreasingArrowsProcess"/>
    <dgm:cxn modelId="{F860590F-9F29-4956-925B-C0C956D9E179}" type="presParOf" srcId="{C0497797-4E88-4AB9-8331-72495637DF5B}" destId="{4EDC228A-332C-4A9F-A88F-344301210501}" srcOrd="1" destOrd="0" presId="urn:microsoft.com/office/officeart/2009/3/layout/IncreasingArrowsProcess"/>
    <dgm:cxn modelId="{A05CB74F-7910-4FB5-83DC-ACB59EB3EEBE}" type="presParOf" srcId="{C0497797-4E88-4AB9-8331-72495637DF5B}" destId="{583987F5-C1D2-412F-8A34-21675E8BBC2A}" srcOrd="2" destOrd="0" presId="urn:microsoft.com/office/officeart/2009/3/layout/IncreasingArrowsProcess"/>
    <dgm:cxn modelId="{8258C1B7-806B-491C-948F-527B462F79E9}" type="presParOf" srcId="{C0497797-4E88-4AB9-8331-72495637DF5B}" destId="{BA8A8ECE-4FC2-4BE5-928D-974E04C6FCB2}" srcOrd="3" destOrd="0" presId="urn:microsoft.com/office/officeart/2009/3/layout/IncreasingArrowsProcess"/>
    <dgm:cxn modelId="{228BA2FB-14CA-457F-A07A-9AEBEFC2F516}" type="presParOf" srcId="{C0497797-4E88-4AB9-8331-72495637DF5B}" destId="{06F640C2-EC36-4665-AC17-E63F293E42A7}" srcOrd="4" destOrd="0" presId="urn:microsoft.com/office/officeart/2009/3/layout/IncreasingArrowsProcess"/>
    <dgm:cxn modelId="{003708EB-300B-40F8-A5C6-04B78752AFFB}" type="presParOf" srcId="{C0497797-4E88-4AB9-8331-72495637DF5B}" destId="{909DF400-3DBF-4445-927B-43B355BF05EF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B2319F-D2AC-4BF3-AB95-6DE7268C51E3}" type="doc">
      <dgm:prSet loTypeId="urn:microsoft.com/office/officeart/2005/8/layout/list1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0D7453C4-E6EF-41DA-9CE9-0B1A0E6259EA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just" rtl="0"/>
          <a:r>
            <a:rPr lang="uk-UA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Конспект лекцій з дисципліни</a:t>
          </a:r>
          <a:endParaRPr lang="uk-UA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EAD055-1F7F-4459-AB4E-410F4223B5A0}" type="parTrans" cxnId="{9C88135E-8E99-4C8A-B607-430D47BDA69C}">
      <dgm:prSet/>
      <dgm:spPr/>
      <dgm:t>
        <a:bodyPr/>
        <a:lstStyle/>
        <a:p>
          <a:endParaRPr lang="uk-UA"/>
        </a:p>
      </dgm:t>
    </dgm:pt>
    <dgm:pt modelId="{C08E1A9F-63B8-442B-8665-4FCE73D0F4C8}" type="sibTrans" cxnId="{9C88135E-8E99-4C8A-B607-430D47BDA69C}">
      <dgm:prSet/>
      <dgm:spPr/>
      <dgm:t>
        <a:bodyPr/>
        <a:lstStyle/>
        <a:p>
          <a:endParaRPr lang="uk-UA"/>
        </a:p>
      </dgm:t>
    </dgm:pt>
    <dgm:pt modelId="{E647D186-AF84-4AC2-8FE0-6AF17E70C485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uk-UA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Методичні вказівки для семінарських і практичних занять з дисципліни</a:t>
          </a:r>
          <a:endParaRPr lang="uk-UA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45BCAD-C2C5-4533-A153-A1BB8156B254}" type="parTrans" cxnId="{30789876-C6C1-4622-B944-20DA07A72775}">
      <dgm:prSet/>
      <dgm:spPr/>
      <dgm:t>
        <a:bodyPr/>
        <a:lstStyle/>
        <a:p>
          <a:endParaRPr lang="uk-UA"/>
        </a:p>
      </dgm:t>
    </dgm:pt>
    <dgm:pt modelId="{7ACF8919-4D86-4A0B-B566-5DA91D2935EA}" type="sibTrans" cxnId="{30789876-C6C1-4622-B944-20DA07A72775}">
      <dgm:prSet/>
      <dgm:spPr/>
      <dgm:t>
        <a:bodyPr/>
        <a:lstStyle/>
        <a:p>
          <a:endParaRPr lang="uk-UA"/>
        </a:p>
      </dgm:t>
    </dgm:pt>
    <dgm:pt modelId="{77D41E13-871C-4100-8BAB-4E5A92D8CC80}">
      <dgm:prSet custT="1"/>
      <dgm:spPr/>
      <dgm:t>
        <a:bodyPr/>
        <a:lstStyle/>
        <a:p>
          <a:pPr rtl="0"/>
          <a:r>
            <a:rPr lang="uk-UA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Ситуаційні завдання і методичні вказівки для самостійної роботи студентів з дисципліни</a:t>
          </a:r>
          <a:endParaRPr lang="uk-UA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C5485C-DB65-4C2A-9444-CA3AAA340568}" type="parTrans" cxnId="{7D4D284D-C646-49DF-87B6-C709B1919E2A}">
      <dgm:prSet/>
      <dgm:spPr/>
      <dgm:t>
        <a:bodyPr/>
        <a:lstStyle/>
        <a:p>
          <a:endParaRPr lang="uk-UA"/>
        </a:p>
      </dgm:t>
    </dgm:pt>
    <dgm:pt modelId="{81F4E8D2-FF7F-418E-BDC1-CD08734F49C0}" type="sibTrans" cxnId="{7D4D284D-C646-49DF-87B6-C709B1919E2A}">
      <dgm:prSet/>
      <dgm:spPr/>
      <dgm:t>
        <a:bodyPr/>
        <a:lstStyle/>
        <a:p>
          <a:endParaRPr lang="uk-UA"/>
        </a:p>
      </dgm:t>
    </dgm:pt>
    <dgm:pt modelId="{B40694EF-B8E5-4630-B3B7-3BD6EE6C947D}">
      <dgm:prSet custT="1"/>
      <dgm:spPr/>
      <dgm:t>
        <a:bodyPr/>
        <a:lstStyle/>
        <a:p>
          <a:pPr rtl="0"/>
          <a:r>
            <a:rPr lang="uk-UA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Методичні рекомендації та варіанти для виконання індивідуальної роботи з дисципліни</a:t>
          </a:r>
          <a:endParaRPr lang="uk-UA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BF210A-4F86-4CAB-8445-D6BFEA40103C}" type="parTrans" cxnId="{98E9B420-4CCF-4994-BFDF-367D551A2058}">
      <dgm:prSet/>
      <dgm:spPr/>
      <dgm:t>
        <a:bodyPr/>
        <a:lstStyle/>
        <a:p>
          <a:endParaRPr lang="uk-UA"/>
        </a:p>
      </dgm:t>
    </dgm:pt>
    <dgm:pt modelId="{BABA94B2-E3D6-499E-8D2E-EA229B5CBC96}" type="sibTrans" cxnId="{98E9B420-4CCF-4994-BFDF-367D551A2058}">
      <dgm:prSet/>
      <dgm:spPr/>
      <dgm:t>
        <a:bodyPr/>
        <a:lstStyle/>
        <a:p>
          <a:endParaRPr lang="uk-UA"/>
        </a:p>
      </dgm:t>
    </dgm:pt>
    <dgm:pt modelId="{A52FB52F-BC5B-49C3-B081-47D7DBAB8358}">
      <dgm:prSet custT="1"/>
      <dgm:spPr/>
      <dgm:t>
        <a:bodyPr/>
        <a:lstStyle/>
        <a:p>
          <a:pPr rtl="0"/>
          <a:r>
            <a:rPr lang="uk-UA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Тести з  дисципліни</a:t>
          </a:r>
          <a:endParaRPr lang="uk-UA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F25AD8-7FAA-4DE5-9C2B-5D9E390F999B}" type="parTrans" cxnId="{4E6D844D-4237-419B-A45F-1D949442072B}">
      <dgm:prSet/>
      <dgm:spPr/>
      <dgm:t>
        <a:bodyPr/>
        <a:lstStyle/>
        <a:p>
          <a:endParaRPr lang="uk-UA"/>
        </a:p>
      </dgm:t>
    </dgm:pt>
    <dgm:pt modelId="{A72E2FFE-7F42-41C8-94FA-24E7BA803FD8}" type="sibTrans" cxnId="{4E6D844D-4237-419B-A45F-1D949442072B}">
      <dgm:prSet/>
      <dgm:spPr/>
      <dgm:t>
        <a:bodyPr/>
        <a:lstStyle/>
        <a:p>
          <a:endParaRPr lang="uk-UA"/>
        </a:p>
      </dgm:t>
    </dgm:pt>
    <dgm:pt modelId="{51CA9A47-1EE0-4094-B930-07D7FDC559F4}">
      <dgm:prSet custT="1"/>
      <dgm:spPr/>
      <dgm:t>
        <a:bodyPr/>
        <a:lstStyle/>
        <a:p>
          <a:pPr rtl="0"/>
          <a:r>
            <a:rPr lang="uk-UA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Презентаційні матеріали до лекцій.</a:t>
          </a:r>
          <a:endParaRPr lang="uk-UA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988EC1-A81D-41FE-B29B-874E08CC1D92}" type="parTrans" cxnId="{86D73FF2-D603-4E99-8186-4621EDAC3CF6}">
      <dgm:prSet/>
      <dgm:spPr/>
      <dgm:t>
        <a:bodyPr/>
        <a:lstStyle/>
        <a:p>
          <a:endParaRPr lang="uk-UA"/>
        </a:p>
      </dgm:t>
    </dgm:pt>
    <dgm:pt modelId="{EBF10E3A-C781-44B4-A1D3-109B00F7EBC2}" type="sibTrans" cxnId="{86D73FF2-D603-4E99-8186-4621EDAC3CF6}">
      <dgm:prSet/>
      <dgm:spPr/>
      <dgm:t>
        <a:bodyPr/>
        <a:lstStyle/>
        <a:p>
          <a:endParaRPr lang="uk-UA"/>
        </a:p>
      </dgm:t>
    </dgm:pt>
    <dgm:pt modelId="{FECEDC4A-0365-4902-A983-B32AC9BAE3C3}">
      <dgm:prSet custT="1"/>
      <dgm:spPr/>
      <dgm:t>
        <a:bodyPr/>
        <a:lstStyle/>
        <a:p>
          <a:pPr rtl="0"/>
          <a:r>
            <a:rPr lang="uk-UA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Перелік завдань для модульного контролю з дисципліни</a:t>
          </a:r>
          <a:endParaRPr lang="uk-UA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A3A631-B804-4261-8E3A-17F3E70F83DB}" type="parTrans" cxnId="{BB83BE87-C3BC-4EBC-AC29-66CDE646AB13}">
      <dgm:prSet/>
      <dgm:spPr/>
      <dgm:t>
        <a:bodyPr/>
        <a:lstStyle/>
        <a:p>
          <a:endParaRPr lang="uk-UA"/>
        </a:p>
      </dgm:t>
    </dgm:pt>
    <dgm:pt modelId="{5C782432-F129-43AA-A14A-A1C1BD380ADB}" type="sibTrans" cxnId="{BB83BE87-C3BC-4EBC-AC29-66CDE646AB13}">
      <dgm:prSet/>
      <dgm:spPr/>
      <dgm:t>
        <a:bodyPr/>
        <a:lstStyle/>
        <a:p>
          <a:endParaRPr lang="uk-UA"/>
        </a:p>
      </dgm:t>
    </dgm:pt>
    <dgm:pt modelId="{B80A78D6-A547-494C-AC12-496804141A89}" type="pres">
      <dgm:prSet presAssocID="{0DB2319F-D2AC-4BF3-AB95-6DE7268C51E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F6A2987-0EC1-4658-9293-45A2C11B958F}" type="pres">
      <dgm:prSet presAssocID="{0D7453C4-E6EF-41DA-9CE9-0B1A0E6259EA}" presName="parentLin" presStyleCnt="0"/>
      <dgm:spPr/>
    </dgm:pt>
    <dgm:pt modelId="{BBFB97D1-2C2C-4A55-B8E4-2DF388319577}" type="pres">
      <dgm:prSet presAssocID="{0D7453C4-E6EF-41DA-9CE9-0B1A0E6259EA}" presName="parentLeftMargin" presStyleLbl="node1" presStyleIdx="0" presStyleCnt="7"/>
      <dgm:spPr/>
      <dgm:t>
        <a:bodyPr/>
        <a:lstStyle/>
        <a:p>
          <a:endParaRPr lang="uk-UA"/>
        </a:p>
      </dgm:t>
    </dgm:pt>
    <dgm:pt modelId="{428236BB-D8FF-48C8-8C9D-9507F4225D50}" type="pres">
      <dgm:prSet presAssocID="{0D7453C4-E6EF-41DA-9CE9-0B1A0E6259EA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44FF2F0-272C-40C0-A4C6-28634789A601}" type="pres">
      <dgm:prSet presAssocID="{0D7453C4-E6EF-41DA-9CE9-0B1A0E6259EA}" presName="negativeSpace" presStyleCnt="0"/>
      <dgm:spPr/>
    </dgm:pt>
    <dgm:pt modelId="{F5066F30-A785-4219-B0A7-921B2E4E0206}" type="pres">
      <dgm:prSet presAssocID="{0D7453C4-E6EF-41DA-9CE9-0B1A0E6259EA}" presName="childText" presStyleLbl="conFgAcc1" presStyleIdx="0" presStyleCnt="7">
        <dgm:presLayoutVars>
          <dgm:bulletEnabled val="1"/>
        </dgm:presLayoutVars>
      </dgm:prSet>
      <dgm:spPr/>
    </dgm:pt>
    <dgm:pt modelId="{77391056-F687-47E1-A17C-C786868434FD}" type="pres">
      <dgm:prSet presAssocID="{C08E1A9F-63B8-442B-8665-4FCE73D0F4C8}" presName="spaceBetweenRectangles" presStyleCnt="0"/>
      <dgm:spPr/>
    </dgm:pt>
    <dgm:pt modelId="{88D33D29-0416-497D-8D8C-88130A10300C}" type="pres">
      <dgm:prSet presAssocID="{E647D186-AF84-4AC2-8FE0-6AF17E70C485}" presName="parentLin" presStyleCnt="0"/>
      <dgm:spPr/>
    </dgm:pt>
    <dgm:pt modelId="{6633880E-B019-48B2-B18C-A213B8788F2B}" type="pres">
      <dgm:prSet presAssocID="{E647D186-AF84-4AC2-8FE0-6AF17E70C485}" presName="parentLeftMargin" presStyleLbl="node1" presStyleIdx="0" presStyleCnt="7"/>
      <dgm:spPr/>
      <dgm:t>
        <a:bodyPr/>
        <a:lstStyle/>
        <a:p>
          <a:endParaRPr lang="uk-UA"/>
        </a:p>
      </dgm:t>
    </dgm:pt>
    <dgm:pt modelId="{0DD8B36C-3DCD-420A-A83E-18F1B59371CE}" type="pres">
      <dgm:prSet presAssocID="{E647D186-AF84-4AC2-8FE0-6AF17E70C485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0162CE8-3651-4276-9990-EB9CC08C4686}" type="pres">
      <dgm:prSet presAssocID="{E647D186-AF84-4AC2-8FE0-6AF17E70C485}" presName="negativeSpace" presStyleCnt="0"/>
      <dgm:spPr/>
    </dgm:pt>
    <dgm:pt modelId="{14235ED0-FF66-41F9-ACEC-B3FF1726DA23}" type="pres">
      <dgm:prSet presAssocID="{E647D186-AF84-4AC2-8FE0-6AF17E70C485}" presName="childText" presStyleLbl="conFgAcc1" presStyleIdx="1" presStyleCnt="7">
        <dgm:presLayoutVars>
          <dgm:bulletEnabled val="1"/>
        </dgm:presLayoutVars>
      </dgm:prSet>
      <dgm:spPr/>
    </dgm:pt>
    <dgm:pt modelId="{D267ED49-6199-4B91-8424-20E81276D7A5}" type="pres">
      <dgm:prSet presAssocID="{7ACF8919-4D86-4A0B-B566-5DA91D2935EA}" presName="spaceBetweenRectangles" presStyleCnt="0"/>
      <dgm:spPr/>
    </dgm:pt>
    <dgm:pt modelId="{82FCA8DA-C470-4004-A17B-414886EAAF83}" type="pres">
      <dgm:prSet presAssocID="{77D41E13-871C-4100-8BAB-4E5A92D8CC80}" presName="parentLin" presStyleCnt="0"/>
      <dgm:spPr/>
    </dgm:pt>
    <dgm:pt modelId="{B100A96A-967C-4F2B-BEC1-DBF403D16877}" type="pres">
      <dgm:prSet presAssocID="{77D41E13-871C-4100-8BAB-4E5A92D8CC80}" presName="parentLeftMargin" presStyleLbl="node1" presStyleIdx="1" presStyleCnt="7"/>
      <dgm:spPr/>
      <dgm:t>
        <a:bodyPr/>
        <a:lstStyle/>
        <a:p>
          <a:endParaRPr lang="uk-UA"/>
        </a:p>
      </dgm:t>
    </dgm:pt>
    <dgm:pt modelId="{096CD750-1C51-473D-A9BC-BAD54EB1E266}" type="pres">
      <dgm:prSet presAssocID="{77D41E13-871C-4100-8BAB-4E5A92D8CC80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1D9A890-7939-4853-8347-34A2CA7A602B}" type="pres">
      <dgm:prSet presAssocID="{77D41E13-871C-4100-8BAB-4E5A92D8CC80}" presName="negativeSpace" presStyleCnt="0"/>
      <dgm:spPr/>
    </dgm:pt>
    <dgm:pt modelId="{076EAFA0-ADB9-4DC8-BF46-6FE0785DC352}" type="pres">
      <dgm:prSet presAssocID="{77D41E13-871C-4100-8BAB-4E5A92D8CC80}" presName="childText" presStyleLbl="conFgAcc1" presStyleIdx="2" presStyleCnt="7">
        <dgm:presLayoutVars>
          <dgm:bulletEnabled val="1"/>
        </dgm:presLayoutVars>
      </dgm:prSet>
      <dgm:spPr/>
    </dgm:pt>
    <dgm:pt modelId="{9EC475FF-45C9-40F0-A250-18F6B6595D84}" type="pres">
      <dgm:prSet presAssocID="{81F4E8D2-FF7F-418E-BDC1-CD08734F49C0}" presName="spaceBetweenRectangles" presStyleCnt="0"/>
      <dgm:spPr/>
    </dgm:pt>
    <dgm:pt modelId="{1B8FE1B3-9D5C-42D7-9F82-F6E28A49E46C}" type="pres">
      <dgm:prSet presAssocID="{B40694EF-B8E5-4630-B3B7-3BD6EE6C947D}" presName="parentLin" presStyleCnt="0"/>
      <dgm:spPr/>
    </dgm:pt>
    <dgm:pt modelId="{0BB289E1-6F95-454B-B988-FE5018A1B14B}" type="pres">
      <dgm:prSet presAssocID="{B40694EF-B8E5-4630-B3B7-3BD6EE6C947D}" presName="parentLeftMargin" presStyleLbl="node1" presStyleIdx="2" presStyleCnt="7"/>
      <dgm:spPr/>
      <dgm:t>
        <a:bodyPr/>
        <a:lstStyle/>
        <a:p>
          <a:endParaRPr lang="uk-UA"/>
        </a:p>
      </dgm:t>
    </dgm:pt>
    <dgm:pt modelId="{41945C87-FDE0-457C-8AD5-DF574FDF7498}" type="pres">
      <dgm:prSet presAssocID="{B40694EF-B8E5-4630-B3B7-3BD6EE6C947D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38AABE4-E073-44AE-B9F5-F812C35F2A85}" type="pres">
      <dgm:prSet presAssocID="{B40694EF-B8E5-4630-B3B7-3BD6EE6C947D}" presName="negativeSpace" presStyleCnt="0"/>
      <dgm:spPr/>
    </dgm:pt>
    <dgm:pt modelId="{E5F26159-3CE0-457A-ADBC-743373F12072}" type="pres">
      <dgm:prSet presAssocID="{B40694EF-B8E5-4630-B3B7-3BD6EE6C947D}" presName="childText" presStyleLbl="conFgAcc1" presStyleIdx="3" presStyleCnt="7">
        <dgm:presLayoutVars>
          <dgm:bulletEnabled val="1"/>
        </dgm:presLayoutVars>
      </dgm:prSet>
      <dgm:spPr/>
    </dgm:pt>
    <dgm:pt modelId="{4C29C112-C884-4E30-BE1C-EE4B35B35839}" type="pres">
      <dgm:prSet presAssocID="{BABA94B2-E3D6-499E-8D2E-EA229B5CBC96}" presName="spaceBetweenRectangles" presStyleCnt="0"/>
      <dgm:spPr/>
    </dgm:pt>
    <dgm:pt modelId="{D2EDAF5B-9655-474D-99AA-1B76910791C4}" type="pres">
      <dgm:prSet presAssocID="{A52FB52F-BC5B-49C3-B081-47D7DBAB8358}" presName="parentLin" presStyleCnt="0"/>
      <dgm:spPr/>
    </dgm:pt>
    <dgm:pt modelId="{2B03100F-33AD-4D77-BCE6-E8690EE28732}" type="pres">
      <dgm:prSet presAssocID="{A52FB52F-BC5B-49C3-B081-47D7DBAB8358}" presName="parentLeftMargin" presStyleLbl="node1" presStyleIdx="3" presStyleCnt="7"/>
      <dgm:spPr/>
      <dgm:t>
        <a:bodyPr/>
        <a:lstStyle/>
        <a:p>
          <a:endParaRPr lang="uk-UA"/>
        </a:p>
      </dgm:t>
    </dgm:pt>
    <dgm:pt modelId="{8DB17293-17FE-4179-A553-3F0A4A345B20}" type="pres">
      <dgm:prSet presAssocID="{A52FB52F-BC5B-49C3-B081-47D7DBAB8358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7080B2D-47DA-458C-9740-66856A0CE40F}" type="pres">
      <dgm:prSet presAssocID="{A52FB52F-BC5B-49C3-B081-47D7DBAB8358}" presName="negativeSpace" presStyleCnt="0"/>
      <dgm:spPr/>
    </dgm:pt>
    <dgm:pt modelId="{EDAE407C-824B-4069-A426-46FED6140A4D}" type="pres">
      <dgm:prSet presAssocID="{A52FB52F-BC5B-49C3-B081-47D7DBAB8358}" presName="childText" presStyleLbl="conFgAcc1" presStyleIdx="4" presStyleCnt="7">
        <dgm:presLayoutVars>
          <dgm:bulletEnabled val="1"/>
        </dgm:presLayoutVars>
      </dgm:prSet>
      <dgm:spPr/>
    </dgm:pt>
    <dgm:pt modelId="{A02A607E-69C3-422F-934B-D284195EF056}" type="pres">
      <dgm:prSet presAssocID="{A72E2FFE-7F42-41C8-94FA-24E7BA803FD8}" presName="spaceBetweenRectangles" presStyleCnt="0"/>
      <dgm:spPr/>
    </dgm:pt>
    <dgm:pt modelId="{B94918F2-EC7B-4949-B596-70E20C073D2F}" type="pres">
      <dgm:prSet presAssocID="{51CA9A47-1EE0-4094-B930-07D7FDC559F4}" presName="parentLin" presStyleCnt="0"/>
      <dgm:spPr/>
    </dgm:pt>
    <dgm:pt modelId="{B28335EB-F0F3-4FD8-BD90-D7BB45934858}" type="pres">
      <dgm:prSet presAssocID="{51CA9A47-1EE0-4094-B930-07D7FDC559F4}" presName="parentLeftMargin" presStyleLbl="node1" presStyleIdx="4" presStyleCnt="7"/>
      <dgm:spPr/>
      <dgm:t>
        <a:bodyPr/>
        <a:lstStyle/>
        <a:p>
          <a:endParaRPr lang="uk-UA"/>
        </a:p>
      </dgm:t>
    </dgm:pt>
    <dgm:pt modelId="{9E12FCE7-1B13-4F7F-A497-08D6156D1975}" type="pres">
      <dgm:prSet presAssocID="{51CA9A47-1EE0-4094-B930-07D7FDC559F4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57BB3D0-9E42-4153-A5A0-681F93C9BB23}" type="pres">
      <dgm:prSet presAssocID="{51CA9A47-1EE0-4094-B930-07D7FDC559F4}" presName="negativeSpace" presStyleCnt="0"/>
      <dgm:spPr/>
    </dgm:pt>
    <dgm:pt modelId="{A7A2922A-316A-4F4B-9EC9-EC766BA69030}" type="pres">
      <dgm:prSet presAssocID="{51CA9A47-1EE0-4094-B930-07D7FDC559F4}" presName="childText" presStyleLbl="conFgAcc1" presStyleIdx="5" presStyleCnt="7">
        <dgm:presLayoutVars>
          <dgm:bulletEnabled val="1"/>
        </dgm:presLayoutVars>
      </dgm:prSet>
      <dgm:spPr/>
    </dgm:pt>
    <dgm:pt modelId="{3F332123-D429-462E-B776-054462D954CF}" type="pres">
      <dgm:prSet presAssocID="{EBF10E3A-C781-44B4-A1D3-109B00F7EBC2}" presName="spaceBetweenRectangles" presStyleCnt="0"/>
      <dgm:spPr/>
    </dgm:pt>
    <dgm:pt modelId="{84FDFB99-DC6C-4698-A4B3-A5E76ACF2062}" type="pres">
      <dgm:prSet presAssocID="{FECEDC4A-0365-4902-A983-B32AC9BAE3C3}" presName="parentLin" presStyleCnt="0"/>
      <dgm:spPr/>
    </dgm:pt>
    <dgm:pt modelId="{FEB91542-BD9E-464C-B1FB-ED06C98F6BA6}" type="pres">
      <dgm:prSet presAssocID="{FECEDC4A-0365-4902-A983-B32AC9BAE3C3}" presName="parentLeftMargin" presStyleLbl="node1" presStyleIdx="5" presStyleCnt="7"/>
      <dgm:spPr/>
      <dgm:t>
        <a:bodyPr/>
        <a:lstStyle/>
        <a:p>
          <a:endParaRPr lang="uk-UA"/>
        </a:p>
      </dgm:t>
    </dgm:pt>
    <dgm:pt modelId="{130460CC-95F5-4E12-8CEF-38352FA80FB4}" type="pres">
      <dgm:prSet presAssocID="{FECEDC4A-0365-4902-A983-B32AC9BAE3C3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ECD92D7-1EAE-4974-8907-81A33AC4240B}" type="pres">
      <dgm:prSet presAssocID="{FECEDC4A-0365-4902-A983-B32AC9BAE3C3}" presName="negativeSpace" presStyleCnt="0"/>
      <dgm:spPr/>
    </dgm:pt>
    <dgm:pt modelId="{D77C0C4A-4DCC-413F-ABD6-907F94F8D28C}" type="pres">
      <dgm:prSet presAssocID="{FECEDC4A-0365-4902-A983-B32AC9BAE3C3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7049BB17-00D0-418F-9534-B31EB6FCE80C}" type="presOf" srcId="{51CA9A47-1EE0-4094-B930-07D7FDC559F4}" destId="{9E12FCE7-1B13-4F7F-A497-08D6156D1975}" srcOrd="1" destOrd="0" presId="urn:microsoft.com/office/officeart/2005/8/layout/list1"/>
    <dgm:cxn modelId="{A72042C7-90F6-4FB4-B359-BEBA625EB377}" type="presOf" srcId="{77D41E13-871C-4100-8BAB-4E5A92D8CC80}" destId="{B100A96A-967C-4F2B-BEC1-DBF403D16877}" srcOrd="0" destOrd="0" presId="urn:microsoft.com/office/officeart/2005/8/layout/list1"/>
    <dgm:cxn modelId="{19ACA599-F31B-4553-8FC1-1FE9A52F8BEF}" type="presOf" srcId="{0D7453C4-E6EF-41DA-9CE9-0B1A0E6259EA}" destId="{428236BB-D8FF-48C8-8C9D-9507F4225D50}" srcOrd="1" destOrd="0" presId="urn:microsoft.com/office/officeart/2005/8/layout/list1"/>
    <dgm:cxn modelId="{51A43AFA-614C-46FF-BFFC-88EC5CC437C7}" type="presOf" srcId="{0D7453C4-E6EF-41DA-9CE9-0B1A0E6259EA}" destId="{BBFB97D1-2C2C-4A55-B8E4-2DF388319577}" srcOrd="0" destOrd="0" presId="urn:microsoft.com/office/officeart/2005/8/layout/list1"/>
    <dgm:cxn modelId="{5D0B0BDA-B4E0-476F-854F-F911BEEA3F0D}" type="presOf" srcId="{FECEDC4A-0365-4902-A983-B32AC9BAE3C3}" destId="{130460CC-95F5-4E12-8CEF-38352FA80FB4}" srcOrd="1" destOrd="0" presId="urn:microsoft.com/office/officeart/2005/8/layout/list1"/>
    <dgm:cxn modelId="{65DDE292-9B72-4D75-888D-371141EC6943}" type="presOf" srcId="{E647D186-AF84-4AC2-8FE0-6AF17E70C485}" destId="{6633880E-B019-48B2-B18C-A213B8788F2B}" srcOrd="0" destOrd="0" presId="urn:microsoft.com/office/officeart/2005/8/layout/list1"/>
    <dgm:cxn modelId="{7C1C72E3-7F69-4784-BA09-F01040B4A697}" type="presOf" srcId="{A52FB52F-BC5B-49C3-B081-47D7DBAB8358}" destId="{2B03100F-33AD-4D77-BCE6-E8690EE28732}" srcOrd="0" destOrd="0" presId="urn:microsoft.com/office/officeart/2005/8/layout/list1"/>
    <dgm:cxn modelId="{7D4D284D-C646-49DF-87B6-C709B1919E2A}" srcId="{0DB2319F-D2AC-4BF3-AB95-6DE7268C51E3}" destId="{77D41E13-871C-4100-8BAB-4E5A92D8CC80}" srcOrd="2" destOrd="0" parTransId="{EAC5485C-DB65-4C2A-9444-CA3AAA340568}" sibTransId="{81F4E8D2-FF7F-418E-BDC1-CD08734F49C0}"/>
    <dgm:cxn modelId="{5A5B5463-27FE-499F-80E0-0A118C6A61C3}" type="presOf" srcId="{A52FB52F-BC5B-49C3-B081-47D7DBAB8358}" destId="{8DB17293-17FE-4179-A553-3F0A4A345B20}" srcOrd="1" destOrd="0" presId="urn:microsoft.com/office/officeart/2005/8/layout/list1"/>
    <dgm:cxn modelId="{C59005F1-A133-4D9A-A8E4-0B049B55E38E}" type="presOf" srcId="{B40694EF-B8E5-4630-B3B7-3BD6EE6C947D}" destId="{0BB289E1-6F95-454B-B988-FE5018A1B14B}" srcOrd="0" destOrd="0" presId="urn:microsoft.com/office/officeart/2005/8/layout/list1"/>
    <dgm:cxn modelId="{A7C1FC22-D006-41B9-9ADA-5EC3C88713CA}" type="presOf" srcId="{B40694EF-B8E5-4630-B3B7-3BD6EE6C947D}" destId="{41945C87-FDE0-457C-8AD5-DF574FDF7498}" srcOrd="1" destOrd="0" presId="urn:microsoft.com/office/officeart/2005/8/layout/list1"/>
    <dgm:cxn modelId="{FC910EA6-65F2-4B47-BAA3-033BEF851B93}" type="presOf" srcId="{E647D186-AF84-4AC2-8FE0-6AF17E70C485}" destId="{0DD8B36C-3DCD-420A-A83E-18F1B59371CE}" srcOrd="1" destOrd="0" presId="urn:microsoft.com/office/officeart/2005/8/layout/list1"/>
    <dgm:cxn modelId="{98E9B420-4CCF-4994-BFDF-367D551A2058}" srcId="{0DB2319F-D2AC-4BF3-AB95-6DE7268C51E3}" destId="{B40694EF-B8E5-4630-B3B7-3BD6EE6C947D}" srcOrd="3" destOrd="0" parTransId="{95BF210A-4F86-4CAB-8445-D6BFEA40103C}" sibTransId="{BABA94B2-E3D6-499E-8D2E-EA229B5CBC96}"/>
    <dgm:cxn modelId="{9C88135E-8E99-4C8A-B607-430D47BDA69C}" srcId="{0DB2319F-D2AC-4BF3-AB95-6DE7268C51E3}" destId="{0D7453C4-E6EF-41DA-9CE9-0B1A0E6259EA}" srcOrd="0" destOrd="0" parTransId="{09EAD055-1F7F-4459-AB4E-410F4223B5A0}" sibTransId="{C08E1A9F-63B8-442B-8665-4FCE73D0F4C8}"/>
    <dgm:cxn modelId="{36CF06E6-1784-4E9F-8C84-6A9B012B6E7C}" type="presOf" srcId="{51CA9A47-1EE0-4094-B930-07D7FDC559F4}" destId="{B28335EB-F0F3-4FD8-BD90-D7BB45934858}" srcOrd="0" destOrd="0" presId="urn:microsoft.com/office/officeart/2005/8/layout/list1"/>
    <dgm:cxn modelId="{061D527A-17BE-4FD4-A88E-3CEC37704408}" type="presOf" srcId="{77D41E13-871C-4100-8BAB-4E5A92D8CC80}" destId="{096CD750-1C51-473D-A9BC-BAD54EB1E266}" srcOrd="1" destOrd="0" presId="urn:microsoft.com/office/officeart/2005/8/layout/list1"/>
    <dgm:cxn modelId="{BB83BE87-C3BC-4EBC-AC29-66CDE646AB13}" srcId="{0DB2319F-D2AC-4BF3-AB95-6DE7268C51E3}" destId="{FECEDC4A-0365-4902-A983-B32AC9BAE3C3}" srcOrd="6" destOrd="0" parTransId="{DEA3A631-B804-4261-8E3A-17F3E70F83DB}" sibTransId="{5C782432-F129-43AA-A14A-A1C1BD380ADB}"/>
    <dgm:cxn modelId="{BF213249-5BF5-43AA-8578-FB29C796DFED}" type="presOf" srcId="{0DB2319F-D2AC-4BF3-AB95-6DE7268C51E3}" destId="{B80A78D6-A547-494C-AC12-496804141A89}" srcOrd="0" destOrd="0" presId="urn:microsoft.com/office/officeart/2005/8/layout/list1"/>
    <dgm:cxn modelId="{30789876-C6C1-4622-B944-20DA07A72775}" srcId="{0DB2319F-D2AC-4BF3-AB95-6DE7268C51E3}" destId="{E647D186-AF84-4AC2-8FE0-6AF17E70C485}" srcOrd="1" destOrd="0" parTransId="{1B45BCAD-C2C5-4533-A153-A1BB8156B254}" sibTransId="{7ACF8919-4D86-4A0B-B566-5DA91D2935EA}"/>
    <dgm:cxn modelId="{86D73FF2-D603-4E99-8186-4621EDAC3CF6}" srcId="{0DB2319F-D2AC-4BF3-AB95-6DE7268C51E3}" destId="{51CA9A47-1EE0-4094-B930-07D7FDC559F4}" srcOrd="5" destOrd="0" parTransId="{73988EC1-A81D-41FE-B29B-874E08CC1D92}" sibTransId="{EBF10E3A-C781-44B4-A1D3-109B00F7EBC2}"/>
    <dgm:cxn modelId="{1872F4CE-A530-42FC-8336-DEBAA6490E0E}" type="presOf" srcId="{FECEDC4A-0365-4902-A983-B32AC9BAE3C3}" destId="{FEB91542-BD9E-464C-B1FB-ED06C98F6BA6}" srcOrd="0" destOrd="0" presId="urn:microsoft.com/office/officeart/2005/8/layout/list1"/>
    <dgm:cxn modelId="{4E6D844D-4237-419B-A45F-1D949442072B}" srcId="{0DB2319F-D2AC-4BF3-AB95-6DE7268C51E3}" destId="{A52FB52F-BC5B-49C3-B081-47D7DBAB8358}" srcOrd="4" destOrd="0" parTransId="{16F25AD8-7FAA-4DE5-9C2B-5D9E390F999B}" sibTransId="{A72E2FFE-7F42-41C8-94FA-24E7BA803FD8}"/>
    <dgm:cxn modelId="{CF9F88CE-5FCD-465A-BC4C-71C2739DA6C3}" type="presParOf" srcId="{B80A78D6-A547-494C-AC12-496804141A89}" destId="{7F6A2987-0EC1-4658-9293-45A2C11B958F}" srcOrd="0" destOrd="0" presId="urn:microsoft.com/office/officeart/2005/8/layout/list1"/>
    <dgm:cxn modelId="{6A8DEA82-AF9B-4CB6-846D-F849A68AF999}" type="presParOf" srcId="{7F6A2987-0EC1-4658-9293-45A2C11B958F}" destId="{BBFB97D1-2C2C-4A55-B8E4-2DF388319577}" srcOrd="0" destOrd="0" presId="urn:microsoft.com/office/officeart/2005/8/layout/list1"/>
    <dgm:cxn modelId="{AB9D7868-C385-43E5-80BB-4A770C6A4027}" type="presParOf" srcId="{7F6A2987-0EC1-4658-9293-45A2C11B958F}" destId="{428236BB-D8FF-48C8-8C9D-9507F4225D50}" srcOrd="1" destOrd="0" presId="urn:microsoft.com/office/officeart/2005/8/layout/list1"/>
    <dgm:cxn modelId="{546808C2-D5A9-4478-B802-25EE77EF3715}" type="presParOf" srcId="{B80A78D6-A547-494C-AC12-496804141A89}" destId="{D44FF2F0-272C-40C0-A4C6-28634789A601}" srcOrd="1" destOrd="0" presId="urn:microsoft.com/office/officeart/2005/8/layout/list1"/>
    <dgm:cxn modelId="{BE95EED0-AF10-402D-810C-7B4750E27BB5}" type="presParOf" srcId="{B80A78D6-A547-494C-AC12-496804141A89}" destId="{F5066F30-A785-4219-B0A7-921B2E4E0206}" srcOrd="2" destOrd="0" presId="urn:microsoft.com/office/officeart/2005/8/layout/list1"/>
    <dgm:cxn modelId="{CE64D325-E99D-4903-812F-20D0B7D86B25}" type="presParOf" srcId="{B80A78D6-A547-494C-AC12-496804141A89}" destId="{77391056-F687-47E1-A17C-C786868434FD}" srcOrd="3" destOrd="0" presId="urn:microsoft.com/office/officeart/2005/8/layout/list1"/>
    <dgm:cxn modelId="{770DECA5-7DD4-49CE-ADF6-7D673FA08FA6}" type="presParOf" srcId="{B80A78D6-A547-494C-AC12-496804141A89}" destId="{88D33D29-0416-497D-8D8C-88130A10300C}" srcOrd="4" destOrd="0" presId="urn:microsoft.com/office/officeart/2005/8/layout/list1"/>
    <dgm:cxn modelId="{32B3B0F3-4C12-47DD-B459-7B81DA0BA379}" type="presParOf" srcId="{88D33D29-0416-497D-8D8C-88130A10300C}" destId="{6633880E-B019-48B2-B18C-A213B8788F2B}" srcOrd="0" destOrd="0" presId="urn:microsoft.com/office/officeart/2005/8/layout/list1"/>
    <dgm:cxn modelId="{6365F27E-C583-4E4E-AF89-28E76599E4F6}" type="presParOf" srcId="{88D33D29-0416-497D-8D8C-88130A10300C}" destId="{0DD8B36C-3DCD-420A-A83E-18F1B59371CE}" srcOrd="1" destOrd="0" presId="urn:microsoft.com/office/officeart/2005/8/layout/list1"/>
    <dgm:cxn modelId="{EB742C86-961C-4828-99D9-0F43055FB014}" type="presParOf" srcId="{B80A78D6-A547-494C-AC12-496804141A89}" destId="{F0162CE8-3651-4276-9990-EB9CC08C4686}" srcOrd="5" destOrd="0" presId="urn:microsoft.com/office/officeart/2005/8/layout/list1"/>
    <dgm:cxn modelId="{8DE46B43-F3D1-4193-BED2-3B4ED173801C}" type="presParOf" srcId="{B80A78D6-A547-494C-AC12-496804141A89}" destId="{14235ED0-FF66-41F9-ACEC-B3FF1726DA23}" srcOrd="6" destOrd="0" presId="urn:microsoft.com/office/officeart/2005/8/layout/list1"/>
    <dgm:cxn modelId="{2FD0883D-AD52-4454-A1AE-5C9838F50941}" type="presParOf" srcId="{B80A78D6-A547-494C-AC12-496804141A89}" destId="{D267ED49-6199-4B91-8424-20E81276D7A5}" srcOrd="7" destOrd="0" presId="urn:microsoft.com/office/officeart/2005/8/layout/list1"/>
    <dgm:cxn modelId="{AEB74F87-36CE-4959-92E6-27007B77F02C}" type="presParOf" srcId="{B80A78D6-A547-494C-AC12-496804141A89}" destId="{82FCA8DA-C470-4004-A17B-414886EAAF83}" srcOrd="8" destOrd="0" presId="urn:microsoft.com/office/officeart/2005/8/layout/list1"/>
    <dgm:cxn modelId="{8BABAF1E-2B5C-478E-94D2-A306F4306C79}" type="presParOf" srcId="{82FCA8DA-C470-4004-A17B-414886EAAF83}" destId="{B100A96A-967C-4F2B-BEC1-DBF403D16877}" srcOrd="0" destOrd="0" presId="urn:microsoft.com/office/officeart/2005/8/layout/list1"/>
    <dgm:cxn modelId="{048908BE-AFBF-435A-AFCB-064B4AB97FED}" type="presParOf" srcId="{82FCA8DA-C470-4004-A17B-414886EAAF83}" destId="{096CD750-1C51-473D-A9BC-BAD54EB1E266}" srcOrd="1" destOrd="0" presId="urn:microsoft.com/office/officeart/2005/8/layout/list1"/>
    <dgm:cxn modelId="{0E8CCCE9-26D8-41F0-982C-6A302D090C11}" type="presParOf" srcId="{B80A78D6-A547-494C-AC12-496804141A89}" destId="{11D9A890-7939-4853-8347-34A2CA7A602B}" srcOrd="9" destOrd="0" presId="urn:microsoft.com/office/officeart/2005/8/layout/list1"/>
    <dgm:cxn modelId="{F2F21D20-1751-4E90-8D0C-6F300BBB4228}" type="presParOf" srcId="{B80A78D6-A547-494C-AC12-496804141A89}" destId="{076EAFA0-ADB9-4DC8-BF46-6FE0785DC352}" srcOrd="10" destOrd="0" presId="urn:microsoft.com/office/officeart/2005/8/layout/list1"/>
    <dgm:cxn modelId="{BCADFF5B-71A0-4216-B22E-65239C2652CA}" type="presParOf" srcId="{B80A78D6-A547-494C-AC12-496804141A89}" destId="{9EC475FF-45C9-40F0-A250-18F6B6595D84}" srcOrd="11" destOrd="0" presId="urn:microsoft.com/office/officeart/2005/8/layout/list1"/>
    <dgm:cxn modelId="{8ECFF65A-49F7-4783-BE97-1DE58901E42E}" type="presParOf" srcId="{B80A78D6-A547-494C-AC12-496804141A89}" destId="{1B8FE1B3-9D5C-42D7-9F82-F6E28A49E46C}" srcOrd="12" destOrd="0" presId="urn:microsoft.com/office/officeart/2005/8/layout/list1"/>
    <dgm:cxn modelId="{F50B7F05-77C4-431A-A188-43BC159247CA}" type="presParOf" srcId="{1B8FE1B3-9D5C-42D7-9F82-F6E28A49E46C}" destId="{0BB289E1-6F95-454B-B988-FE5018A1B14B}" srcOrd="0" destOrd="0" presId="urn:microsoft.com/office/officeart/2005/8/layout/list1"/>
    <dgm:cxn modelId="{FCF4D88C-D9B1-43BB-AB66-3F85961B0E12}" type="presParOf" srcId="{1B8FE1B3-9D5C-42D7-9F82-F6E28A49E46C}" destId="{41945C87-FDE0-457C-8AD5-DF574FDF7498}" srcOrd="1" destOrd="0" presId="urn:microsoft.com/office/officeart/2005/8/layout/list1"/>
    <dgm:cxn modelId="{40F8D334-2B95-44FC-8FAA-4A9A5FD79B06}" type="presParOf" srcId="{B80A78D6-A547-494C-AC12-496804141A89}" destId="{338AABE4-E073-44AE-B9F5-F812C35F2A85}" srcOrd="13" destOrd="0" presId="urn:microsoft.com/office/officeart/2005/8/layout/list1"/>
    <dgm:cxn modelId="{3E84CF86-DCFE-43C6-8645-D2A240D9C972}" type="presParOf" srcId="{B80A78D6-A547-494C-AC12-496804141A89}" destId="{E5F26159-3CE0-457A-ADBC-743373F12072}" srcOrd="14" destOrd="0" presId="urn:microsoft.com/office/officeart/2005/8/layout/list1"/>
    <dgm:cxn modelId="{1E3FAFC0-3863-42FA-9586-99F91044B3C9}" type="presParOf" srcId="{B80A78D6-A547-494C-AC12-496804141A89}" destId="{4C29C112-C884-4E30-BE1C-EE4B35B35839}" srcOrd="15" destOrd="0" presId="urn:microsoft.com/office/officeart/2005/8/layout/list1"/>
    <dgm:cxn modelId="{A9E1B4FB-FE34-4254-A7F1-3B9258746940}" type="presParOf" srcId="{B80A78D6-A547-494C-AC12-496804141A89}" destId="{D2EDAF5B-9655-474D-99AA-1B76910791C4}" srcOrd="16" destOrd="0" presId="urn:microsoft.com/office/officeart/2005/8/layout/list1"/>
    <dgm:cxn modelId="{9A901CDD-FF4C-4AA3-ADA0-8C6B4F5C8FD2}" type="presParOf" srcId="{D2EDAF5B-9655-474D-99AA-1B76910791C4}" destId="{2B03100F-33AD-4D77-BCE6-E8690EE28732}" srcOrd="0" destOrd="0" presId="urn:microsoft.com/office/officeart/2005/8/layout/list1"/>
    <dgm:cxn modelId="{EFF30217-FD39-4D70-864F-D0C4176804DC}" type="presParOf" srcId="{D2EDAF5B-9655-474D-99AA-1B76910791C4}" destId="{8DB17293-17FE-4179-A553-3F0A4A345B20}" srcOrd="1" destOrd="0" presId="urn:microsoft.com/office/officeart/2005/8/layout/list1"/>
    <dgm:cxn modelId="{25C8ECC3-5F84-48BE-BFBE-AB76E415DDFF}" type="presParOf" srcId="{B80A78D6-A547-494C-AC12-496804141A89}" destId="{A7080B2D-47DA-458C-9740-66856A0CE40F}" srcOrd="17" destOrd="0" presId="urn:microsoft.com/office/officeart/2005/8/layout/list1"/>
    <dgm:cxn modelId="{8E6376CB-D062-464C-B6EB-AFD7CF401F54}" type="presParOf" srcId="{B80A78D6-A547-494C-AC12-496804141A89}" destId="{EDAE407C-824B-4069-A426-46FED6140A4D}" srcOrd="18" destOrd="0" presId="urn:microsoft.com/office/officeart/2005/8/layout/list1"/>
    <dgm:cxn modelId="{8C4215FD-FEF4-4874-862E-CE7447FA1B77}" type="presParOf" srcId="{B80A78D6-A547-494C-AC12-496804141A89}" destId="{A02A607E-69C3-422F-934B-D284195EF056}" srcOrd="19" destOrd="0" presId="urn:microsoft.com/office/officeart/2005/8/layout/list1"/>
    <dgm:cxn modelId="{71906097-BEAA-4B75-8043-84EFF8CE2EA4}" type="presParOf" srcId="{B80A78D6-A547-494C-AC12-496804141A89}" destId="{B94918F2-EC7B-4949-B596-70E20C073D2F}" srcOrd="20" destOrd="0" presId="urn:microsoft.com/office/officeart/2005/8/layout/list1"/>
    <dgm:cxn modelId="{3CF8F3F0-FEF1-4326-84BF-DD8746DCAD2A}" type="presParOf" srcId="{B94918F2-EC7B-4949-B596-70E20C073D2F}" destId="{B28335EB-F0F3-4FD8-BD90-D7BB45934858}" srcOrd="0" destOrd="0" presId="urn:microsoft.com/office/officeart/2005/8/layout/list1"/>
    <dgm:cxn modelId="{8EBD8B06-01D6-4597-B333-DC44CE06D3E7}" type="presParOf" srcId="{B94918F2-EC7B-4949-B596-70E20C073D2F}" destId="{9E12FCE7-1B13-4F7F-A497-08D6156D1975}" srcOrd="1" destOrd="0" presId="urn:microsoft.com/office/officeart/2005/8/layout/list1"/>
    <dgm:cxn modelId="{70EDFA43-FB84-410E-B449-4462E31ADCA4}" type="presParOf" srcId="{B80A78D6-A547-494C-AC12-496804141A89}" destId="{857BB3D0-9E42-4153-A5A0-681F93C9BB23}" srcOrd="21" destOrd="0" presId="urn:microsoft.com/office/officeart/2005/8/layout/list1"/>
    <dgm:cxn modelId="{8ED040FC-FF84-4DBE-B001-9C110BE00422}" type="presParOf" srcId="{B80A78D6-A547-494C-AC12-496804141A89}" destId="{A7A2922A-316A-4F4B-9EC9-EC766BA69030}" srcOrd="22" destOrd="0" presId="urn:microsoft.com/office/officeart/2005/8/layout/list1"/>
    <dgm:cxn modelId="{AA41C811-AF88-4810-97DF-F10B7F9B5A66}" type="presParOf" srcId="{B80A78D6-A547-494C-AC12-496804141A89}" destId="{3F332123-D429-462E-B776-054462D954CF}" srcOrd="23" destOrd="0" presId="urn:microsoft.com/office/officeart/2005/8/layout/list1"/>
    <dgm:cxn modelId="{3A52B11C-D349-4394-9FAB-70FCDE2B4560}" type="presParOf" srcId="{B80A78D6-A547-494C-AC12-496804141A89}" destId="{84FDFB99-DC6C-4698-A4B3-A5E76ACF2062}" srcOrd="24" destOrd="0" presId="urn:microsoft.com/office/officeart/2005/8/layout/list1"/>
    <dgm:cxn modelId="{B33D870B-3924-4942-B249-FA0D12517440}" type="presParOf" srcId="{84FDFB99-DC6C-4698-A4B3-A5E76ACF2062}" destId="{FEB91542-BD9E-464C-B1FB-ED06C98F6BA6}" srcOrd="0" destOrd="0" presId="urn:microsoft.com/office/officeart/2005/8/layout/list1"/>
    <dgm:cxn modelId="{783CB773-85A5-46D3-A5A1-20F02140E1AA}" type="presParOf" srcId="{84FDFB99-DC6C-4698-A4B3-A5E76ACF2062}" destId="{130460CC-95F5-4E12-8CEF-38352FA80FB4}" srcOrd="1" destOrd="0" presId="urn:microsoft.com/office/officeart/2005/8/layout/list1"/>
    <dgm:cxn modelId="{10D7F0E0-4998-4222-B0DA-96B9AA4D6961}" type="presParOf" srcId="{B80A78D6-A547-494C-AC12-496804141A89}" destId="{2ECD92D7-1EAE-4974-8907-81A33AC4240B}" srcOrd="25" destOrd="0" presId="urn:microsoft.com/office/officeart/2005/8/layout/list1"/>
    <dgm:cxn modelId="{BDAA499B-E383-463B-A0AA-EEC8EFBADD45}" type="presParOf" srcId="{B80A78D6-A547-494C-AC12-496804141A89}" destId="{D77C0C4A-4DCC-413F-ABD6-907F94F8D28C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9D618-E622-4B61-93A4-2AC941F6CEA1}" type="datetimeFigureOut">
              <a:rPr lang="en-US" smtClean="0"/>
              <a:t>9/18/2022</a:t>
            </a:fld>
            <a:endParaRPr lang="en-US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547D6-7A62-4387-96D9-218DDF5D6D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688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uk-UA" dirty="0" smtClean="0"/>
          </a:p>
        </p:txBody>
      </p:sp>
      <p:sp>
        <p:nvSpPr>
          <p:cNvPr id="19459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0C24E7-C5E7-43D9-8D97-8198B3E34448}" type="slidenum">
              <a:rPr lang="uk-UA" altLang="uk-UA">
                <a:solidFill>
                  <a:prstClr val="black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uk-UA" altLang="uk-UA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245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672064" y="4005065"/>
            <a:ext cx="5184576" cy="1536172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48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+mn-ea"/>
              </a:rPr>
              <a:t>FREE PPT TEMPLATES</a:t>
            </a:r>
            <a:endParaRPr lang="en-US" altLang="ko-KR" b="1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671867" y="5541235"/>
            <a:ext cx="5184576" cy="672075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sz="1600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sz="1600" b="1" dirty="0"/>
              <a:t>OF YOUR PRESENTATION HERE</a:t>
            </a: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177602116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0527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428499293"/>
      </p:ext>
    </p:extLst>
  </p:cSld>
  <p:clrMapOvr>
    <a:masterClrMapping/>
  </p:clrMapOvr>
  <p:transition spd="slow">
    <p:wip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1905000"/>
            <a:ext cx="439748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601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5969" y="1905000"/>
            <a:ext cx="439748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5969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18.09.2022</a:t>
            </a:fld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57754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18.09.2022</a:t>
            </a:fld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85419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18.09.2022</a:t>
            </a:fld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14213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1447800"/>
            <a:ext cx="3401949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5863" y="1447800"/>
            <a:ext cx="5197351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129282"/>
            <a:ext cx="3401949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18.09.2022</a:t>
            </a:fld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07444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208" y="1854192"/>
            <a:ext cx="5094232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51357" y="1143000"/>
            <a:ext cx="320123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657600"/>
            <a:ext cx="508630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18.09.2022</a:t>
            </a:fld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43306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4800587"/>
            <a:ext cx="8827956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6" y="685800"/>
            <a:ext cx="8827957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7" y="5367325"/>
            <a:ext cx="882795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18.09.2022</a:t>
            </a:fld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03063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6" y="1447800"/>
            <a:ext cx="8827957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3657600"/>
            <a:ext cx="8827957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18.09.2022</a:t>
            </a:fld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98432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5213" y="1447800"/>
            <a:ext cx="800139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904" y="3771174"/>
            <a:ext cx="7281545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4350657"/>
            <a:ext cx="8827957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18.09.2022</a:t>
            </a:fld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530" y="971253"/>
            <a:ext cx="80212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200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2921" y="2613787"/>
            <a:ext cx="80212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200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488926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3124201"/>
            <a:ext cx="88279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18.09.2022</a:t>
            </a:fld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01377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113" y="1981200"/>
            <a:ext cx="29476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633" y="2667000"/>
            <a:ext cx="292811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4672" y="1981200"/>
            <a:ext cx="29370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4116" y="2667000"/>
            <a:ext cx="294756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1981200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6556" y="2667000"/>
            <a:ext cx="293287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711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404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18.09.2022</a:t>
            </a:fld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33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0527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51600905"/>
      </p:ext>
    </p:extLst>
  </p:cSld>
  <p:clrMapOvr>
    <a:masterClrMapping/>
  </p:clrMapOvr>
  <p:transition spd="slow">
    <p:wip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633" y="4250949"/>
            <a:ext cx="294081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633" y="2209800"/>
            <a:ext cx="294081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633" y="4827213"/>
            <a:ext cx="294081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90389" y="4250949"/>
            <a:ext cx="29312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90388" y="2209800"/>
            <a:ext cx="293128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9035" y="4827212"/>
            <a:ext cx="29351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4250949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6555" y="2209800"/>
            <a:ext cx="2932877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6433" y="4827210"/>
            <a:ext cx="293676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711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404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18.09.2022</a:t>
            </a:fld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96179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18.09.2022</a:t>
            </a:fld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29314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6377" y="430215"/>
            <a:ext cx="1753057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633" y="773205"/>
            <a:ext cx="7425083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18.09.2022</a:t>
            </a:fld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267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0527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86755069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0527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74186073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89269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668908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183899" y="1452781"/>
            <a:ext cx="1824203" cy="1976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52863512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0527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31371" y="1788110"/>
            <a:ext cx="1920213" cy="167028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543606" y="1788110"/>
            <a:ext cx="1920213" cy="167028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655840" y="1788110"/>
            <a:ext cx="1920213" cy="167028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768075" y="1788110"/>
            <a:ext cx="1920213" cy="167028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465612" y="4197086"/>
            <a:ext cx="1920213" cy="167028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577847" y="4197086"/>
            <a:ext cx="1920213" cy="167028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7690082" y="4197086"/>
            <a:ext cx="1920213" cy="167028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9802316" y="4197086"/>
            <a:ext cx="1920213" cy="167028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9881596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143409" y="382057"/>
            <a:ext cx="2928000" cy="2928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563699" y="1969028"/>
            <a:ext cx="2928000" cy="2928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7143409" y="3550409"/>
            <a:ext cx="2928000" cy="2928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8723120" y="1969028"/>
            <a:ext cx="2928000" cy="2928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5805945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5060" y="260648"/>
            <a:ext cx="2592288" cy="62406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235700" y="260648"/>
            <a:ext cx="2592288" cy="62406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48018561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23392" y="480055"/>
            <a:ext cx="4224469" cy="41970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039883" y="480056"/>
            <a:ext cx="6336704" cy="22961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039883" y="2948948"/>
            <a:ext cx="1968000" cy="17281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224235" y="2948948"/>
            <a:ext cx="1968000" cy="17281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9408587" y="2948948"/>
            <a:ext cx="1968000" cy="17281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72041023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039883" y="1227866"/>
            <a:ext cx="6336704" cy="22961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039883" y="4197086"/>
            <a:ext cx="6336704" cy="22961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787400" y="1220755"/>
            <a:ext cx="4156472" cy="5280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5990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485118"/>
            <a:ext cx="12192000" cy="1920213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783310"/>
            <a:ext cx="12192000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97" y="5647405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1"/>
          <p:cNvSpPr/>
          <p:nvPr userDrawn="1"/>
        </p:nvSpPr>
        <p:spPr>
          <a:xfrm>
            <a:off x="0" y="4485118"/>
            <a:ext cx="12192000" cy="1920213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475715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452669"/>
            <a:ext cx="8112224" cy="2880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079776" y="3499611"/>
            <a:ext cx="8112224" cy="2880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02394831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19403" y="1508787"/>
            <a:ext cx="5376597" cy="2880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719403" y="4389107"/>
            <a:ext cx="2208245" cy="1920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023659" y="4503589"/>
            <a:ext cx="3072341" cy="18057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2108074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72592" y="1604798"/>
            <a:ext cx="5472608" cy="23046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192011" y="1604798"/>
            <a:ext cx="5472608" cy="23046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6192011" y="4081298"/>
            <a:ext cx="5472608" cy="23046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573200" y="4081728"/>
            <a:ext cx="5472000" cy="2304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444771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33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/>
        </p:nvSpPr>
        <p:spPr>
          <a:xfrm>
            <a:off x="-12701" y="1577413"/>
            <a:ext cx="12204700" cy="5280587"/>
          </a:xfrm>
          <a:custGeom>
            <a:avLst/>
            <a:gdLst>
              <a:gd name="connsiteX0" fmla="*/ 0 w 9144000"/>
              <a:gd name="connsiteY0" fmla="*/ 0 h 3960440"/>
              <a:gd name="connsiteX1" fmla="*/ 9144000 w 9144000"/>
              <a:gd name="connsiteY1" fmla="*/ 0 h 3960440"/>
              <a:gd name="connsiteX2" fmla="*/ 9144000 w 9144000"/>
              <a:gd name="connsiteY2" fmla="*/ 3960440 h 3960440"/>
              <a:gd name="connsiteX3" fmla="*/ 0 w 9144000"/>
              <a:gd name="connsiteY3" fmla="*/ 3960440 h 3960440"/>
              <a:gd name="connsiteX4" fmla="*/ 0 w 9144000"/>
              <a:gd name="connsiteY4" fmla="*/ 0 h 3960440"/>
              <a:gd name="connsiteX0" fmla="*/ 0 w 9153525"/>
              <a:gd name="connsiteY0" fmla="*/ 3276600 h 3960440"/>
              <a:gd name="connsiteX1" fmla="*/ 9153525 w 9153525"/>
              <a:gd name="connsiteY1" fmla="*/ 0 h 3960440"/>
              <a:gd name="connsiteX2" fmla="*/ 9153525 w 9153525"/>
              <a:gd name="connsiteY2" fmla="*/ 3960440 h 3960440"/>
              <a:gd name="connsiteX3" fmla="*/ 9525 w 9153525"/>
              <a:gd name="connsiteY3" fmla="*/ 3960440 h 3960440"/>
              <a:gd name="connsiteX4" fmla="*/ 0 w 9153525"/>
              <a:gd name="connsiteY4" fmla="*/ 327660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525" h="3960440">
                <a:moveTo>
                  <a:pt x="0" y="3276600"/>
                </a:moveTo>
                <a:lnTo>
                  <a:pt x="9153525" y="0"/>
                </a:lnTo>
                <a:lnTo>
                  <a:pt x="9153525" y="3960440"/>
                </a:lnTo>
                <a:lnTo>
                  <a:pt x="9525" y="3960440"/>
                </a:lnTo>
                <a:lnTo>
                  <a:pt x="0" y="3276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397" y="1036558"/>
            <a:ext cx="4497771" cy="544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688289" y="1220755"/>
            <a:ext cx="2593953" cy="4006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3142836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Fullppt\005-PNG이미지\모니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083" y="3640849"/>
            <a:ext cx="2720899" cy="271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Fullppt\005-PNG이미지\모니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123" y="3640849"/>
            <a:ext cx="2720899" cy="271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670333" y="3750005"/>
            <a:ext cx="2499664" cy="16976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9175349" y="3750005"/>
            <a:ext cx="2499664" cy="16976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102351" y="3109253"/>
            <a:ext cx="3129045" cy="21410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0447225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hapes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211405650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72011" y="1508786"/>
            <a:ext cx="3799787" cy="4865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7" name="Rounded Rectangle 16"/>
          <p:cNvSpPr/>
          <p:nvPr/>
        </p:nvSpPr>
        <p:spPr>
          <a:xfrm>
            <a:off x="709243" y="1796667"/>
            <a:ext cx="144693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/>
        </p:nvSpPr>
        <p:spPr>
          <a:xfrm rot="5400000">
            <a:off x="3456857" y="1650935"/>
            <a:ext cx="669775" cy="669775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147087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480043" y="1316766"/>
            <a:ext cx="4224469" cy="4224469"/>
          </a:xfrm>
          <a:prstGeom prst="ellipse">
            <a:avLst/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480043" y="2468894"/>
            <a:ext cx="4224469" cy="134414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480043" y="3813043"/>
            <a:ext cx="4224469" cy="67207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67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0006887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6" y="1447802"/>
            <a:ext cx="8827957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6" y="4777380"/>
            <a:ext cx="882795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18.09.2022</a:t>
            </a:fld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8790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18.09.2022</a:t>
            </a:fld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072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672064" y="4005065"/>
            <a:ext cx="5184576" cy="1536172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48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+mn-ea"/>
              </a:rPr>
              <a:t>FREE PPT TEMPLATES</a:t>
            </a:r>
            <a:endParaRPr lang="en-US" altLang="ko-KR" b="1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671867" y="5541235"/>
            <a:ext cx="5184576" cy="672075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sz="1600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sz="1600" b="1" dirty="0"/>
              <a:t>OF YOUR PRESENTATION HERE</a:t>
            </a: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2211166747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2861735"/>
            <a:ext cx="8827956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18.09.2022</a:t>
            </a:fld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4662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601" y="2060577"/>
            <a:ext cx="439748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5967" y="2056093"/>
            <a:ext cx="4397487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18.09.2022</a:t>
            </a:fld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4397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1905000"/>
            <a:ext cx="439748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601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5969" y="1905000"/>
            <a:ext cx="439748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5969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18.09.2022</a:t>
            </a:fld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4342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18.09.2022</a:t>
            </a:fld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7415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18.09.2022</a:t>
            </a:fld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3772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1447800"/>
            <a:ext cx="3401949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5863" y="1447800"/>
            <a:ext cx="5197351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129282"/>
            <a:ext cx="3401949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18.09.2022</a:t>
            </a:fld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7548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208" y="1854192"/>
            <a:ext cx="5094232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51357" y="1143000"/>
            <a:ext cx="320123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657600"/>
            <a:ext cx="508630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18.09.2022</a:t>
            </a:fld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3641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4800587"/>
            <a:ext cx="8827956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6" y="685800"/>
            <a:ext cx="8827957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7" y="5367325"/>
            <a:ext cx="882795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18.09.2022</a:t>
            </a:fld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0060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6" y="1447800"/>
            <a:ext cx="8827957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3657600"/>
            <a:ext cx="8827957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18.09.2022</a:t>
            </a:fld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4548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5213" y="1447800"/>
            <a:ext cx="800139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904" y="3771174"/>
            <a:ext cx="7281545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4350657"/>
            <a:ext cx="8827957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18.09.2022</a:t>
            </a:fld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530" y="971253"/>
            <a:ext cx="80212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200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2921" y="2613787"/>
            <a:ext cx="80212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200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6140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485118"/>
            <a:ext cx="12192000" cy="1920213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783310"/>
            <a:ext cx="12192000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97" y="5647405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762663555"/>
      </p:ext>
    </p:extLst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3124201"/>
            <a:ext cx="88279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18.09.2022</a:t>
            </a:fld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6884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113" y="1981200"/>
            <a:ext cx="29476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633" y="2667000"/>
            <a:ext cx="292811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4672" y="1981200"/>
            <a:ext cx="29370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4116" y="2667000"/>
            <a:ext cx="294756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1981200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6556" y="2667000"/>
            <a:ext cx="293287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711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404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18.09.2022</a:t>
            </a:fld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2685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633" y="4250949"/>
            <a:ext cx="294081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633" y="2209800"/>
            <a:ext cx="294081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633" y="4827213"/>
            <a:ext cx="294081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90389" y="4250949"/>
            <a:ext cx="29312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90388" y="2209800"/>
            <a:ext cx="293128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9035" y="4827212"/>
            <a:ext cx="29351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4250949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6555" y="2209800"/>
            <a:ext cx="2932877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6433" y="4827210"/>
            <a:ext cx="293676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711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404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18.09.2022</a:t>
            </a:fld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864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18.09.2022</a:t>
            </a:fld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6227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6377" y="430215"/>
            <a:ext cx="1753057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633" y="773205"/>
            <a:ext cx="7425083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18.09.2022</a:t>
            </a:fld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4654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6" y="1447802"/>
            <a:ext cx="8827957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6" y="4777380"/>
            <a:ext cx="882795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18.09.2022</a:t>
            </a:fld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9476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18.09.2022</a:t>
            </a:fld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9934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2861735"/>
            <a:ext cx="8827956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18.09.2022</a:t>
            </a:fld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4653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601" y="2060577"/>
            <a:ext cx="439748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5967" y="2056093"/>
            <a:ext cx="4397487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18.09.2022</a:t>
            </a:fld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564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1905000"/>
            <a:ext cx="439748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601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5969" y="1905000"/>
            <a:ext cx="439748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5969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18.09.2022</a:t>
            </a:fld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205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Right_Minim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9241701"/>
      </p:ext>
    </p:extLst>
  </p:cSld>
  <p:clrMapOvr>
    <a:masterClrMapping/>
  </p:clrMapOvr>
  <p:transition spd="slow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18.09.2022</a:t>
            </a:fld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7959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18.09.2022</a:t>
            </a:fld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349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1447800"/>
            <a:ext cx="3401949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5863" y="1447800"/>
            <a:ext cx="5197351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129282"/>
            <a:ext cx="3401949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18.09.2022</a:t>
            </a:fld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1565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208" y="1854192"/>
            <a:ext cx="5094232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51357" y="1143000"/>
            <a:ext cx="320123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657600"/>
            <a:ext cx="508630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18.09.2022</a:t>
            </a:fld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0226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4800587"/>
            <a:ext cx="8827956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6" y="685800"/>
            <a:ext cx="8827957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7" y="5367325"/>
            <a:ext cx="882795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18.09.2022</a:t>
            </a:fld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5354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6" y="1447800"/>
            <a:ext cx="8827957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3657600"/>
            <a:ext cx="8827957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18.09.2022</a:t>
            </a:fld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4044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5213" y="1447800"/>
            <a:ext cx="800139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904" y="3771174"/>
            <a:ext cx="7281545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4350657"/>
            <a:ext cx="8827957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18.09.2022</a:t>
            </a:fld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530" y="971253"/>
            <a:ext cx="80212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200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2921" y="2613787"/>
            <a:ext cx="80212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200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92141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3124201"/>
            <a:ext cx="88279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18.09.2022</a:t>
            </a:fld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8761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113" y="1981200"/>
            <a:ext cx="29476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633" y="2667000"/>
            <a:ext cx="292811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4672" y="1981200"/>
            <a:ext cx="29370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4116" y="2667000"/>
            <a:ext cx="294756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1981200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6556" y="2667000"/>
            <a:ext cx="293287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711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404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18.09.2022</a:t>
            </a:fld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7957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633" y="4250949"/>
            <a:ext cx="294081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633" y="2209800"/>
            <a:ext cx="294081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633" y="4827213"/>
            <a:ext cx="294081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90389" y="4250949"/>
            <a:ext cx="29312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90388" y="2209800"/>
            <a:ext cx="293128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9035" y="4827212"/>
            <a:ext cx="29351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4250949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6555" y="2209800"/>
            <a:ext cx="2932877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6433" y="4827210"/>
            <a:ext cx="293676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711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404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18.09.2022</a:t>
            </a:fld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24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solidFill>
          <a:srgbClr val="444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413"/>
            <a:ext cx="5141475" cy="684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287820"/>
      </p:ext>
    </p:extLst>
  </p:cSld>
  <p:clrMapOvr>
    <a:masterClrMapping/>
  </p:clrMapOvr>
  <p:transition spd="slow">
    <p:wip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18.09.2022</a:t>
            </a:fld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6328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6377" y="430215"/>
            <a:ext cx="1753057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633" y="773205"/>
            <a:ext cx="7425083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18.09.2022</a:t>
            </a:fld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8729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6" y="1447802"/>
            <a:ext cx="8827957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6" y="4777380"/>
            <a:ext cx="882795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18.09.2022</a:t>
            </a:fld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8582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18.09.2022</a:t>
            </a:fld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3582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2861735"/>
            <a:ext cx="8827956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18.09.2022</a:t>
            </a:fld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7931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601" y="2060577"/>
            <a:ext cx="439748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5967" y="2056093"/>
            <a:ext cx="4397487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18.09.2022</a:t>
            </a:fld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4084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1905000"/>
            <a:ext cx="439748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601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5969" y="1905000"/>
            <a:ext cx="439748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5969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18.09.2022</a:t>
            </a:fld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5733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18.09.2022</a:t>
            </a:fld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2279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18.09.2022</a:t>
            </a:fld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363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1447800"/>
            <a:ext cx="3401949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5863" y="1447800"/>
            <a:ext cx="5197351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129282"/>
            <a:ext cx="3401949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18.09.2022</a:t>
            </a:fld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966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413"/>
            <a:ext cx="5141475" cy="684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613633"/>
      </p:ext>
    </p:extLst>
  </p:cSld>
  <p:clrMapOvr>
    <a:masterClrMapping/>
  </p:clrMapOvr>
  <p:transition spd="slow">
    <p:wip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208" y="1854192"/>
            <a:ext cx="5094232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51357" y="1143000"/>
            <a:ext cx="320123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657600"/>
            <a:ext cx="508630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18.09.2022</a:t>
            </a:fld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57637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4800587"/>
            <a:ext cx="8827956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6" y="685800"/>
            <a:ext cx="8827957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7" y="5367325"/>
            <a:ext cx="882795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18.09.2022</a:t>
            </a:fld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1861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6" y="1447800"/>
            <a:ext cx="8827957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3657600"/>
            <a:ext cx="8827957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18.09.2022</a:t>
            </a:fld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7194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5213" y="1447800"/>
            <a:ext cx="800139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904" y="3771174"/>
            <a:ext cx="7281545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4350657"/>
            <a:ext cx="8827957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18.09.2022</a:t>
            </a:fld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530" y="971253"/>
            <a:ext cx="80212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200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2921" y="2613787"/>
            <a:ext cx="80212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200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38367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3124201"/>
            <a:ext cx="88279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18.09.2022</a:t>
            </a:fld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42229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113" y="1981200"/>
            <a:ext cx="29476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633" y="2667000"/>
            <a:ext cx="292811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4672" y="1981200"/>
            <a:ext cx="29370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4116" y="2667000"/>
            <a:ext cx="294756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1981200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6556" y="2667000"/>
            <a:ext cx="293287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711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404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18.09.2022</a:t>
            </a:fld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0408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633" y="4250949"/>
            <a:ext cx="294081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633" y="2209800"/>
            <a:ext cx="294081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633" y="4827213"/>
            <a:ext cx="294081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90389" y="4250949"/>
            <a:ext cx="29312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90388" y="2209800"/>
            <a:ext cx="293128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9035" y="4827212"/>
            <a:ext cx="29351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4250949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6555" y="2209800"/>
            <a:ext cx="2932877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6433" y="4827210"/>
            <a:ext cx="293676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711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404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18.09.2022</a:t>
            </a:fld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1816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18.09.2022</a:t>
            </a:fld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67871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6377" y="430215"/>
            <a:ext cx="1753057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633" y="773205"/>
            <a:ext cx="7425083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18.09.2022</a:t>
            </a:fld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400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6" y="1447802"/>
            <a:ext cx="8827957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6" y="4777380"/>
            <a:ext cx="882795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18.09.2022</a:t>
            </a:fld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203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1" y="205278"/>
            <a:ext cx="8544949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3508192"/>
      </p:ext>
    </p:extLst>
  </p:cSld>
  <p:clrMapOvr>
    <a:masterClrMapping/>
  </p:clrMapOvr>
  <p:transition spd="slow">
    <p:wip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18.09.2022</a:t>
            </a:fld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45984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2861735"/>
            <a:ext cx="8827956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18.09.2022</a:t>
            </a:fld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49167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601" y="2060577"/>
            <a:ext cx="439748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5967" y="2056093"/>
            <a:ext cx="4397487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18.09.2022</a:t>
            </a:fld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7021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1905000"/>
            <a:ext cx="439748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601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5969" y="1905000"/>
            <a:ext cx="439748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5969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18.09.2022</a:t>
            </a:fld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25656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18.09.2022</a:t>
            </a:fld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50767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18.09.2022</a:t>
            </a:fld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81931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1447800"/>
            <a:ext cx="3401949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5863" y="1447800"/>
            <a:ext cx="5197351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129282"/>
            <a:ext cx="3401949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18.09.2022</a:t>
            </a:fld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6871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208" y="1854192"/>
            <a:ext cx="5094232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51357" y="1143000"/>
            <a:ext cx="320123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657600"/>
            <a:ext cx="508630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18.09.2022</a:t>
            </a:fld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9567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4800587"/>
            <a:ext cx="8827956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6" y="685800"/>
            <a:ext cx="8827957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7" y="5367325"/>
            <a:ext cx="882795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18.09.2022</a:t>
            </a:fld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72347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6" y="1447800"/>
            <a:ext cx="8827957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3657600"/>
            <a:ext cx="8827957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18.09.2022</a:t>
            </a:fld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118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639616" y="205278"/>
            <a:ext cx="9313035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20713993"/>
      </p:ext>
    </p:extLst>
  </p:cSld>
  <p:clrMapOvr>
    <a:masterClrMapping/>
  </p:clrMapOvr>
  <p:transition spd="slow">
    <p:wip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5213" y="1447800"/>
            <a:ext cx="800139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904" y="3771174"/>
            <a:ext cx="7281545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4350657"/>
            <a:ext cx="8827957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18.09.2022</a:t>
            </a:fld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530" y="971253"/>
            <a:ext cx="80212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200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2921" y="2613787"/>
            <a:ext cx="80212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200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965015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3124201"/>
            <a:ext cx="88279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18.09.2022</a:t>
            </a:fld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59935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113" y="1981200"/>
            <a:ext cx="29476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633" y="2667000"/>
            <a:ext cx="292811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4672" y="1981200"/>
            <a:ext cx="29370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4116" y="2667000"/>
            <a:ext cx="294756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1981200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6556" y="2667000"/>
            <a:ext cx="293287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711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404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18.09.2022</a:t>
            </a:fld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59571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633" y="4250949"/>
            <a:ext cx="294081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633" y="2209800"/>
            <a:ext cx="294081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633" y="4827213"/>
            <a:ext cx="294081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90389" y="4250949"/>
            <a:ext cx="29312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90388" y="2209800"/>
            <a:ext cx="293128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9035" y="4827212"/>
            <a:ext cx="29351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4250949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6555" y="2209800"/>
            <a:ext cx="2932877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6433" y="4827210"/>
            <a:ext cx="293676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711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404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18.09.2022</a:t>
            </a:fld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0075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18.09.2022</a:t>
            </a:fld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99048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6377" y="430215"/>
            <a:ext cx="1753057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633" y="773205"/>
            <a:ext cx="7425083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18.09.2022</a:t>
            </a:fld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1063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6" y="1447802"/>
            <a:ext cx="8827957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6" y="4777380"/>
            <a:ext cx="882795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18.09.2022</a:t>
            </a:fld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3388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18.09.2022</a:t>
            </a:fld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0493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2861735"/>
            <a:ext cx="8827956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18.09.2022</a:t>
            </a:fld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13939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601" y="2060577"/>
            <a:ext cx="439748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5967" y="2056093"/>
            <a:ext cx="4397487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18.09.2022</a:t>
            </a:fld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50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17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97.xml"/><Relationship Id="rId16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8763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67" r:id="rId3"/>
    <p:sldLayoutId id="2147483768" r:id="rId4"/>
    <p:sldLayoutId id="2147483796" r:id="rId5"/>
    <p:sldLayoutId id="2147483797" r:id="rId6"/>
  </p:sldLayoutIdLst>
  <p:transition spd="slow">
    <p:wipe/>
  </p:transition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634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  <p:sldLayoutId id="2147483790" r:id="rId18"/>
    <p:sldLayoutId id="2147483791" r:id="rId19"/>
    <p:sldLayoutId id="2147483792" r:id="rId20"/>
  </p:sldLayoutIdLst>
  <p:transition spd="slow">
    <p:wipe/>
  </p:transition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7352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</p:sldLayoutIdLst>
  <p:transition spd="slow">
    <p:wipe/>
  </p:transition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8399243" y="1676400"/>
            <a:ext cx="37592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7586443" y="-457200"/>
            <a:ext cx="21336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8399243" y="6096000"/>
            <a:ext cx="13208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205317" y="2667000"/>
            <a:ext cx="5588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1119717" y="2895600"/>
            <a:ext cx="31496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280" y="452718"/>
            <a:ext cx="940717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2052925"/>
            <a:ext cx="8948872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8419" y="1790661"/>
            <a:ext cx="990599" cy="30487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F13DC8-12BF-4E07-A694-6F2A1D643327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18.09.2022</a:t>
            </a:fld>
            <a:endParaRPr lang="uk-UA" dirty="0">
              <a:solidFill>
                <a:prstClr val="white">
                  <a:tint val="75000"/>
                  <a:alpha val="60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4413" y="3225261"/>
            <a:ext cx="3859795" cy="3048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dirty="0">
              <a:solidFill>
                <a:prstClr val="white">
                  <a:tint val="75000"/>
                  <a:alpha val="60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5242" y="295737"/>
            <a:ext cx="838417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0AA110-9666-4147-88C3-3419A9F65303}" type="slidenum">
              <a:rPr lang="uk-UA" smtClean="0">
                <a:solidFill>
                  <a:prstClr val="white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dirty="0">
              <a:solidFill>
                <a:prstClr val="white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1996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8399243" y="1676400"/>
            <a:ext cx="37592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7586443" y="-457200"/>
            <a:ext cx="21336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8399243" y="6096000"/>
            <a:ext cx="13208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205317" y="2667000"/>
            <a:ext cx="5588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1119717" y="2895600"/>
            <a:ext cx="31496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280" y="452718"/>
            <a:ext cx="940717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2052925"/>
            <a:ext cx="8948872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8419" y="1790661"/>
            <a:ext cx="990599" cy="30487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F13DC8-12BF-4E07-A694-6F2A1D643327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18.09.2022</a:t>
            </a:fld>
            <a:endParaRPr lang="uk-UA" dirty="0">
              <a:solidFill>
                <a:prstClr val="white">
                  <a:tint val="75000"/>
                  <a:alpha val="60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4413" y="3225261"/>
            <a:ext cx="3859795" cy="3048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dirty="0">
              <a:solidFill>
                <a:prstClr val="white">
                  <a:tint val="75000"/>
                  <a:alpha val="60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5242" y="295737"/>
            <a:ext cx="838417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0AA110-9666-4147-88C3-3419A9F65303}" type="slidenum">
              <a:rPr lang="uk-UA" smtClean="0">
                <a:solidFill>
                  <a:prstClr val="white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dirty="0">
              <a:solidFill>
                <a:prstClr val="white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8811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8399243" y="1676400"/>
            <a:ext cx="37592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7586443" y="-457200"/>
            <a:ext cx="21336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8399243" y="6096000"/>
            <a:ext cx="13208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205317" y="2667000"/>
            <a:ext cx="5588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1119717" y="2895600"/>
            <a:ext cx="31496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280" y="452718"/>
            <a:ext cx="940717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2052925"/>
            <a:ext cx="8948872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8419" y="1790661"/>
            <a:ext cx="990599" cy="30487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F13DC8-12BF-4E07-A694-6F2A1D643327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18.09.2022</a:t>
            </a:fld>
            <a:endParaRPr lang="uk-UA" dirty="0">
              <a:solidFill>
                <a:prstClr val="white">
                  <a:tint val="75000"/>
                  <a:alpha val="60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4413" y="3225261"/>
            <a:ext cx="3859795" cy="3048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dirty="0">
              <a:solidFill>
                <a:prstClr val="white">
                  <a:tint val="75000"/>
                  <a:alpha val="60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5242" y="295737"/>
            <a:ext cx="838417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0AA110-9666-4147-88C3-3419A9F65303}" type="slidenum">
              <a:rPr lang="uk-UA" smtClean="0">
                <a:solidFill>
                  <a:prstClr val="white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dirty="0">
              <a:solidFill>
                <a:prstClr val="white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3010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8399243" y="1676400"/>
            <a:ext cx="37592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7586443" y="-457200"/>
            <a:ext cx="21336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8399243" y="6096000"/>
            <a:ext cx="13208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205317" y="2667000"/>
            <a:ext cx="5588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1119717" y="2895600"/>
            <a:ext cx="31496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280" y="452718"/>
            <a:ext cx="940717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2052925"/>
            <a:ext cx="8948872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8419" y="1790661"/>
            <a:ext cx="990599" cy="30487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F13DC8-12BF-4E07-A694-6F2A1D643327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18.09.2022</a:t>
            </a:fld>
            <a:endParaRPr lang="uk-UA" dirty="0">
              <a:solidFill>
                <a:prstClr val="white">
                  <a:tint val="75000"/>
                  <a:alpha val="60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4413" y="3225261"/>
            <a:ext cx="3859795" cy="3048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dirty="0">
              <a:solidFill>
                <a:prstClr val="white">
                  <a:tint val="75000"/>
                  <a:alpha val="60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5242" y="295737"/>
            <a:ext cx="838417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0AA110-9666-4147-88C3-3419A9F65303}" type="slidenum">
              <a:rPr lang="uk-UA" smtClean="0">
                <a:solidFill>
                  <a:prstClr val="white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dirty="0">
              <a:solidFill>
                <a:prstClr val="white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487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8399243" y="1676400"/>
            <a:ext cx="37592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7586443" y="-457200"/>
            <a:ext cx="21336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8399243" y="6096000"/>
            <a:ext cx="13208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205317" y="2667000"/>
            <a:ext cx="5588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1119717" y="2895600"/>
            <a:ext cx="31496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280" y="452718"/>
            <a:ext cx="940717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2052925"/>
            <a:ext cx="8948872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8419" y="1790661"/>
            <a:ext cx="990599" cy="30487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F13DC8-12BF-4E07-A694-6F2A1D643327}" type="datetimeFigureOut">
              <a:rPr lang="uk-UA" smtClean="0">
                <a:solidFill>
                  <a:prstClr val="white">
                    <a:tint val="75000"/>
                    <a:alpha val="60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18.09.2022</a:t>
            </a:fld>
            <a:endParaRPr lang="uk-UA" dirty="0">
              <a:solidFill>
                <a:prstClr val="white">
                  <a:tint val="75000"/>
                  <a:alpha val="60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4413" y="3225261"/>
            <a:ext cx="3859795" cy="3048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dirty="0">
              <a:solidFill>
                <a:prstClr val="white">
                  <a:tint val="75000"/>
                  <a:alpha val="60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5242" y="295737"/>
            <a:ext cx="838417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0AA110-9666-4147-88C3-3419A9F65303}" type="slidenum">
              <a:rPr lang="uk-UA" smtClean="0">
                <a:solidFill>
                  <a:prstClr val="white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dirty="0">
              <a:solidFill>
                <a:prstClr val="white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7513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28.jp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3414713" y="375519"/>
            <a:ext cx="7986712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800" b="1" cap="all" dirty="0">
                <a:ln w="9000" cmpd="sng">
                  <a:solidFill>
                    <a:srgbClr val="6AAC9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Презентація</a:t>
            </a:r>
          </a:p>
          <a:p>
            <a:pPr algn="ctr">
              <a:defRPr/>
            </a:pPr>
            <a:r>
              <a:rPr lang="uk-UA" sz="2800" b="1" cap="all" dirty="0">
                <a:ln w="9000" cmpd="sng">
                  <a:solidFill>
                    <a:srgbClr val="6AAC9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Навчальної дисципліни</a:t>
            </a:r>
          </a:p>
          <a:p>
            <a:pPr algn="ctr" fontAlgn="base">
              <a:spcBef>
                <a:spcPct val="0"/>
              </a:spcBef>
            </a:pPr>
            <a:r>
              <a:rPr lang="uk-UA" sz="2800" b="1" cap="all" dirty="0" smtClean="0">
                <a:ln w="9000" cmpd="sng">
                  <a:solidFill>
                    <a:srgbClr val="6AAC9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«етика та ЕТИКЕТ В ОБЛІКУ ТА БІЗНЕСУ»</a:t>
            </a:r>
            <a:endParaRPr lang="uk-UA" sz="5400" b="1" cap="all" dirty="0">
              <a:ln w="9000" cmpd="sng">
                <a:solidFill>
                  <a:srgbClr val="6AAC90">
                    <a:shade val="50000"/>
                    <a:satMod val="120000"/>
                  </a:srgb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35" y="267707"/>
            <a:ext cx="1656184" cy="15743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49" y="3500439"/>
            <a:ext cx="3211463" cy="25003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725" y="4872038"/>
            <a:ext cx="3514725" cy="17716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439" y="3912816"/>
            <a:ext cx="2438400" cy="868313"/>
          </a:xfrm>
          <a:prstGeom prst="rect">
            <a:avLst/>
          </a:prstGeom>
        </p:spPr>
      </p:pic>
      <p:sp>
        <p:nvSpPr>
          <p:cNvPr id="14" name="Двойная стрелка вверх/вниз 13"/>
          <p:cNvSpPr/>
          <p:nvPr/>
        </p:nvSpPr>
        <p:spPr>
          <a:xfrm>
            <a:off x="8459690" y="4190232"/>
            <a:ext cx="484632" cy="576064"/>
          </a:xfrm>
          <a:prstGeom prst="up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49" y="2333624"/>
            <a:ext cx="3400425" cy="173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66234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2925" y="432462"/>
            <a:ext cx="1153001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/>
              <a:t>Місце навчальної дисципліни в освітній програмі визначено такими </a:t>
            </a:r>
            <a:r>
              <a:rPr lang="uk-UA" sz="2000" b="1" dirty="0" smtClean="0">
                <a:solidFill>
                  <a:srgbClr val="002060"/>
                </a:solidFill>
              </a:rPr>
              <a:t>КОМПЕТЕНТНОСТЯМИ </a:t>
            </a:r>
            <a:r>
              <a:rPr lang="uk-UA" sz="2000" b="1" dirty="0" smtClean="0"/>
              <a:t>освітньої </a:t>
            </a:r>
            <a:r>
              <a:rPr lang="uk-UA" sz="2000" b="1" dirty="0"/>
              <a:t>програми:</a:t>
            </a:r>
          </a:p>
          <a:p>
            <a:endParaRPr lang="uk-UA" sz="2000" b="1" i="1" dirty="0" smtClean="0"/>
          </a:p>
          <a:p>
            <a:r>
              <a:rPr lang="uk-UA" sz="2000" b="1" i="1" dirty="0" smtClean="0">
                <a:solidFill>
                  <a:srgbClr val="C00000"/>
                </a:solidFill>
              </a:rPr>
              <a:t>       Соціально-гуманітарна </a:t>
            </a:r>
            <a:r>
              <a:rPr lang="uk-UA" sz="2000" b="1" i="1" dirty="0">
                <a:solidFill>
                  <a:srgbClr val="C00000"/>
                </a:solidFill>
              </a:rPr>
              <a:t>ерудованість: </a:t>
            </a:r>
          </a:p>
          <a:p>
            <a:r>
              <a:rPr lang="uk-UA" sz="2000" b="1" dirty="0"/>
              <a:t>Здатність діяти на основі етичних міркувань (мотивів).</a:t>
            </a:r>
          </a:p>
          <a:p>
            <a:r>
              <a:rPr lang="uk-UA" sz="2000" b="1" dirty="0"/>
              <a:t>Формулювати власні обґрунтовані судження на основі аналізу відомої проблеми.</a:t>
            </a:r>
          </a:p>
          <a:p>
            <a:r>
              <a:rPr lang="uk-UA" sz="2000" b="1" dirty="0"/>
              <a:t>Давати короткий висновок щодо окремих фактичних обставин (даних) з достатньою обґрунтованістю.</a:t>
            </a:r>
          </a:p>
          <a:p>
            <a:r>
              <a:rPr lang="uk-UA" sz="2000" b="1" dirty="0"/>
              <a:t>Проводити збір і інтегрований аналіз матеріалів з різних джерел.</a:t>
            </a:r>
          </a:p>
          <a:p>
            <a:endParaRPr lang="uk-UA" sz="2000" b="1" i="1" dirty="0" smtClean="0"/>
          </a:p>
          <a:p>
            <a:r>
              <a:rPr lang="uk-UA" sz="2000" b="1" i="1" dirty="0" smtClean="0">
                <a:solidFill>
                  <a:srgbClr val="C00000"/>
                </a:solidFill>
              </a:rPr>
              <a:t>       Дослідницькі </a:t>
            </a:r>
            <a:r>
              <a:rPr lang="uk-UA" sz="2000" b="1" i="1" dirty="0">
                <a:solidFill>
                  <a:srgbClr val="C00000"/>
                </a:solidFill>
              </a:rPr>
              <a:t>навички</a:t>
            </a:r>
            <a:r>
              <a:rPr lang="uk-UA" sz="2000" b="1" i="1" dirty="0"/>
              <a:t>:</a:t>
            </a:r>
          </a:p>
          <a:p>
            <a:r>
              <a:rPr lang="uk-UA" sz="2000" b="1" dirty="0"/>
              <a:t>Складати та узгоджувати план власного дослідження і самостійно збирати матеріал за визначеними джерелами</a:t>
            </a:r>
            <a:r>
              <a:rPr lang="uk-UA" sz="2000" b="1" dirty="0" smtClean="0"/>
              <a:t>.</a:t>
            </a:r>
          </a:p>
          <a:p>
            <a:endParaRPr lang="uk-UA" sz="2000" b="1" dirty="0"/>
          </a:p>
          <a:p>
            <a:r>
              <a:rPr lang="uk-UA" sz="2000" b="1" i="1" dirty="0" smtClean="0">
                <a:solidFill>
                  <a:srgbClr val="C00000"/>
                </a:solidFill>
              </a:rPr>
              <a:t>     Комунікація</a:t>
            </a:r>
            <a:r>
              <a:rPr lang="uk-UA" sz="2000" b="1" i="1" dirty="0">
                <a:solidFill>
                  <a:srgbClr val="C00000"/>
                </a:solidFill>
              </a:rPr>
              <a:t>:</a:t>
            </a:r>
          </a:p>
          <a:p>
            <a:r>
              <a:rPr lang="uk-UA" sz="2000" b="1" dirty="0"/>
              <a:t>Володіти базовими навичками комунікації.</a:t>
            </a:r>
          </a:p>
          <a:p>
            <a:r>
              <a:rPr lang="uk-UA" sz="2000" b="1" dirty="0"/>
              <a:t>П</a:t>
            </a:r>
            <a:r>
              <a:rPr lang="uk-UA" sz="2000" b="1" dirty="0" smtClean="0"/>
              <a:t>рофесійна </a:t>
            </a:r>
            <a:r>
              <a:rPr lang="uk-UA" sz="2000" b="1" dirty="0"/>
              <a:t>самоорганізація та використання інформаційних технологій: працювати в групі, формуючи власний внесок у виконання завдання групи.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100137"/>
            <a:ext cx="1201473" cy="6429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224212"/>
            <a:ext cx="1201473" cy="6429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37669"/>
            <a:ext cx="1201016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1030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4799856" y="188641"/>
            <a:ext cx="5688632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uk-UA" sz="2400" b="1" cap="all" dirty="0">
                <a:ln w="9000" cmpd="sng">
                  <a:solidFill>
                    <a:srgbClr val="6AAC9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EA6312">
                    <a:lumMod val="60000"/>
                    <a:lumOff val="40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Навчально-методичне, наукове </a:t>
            </a:r>
          </a:p>
          <a:p>
            <a:pPr algn="r">
              <a:defRPr/>
            </a:pPr>
            <a:r>
              <a:rPr lang="uk-UA" sz="2400" b="1" cap="all" dirty="0">
                <a:ln w="9000" cmpd="sng">
                  <a:solidFill>
                    <a:srgbClr val="6AAC9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EA6312">
                    <a:lumMod val="60000"/>
                    <a:lumOff val="40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та Інформаційне забезпечення  </a:t>
            </a:r>
          </a:p>
        </p:txBody>
      </p:sp>
      <p:graphicFrame>
        <p:nvGraphicFramePr>
          <p:cNvPr id="6" name="Схема 5"/>
          <p:cNvGraphicFramePr/>
          <p:nvPr>
            <p:extLst/>
          </p:nvPr>
        </p:nvGraphicFramePr>
        <p:xfrm>
          <a:off x="1991544" y="1022481"/>
          <a:ext cx="8280920" cy="5355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Стрелка углом вверх 1"/>
          <p:cNvSpPr/>
          <p:nvPr/>
        </p:nvSpPr>
        <p:spPr>
          <a:xfrm flipH="1" flipV="1">
            <a:off x="3215680" y="404664"/>
            <a:ext cx="1584176" cy="504052"/>
          </a:xfrm>
          <a:prstGeom prst="bent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EA6312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138" y="1268760"/>
            <a:ext cx="1862335" cy="12241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134" y="2852936"/>
            <a:ext cx="1862335" cy="12241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4414588"/>
            <a:ext cx="1872208" cy="11938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134" y="5907527"/>
            <a:ext cx="1826331" cy="47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56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945C87-FDE0-457C-8AD5-DF574FDF7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945C87-FDE0-457C-8AD5-DF574FDF74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945C87-FDE0-457C-8AD5-DF574FDF7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945C87-FDE0-457C-8AD5-DF574FDF7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945C87-FDE0-457C-8AD5-DF574FDF7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945C87-FDE0-457C-8AD5-DF574FDF7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945C87-FDE0-457C-8AD5-DF574FDF7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945C87-FDE0-457C-8AD5-DF574FDF749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945C87-FDE0-457C-8AD5-DF574FDF749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945C87-FDE0-457C-8AD5-DF574FDF749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945C87-FDE0-457C-8AD5-DF574FDF749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945C87-FDE0-457C-8AD5-DF574FDF749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945C87-FDE0-457C-8AD5-DF574FDF749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945C87-FDE0-457C-8AD5-DF574FDF749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945C87-FDE0-457C-8AD5-DF574FDF749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F26159-3CE0-457A-ADBC-743373F12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F26159-3CE0-457A-ADBC-743373F120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F26159-3CE0-457A-ADBC-743373F12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F26159-3CE0-457A-ADBC-743373F12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F26159-3CE0-457A-ADBC-743373F12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F26159-3CE0-457A-ADBC-743373F12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F26159-3CE0-457A-ADBC-743373F12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F26159-3CE0-457A-ADBC-743373F1207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F26159-3CE0-457A-ADBC-743373F1207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F26159-3CE0-457A-ADBC-743373F1207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F26159-3CE0-457A-ADBC-743373F1207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F26159-3CE0-457A-ADBC-743373F1207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F26159-3CE0-457A-ADBC-743373F1207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F26159-3CE0-457A-ADBC-743373F1207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F26159-3CE0-457A-ADBC-743373F1207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2FCE7-1B13-4F7F-A497-08D6156D1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2FCE7-1B13-4F7F-A497-08D6156D19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2FCE7-1B13-4F7F-A497-08D6156D1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2FCE7-1B13-4F7F-A497-08D6156D1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2FCE7-1B13-4F7F-A497-08D6156D1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2FCE7-1B13-4F7F-A497-08D6156D1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2FCE7-1B13-4F7F-A497-08D6156D1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2FCE7-1B13-4F7F-A497-08D6156D197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2FCE7-1B13-4F7F-A497-08D6156D197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2FCE7-1B13-4F7F-A497-08D6156D197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2FCE7-1B13-4F7F-A497-08D6156D197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2FCE7-1B13-4F7F-A497-08D6156D197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2FCE7-1B13-4F7F-A497-08D6156D197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2FCE7-1B13-4F7F-A497-08D6156D197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2FCE7-1B13-4F7F-A497-08D6156D197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2922A-316A-4F4B-9EC9-EC766BA69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2922A-316A-4F4B-9EC9-EC766BA690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2922A-316A-4F4B-9EC9-EC766BA69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2922A-316A-4F4B-9EC9-EC766BA69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2922A-316A-4F4B-9EC9-EC766BA69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2922A-316A-4F4B-9EC9-EC766BA69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2922A-316A-4F4B-9EC9-EC766BA69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2922A-316A-4F4B-9EC9-EC766BA6903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2922A-316A-4F4B-9EC9-EC766BA6903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2922A-316A-4F4B-9EC9-EC766BA6903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2922A-316A-4F4B-9EC9-EC766BA6903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2922A-316A-4F4B-9EC9-EC766BA6903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2922A-316A-4F4B-9EC9-EC766BA6903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2922A-316A-4F4B-9EC9-EC766BA6903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2922A-316A-4F4B-9EC9-EC766BA6903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4015258" y="232074"/>
            <a:ext cx="7563032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3200" b="1" cap="all" dirty="0">
                <a:ln w="9000" cmpd="sng">
                  <a:solidFill>
                    <a:srgbClr val="6AAC9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6AAC90">
                        <a:shade val="20000"/>
                        <a:satMod val="245000"/>
                      </a:srgbClr>
                    </a:gs>
                    <a:gs pos="43000">
                      <a:srgbClr val="6AAC90">
                        <a:satMod val="255000"/>
                      </a:srgbClr>
                    </a:gs>
                    <a:gs pos="48000">
                      <a:srgbClr val="6AAC90">
                        <a:shade val="85000"/>
                        <a:satMod val="255000"/>
                      </a:srgbClr>
                    </a:gs>
                    <a:gs pos="100000">
                      <a:srgbClr val="6AAC9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3200" b="1" cap="all" dirty="0">
                <a:ln w="9000" cmpd="sng">
                  <a:solidFill>
                    <a:srgbClr val="6AAC9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B01513">
                    <a:lumMod val="60000"/>
                    <a:lumOff val="40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 про  Викладача  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2952229" y="1165721"/>
            <a:ext cx="8549208" cy="2420442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uk-UA" dirty="0">
                <a:solidFill>
                  <a:prstClr val="white"/>
                </a:solidFill>
              </a:rPr>
              <a:t>Проскуріна Неля Миколаївна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dirty="0">
                <a:solidFill>
                  <a:prstClr val="white"/>
                </a:solidFill>
              </a:rPr>
              <a:t>д</a:t>
            </a:r>
            <a:r>
              <a:rPr lang="ru-RU" altLang="uk-UA" dirty="0">
                <a:solidFill>
                  <a:prstClr val="white"/>
                </a:solidFill>
              </a:rPr>
              <a:t>октор економічних наук, професор,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uk-UA" dirty="0">
                <a:solidFill>
                  <a:prstClr val="white"/>
                </a:solidFill>
              </a:rPr>
              <a:t>з</a:t>
            </a:r>
            <a:r>
              <a:rPr lang="ru-RU" altLang="uk-UA" dirty="0" smtClean="0">
                <a:solidFill>
                  <a:prstClr val="white"/>
                </a:solidFill>
              </a:rPr>
              <a:t>авідувач кафедри </a:t>
            </a:r>
            <a:r>
              <a:rPr lang="ru-RU" altLang="uk-UA" dirty="0">
                <a:solidFill>
                  <a:prstClr val="white"/>
                </a:solidFill>
              </a:rPr>
              <a:t>обліку та оподаткування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uk-UA" dirty="0">
              <a:solidFill>
                <a:prstClr val="white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uk-UA" dirty="0">
                <a:solidFill>
                  <a:prstClr val="white"/>
                </a:solidFill>
              </a:rPr>
              <a:t>Контакти: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uk-UA" dirty="0">
                <a:solidFill>
                  <a:prstClr val="white"/>
                </a:solidFill>
              </a:rPr>
              <a:t>E-mail: </a:t>
            </a:r>
            <a:r>
              <a:rPr lang="en-US" altLang="uk-UA" dirty="0">
                <a:solidFill>
                  <a:prstClr val="white"/>
                </a:solidFill>
              </a:rPr>
              <a:t>profauditzp</a:t>
            </a:r>
            <a:r>
              <a:rPr lang="ru-RU" altLang="uk-UA" dirty="0">
                <a:solidFill>
                  <a:prstClr val="white"/>
                </a:solidFill>
              </a:rPr>
              <a:t>@</a:t>
            </a:r>
            <a:r>
              <a:rPr lang="en-US" altLang="uk-UA" dirty="0">
                <a:solidFill>
                  <a:prstClr val="white"/>
                </a:solidFill>
              </a:rPr>
              <a:t>urk</a:t>
            </a:r>
            <a:r>
              <a:rPr lang="ru-RU" altLang="uk-UA" dirty="0">
                <a:solidFill>
                  <a:prstClr val="white"/>
                </a:solidFill>
              </a:rPr>
              <a:t>.</a:t>
            </a:r>
            <a:r>
              <a:rPr lang="en-US" altLang="uk-UA" dirty="0">
                <a:solidFill>
                  <a:prstClr val="white"/>
                </a:solidFill>
              </a:rPr>
              <a:t>net</a:t>
            </a:r>
            <a:endParaRPr lang="ru-RU" altLang="uk-UA" dirty="0">
              <a:solidFill>
                <a:prstClr val="white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uk-UA" dirty="0">
                <a:solidFill>
                  <a:prstClr val="white"/>
                </a:solidFill>
              </a:rPr>
              <a:t>Тел. моб. 067 610 40 47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24" y="1326621"/>
            <a:ext cx="2886076" cy="203094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04837" y="4234548"/>
            <a:ext cx="66960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cap="all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ХТО РУХАЄТЬСЯ ВПЕРЕД У ЗНАННІ, </a:t>
            </a:r>
            <a:r>
              <a:rPr lang="ru-RU" sz="2000" b="1" i="1" cap="all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АЛЕ </a:t>
            </a:r>
            <a:r>
              <a:rPr lang="ru-RU" sz="2000" b="1" i="1" cap="all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ВІДСТАЄ В МОРАЛІ, </a:t>
            </a:r>
            <a:endParaRPr lang="ru-RU" sz="2000" b="1" i="1" cap="all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b="1" i="1" cap="all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ТОЙ </a:t>
            </a:r>
            <a:r>
              <a:rPr lang="ru-RU" sz="2000" b="1" i="1" cap="all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СКОРІШЕ ЙДЕ НАЗАД, НІЖ УПЕРЕД</a:t>
            </a:r>
            <a:r>
              <a:rPr lang="ru-RU" sz="2000" b="1" i="1" cap="all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ru-RU" sz="2000" b="1" i="1" cap="all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Аристотель</a:t>
            </a:r>
            <a:endParaRPr lang="ru-RU" sz="2000" b="1" i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500938" y="4071938"/>
            <a:ext cx="4400550" cy="1543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Запрошую вас рухатися вперед разом!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84481977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6589" y="749873"/>
            <a:ext cx="662218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Слово «етика» походить від давньогрецького слова «етос» (ethos), яке означає:</a:t>
            </a:r>
          </a:p>
          <a:p>
            <a:pPr algn="just"/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«місце проживання»;</a:t>
            </a:r>
          </a:p>
          <a:p>
            <a:pPr algn="just"/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«спільне житло». </a:t>
            </a:r>
          </a:p>
          <a:p>
            <a:pPr algn="just"/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Згодом слово «етос» почало розумітися як: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«звичай»;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«характер»;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«порядок»;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«вдача».</a:t>
            </a:r>
            <a:endParaRPr lang="uk-U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1992" y="1730893"/>
            <a:ext cx="4732371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5414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72977" y="2564761"/>
            <a:ext cx="494277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АРИСТОТЕЛЕМ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endParaRPr lang="uk-UA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ЕТИКА</a:t>
            </a:r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це наука, яка вивчає моральні чесноти та досліджує, яка людська вдача є найдосконалішою.</a:t>
            </a:r>
            <a:endParaRPr lang="uk-U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8" y="356136"/>
            <a:ext cx="6255368" cy="601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289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3590" y="5287023"/>
            <a:ext cx="74146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Етика</a:t>
            </a:r>
            <a:r>
              <a:rPr lang="uk-UA" sz="2400" dirty="0" smtClean="0"/>
              <a:t> - це філософська наука, що вивчає мораль. </a:t>
            </a:r>
          </a:p>
          <a:p>
            <a:r>
              <a:rPr lang="uk-UA" sz="2400" b="1" dirty="0" smtClean="0"/>
              <a:t>Мораль</a:t>
            </a:r>
            <a:r>
              <a:rPr lang="uk-UA" sz="2400" dirty="0" smtClean="0"/>
              <a:t> – норми і правила поведінки. </a:t>
            </a:r>
          </a:p>
          <a:p>
            <a:r>
              <a:rPr lang="uk-UA" sz="2400" b="1" dirty="0" smtClean="0"/>
              <a:t>Моральність</a:t>
            </a:r>
            <a:r>
              <a:rPr lang="uk-UA" sz="2400" dirty="0" smtClean="0"/>
              <a:t> – практичне втілення моралі.</a:t>
            </a:r>
            <a:endParaRPr lang="uk-UA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485" y="0"/>
            <a:ext cx="7924873" cy="528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2900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48931828"/>
              </p:ext>
            </p:extLst>
          </p:nvPr>
        </p:nvGraphicFramePr>
        <p:xfrm>
          <a:off x="1775520" y="188640"/>
          <a:ext cx="864096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160" y="4509121"/>
            <a:ext cx="1981200" cy="23145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4293096"/>
            <a:ext cx="2038350" cy="2247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002" y="4725144"/>
            <a:ext cx="27813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98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873E05-8889-4C7E-9180-BD5E7BAF5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02873E05-8889-4C7E-9180-BD5E7BAF5E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DC228A-332C-4A9F-A88F-344301210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4EDC228A-332C-4A9F-A88F-3443012105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3987F5-C1D2-412F-8A34-21675E8BBC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583987F5-C1D2-412F-8A34-21675E8BBC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8A8ECE-4FC2-4BE5-928D-974E04C6F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BA8A8ECE-4FC2-4BE5-928D-974E04C6FC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F640C2-EC36-4665-AC17-E63F293E42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06F640C2-EC36-4665-AC17-E63F293E42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9DF400-3DBF-4445-927B-43B355BF05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909DF400-3DBF-4445-927B-43B355BF05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8642" y="4256477"/>
            <a:ext cx="6060757" cy="2308324"/>
          </a:xfrm>
          <a:prstGeom prst="rect">
            <a:avLst/>
          </a:prstGeom>
          <a:ln w="38100">
            <a:solidFill>
              <a:srgbClr val="003366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2400" b="1" i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систематизація </a:t>
            </a:r>
            <a:r>
              <a:rPr lang="uk-UA" sz="2400" b="1" i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теоретичних знань, практичних умінь і навичок щодо використання етичних та естетичних основ запровадження етики та </a:t>
            </a:r>
            <a:r>
              <a:rPr lang="uk-UA" sz="2400" b="1" i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етикету в обліку та бізнесі. </a:t>
            </a:r>
            <a:endParaRPr lang="uk-UA" sz="2400" b="1" i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300" y="1700214"/>
            <a:ext cx="4471988" cy="37719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4812" y="756077"/>
            <a:ext cx="6096000" cy="830997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>
            <a:spAutoFit/>
          </a:bodyPr>
          <a:lstStyle/>
          <a:p>
            <a:pPr lvl="0" algn="just"/>
            <a:r>
              <a:rPr lang="uk-U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 вивчення навчальної дисципліни </a:t>
            </a:r>
          </a:p>
          <a:p>
            <a:pPr lvl="0" algn="just"/>
            <a:r>
              <a:rPr lang="uk-U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«Етика та етикет в обліку та бізнесі »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488" y="1928812"/>
            <a:ext cx="3373438" cy="2043113"/>
          </a:xfrm>
          <a:prstGeom prst="rect">
            <a:avLst/>
          </a:prstGeom>
          <a:ln w="38100">
            <a:solidFill>
              <a:srgbClr val="003366"/>
            </a:solidFill>
          </a:ln>
        </p:spPr>
      </p:pic>
    </p:spTree>
    <p:extLst>
      <p:ext uri="{BB962C8B-B14F-4D97-AF65-F5344CB8AC3E}">
        <p14:creationId xmlns:p14="http://schemas.microsoft.com/office/powerpoint/2010/main" val="41951457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0030" y="255977"/>
            <a:ext cx="1163288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ЗАВДАННЯ ДИСЦИПЛІНИ</a:t>
            </a:r>
          </a:p>
          <a:p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формувати 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вміння аналізувати здобутки етики та 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етикету 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під час 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організації облікового процесу та здійснення 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підприємницької 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діяльності;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усвідомити 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роль та значущість етики та естетики бізнесу в процесі формування нового підходу до формування законодавства держави у відповідності з сучасними вимогами розвитку міжнародних та національних вимог щодо 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законодавства;</a:t>
            </a:r>
          </a:p>
          <a:p>
            <a:pPr algn="just"/>
            <a:endParaRPr lang="uk-UA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uk-UA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вміти </a:t>
            </a:r>
            <a:r>
              <a:rPr lang="uk-UA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практично застосовувати як іноземний, так і національний досвід дотримання естетичних та етичних норм  під час здійснення підприємницької діяльності для розбудови сучасного підприємництва, який сумлінно виконує функції економічного та соціального захисту економіки </a:t>
            </a:r>
            <a:r>
              <a:rPr lang="uk-UA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держави.</a:t>
            </a:r>
            <a:endParaRPr lang="uk-UA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1786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092" y="2533710"/>
            <a:ext cx="7613333" cy="4154984"/>
          </a:xfrm>
          <a:prstGeom prst="rect">
            <a:avLst/>
          </a:prstGeom>
          <a:ln w="38100">
            <a:solidFill>
              <a:srgbClr val="00336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КОМПЛЕКСНОСТІ</a:t>
            </a:r>
            <a:r>
              <a:rPr lang="uk-UA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урахування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всіх історичних етапів у їх комплексі; динамічної структурності і системності виявлення системи взаємопов’язаних, ієрархічних відносин у етиці та естетиці бізнесу, змін, що відбулися в процесі історичного розвитку становища та впливу  сучасних вимог етики та естетики до здійснення підприємницької діяльності щодо формування сучасної картини сучасного бізнесу з точки зору правничої 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діяльності.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19413" y="456040"/>
            <a:ext cx="6096000" cy="830997"/>
          </a:xfrm>
          <a:prstGeom prst="rect">
            <a:avLst/>
          </a:prstGeom>
          <a:ln w="38100">
            <a:solidFill>
              <a:srgbClr val="003366"/>
            </a:solidFill>
          </a:ln>
        </p:spPr>
        <p:txBody>
          <a:bodyPr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ПРИНЦИПИ НАВЧАННЯ,</a:t>
            </a:r>
          </a:p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ПОКЛАДЕНІ В ОСНОВУ ДИСЦИПЛІНИ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43938" y="2688105"/>
            <a:ext cx="3200399" cy="3785652"/>
          </a:xfrm>
          <a:prstGeom prst="rect">
            <a:avLst/>
          </a:prstGeom>
          <a:ln w="38100">
            <a:solidFill>
              <a:srgbClr val="003366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uk-UA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ІНТЕГРАТИВНОСТІ</a:t>
            </a:r>
            <a:r>
              <a:rPr lang="uk-UA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 algn="just"/>
            <a:r>
              <a:rPr lang="uk-UA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зв’язок </a:t>
            </a:r>
            <a:r>
              <a:rPr lang="uk-U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іншими дисциплінами, передбаченими навчальними планами і програми з підготовки фахівців освітньо-кваліфікаційного рівня «бакалавр».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095749" y="1285874"/>
            <a:ext cx="473392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021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3546366" y="188640"/>
            <a:ext cx="6078027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800" b="1" cap="all" dirty="0">
                <a:ln w="9000" cmpd="sng">
                  <a:solidFill>
                    <a:srgbClr val="6AAC9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Основні змістовні модулі дисципліни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63" y="109983"/>
            <a:ext cx="1723281" cy="1290191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422961"/>
              </p:ext>
            </p:extLst>
          </p:nvPr>
        </p:nvGraphicFramePr>
        <p:xfrm>
          <a:off x="757238" y="1700212"/>
          <a:ext cx="10372725" cy="448949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822332"/>
                <a:gridCol w="8550393"/>
              </a:tblGrid>
              <a:tr h="937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змістового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модуля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 теми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6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6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Етика – підґрунтя сучасного обліку та бізнесу компанії.</a:t>
                      </a:r>
                      <a:endParaRPr lang="ru-RU" sz="2400" b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6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Бізнес-етикет: сутність та правила. </a:t>
                      </a:r>
                      <a:endParaRPr lang="ru-RU" sz="2400" b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6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Стиль, манери та імідж дідової людини.</a:t>
                      </a:r>
                      <a:endParaRPr lang="ru-RU" sz="2400" b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6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Етичні норми ділового спілкування. Культура публічного виступу.</a:t>
                      </a:r>
                      <a:endParaRPr lang="ru-RU" sz="2400" b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Організація й проведення ділових комунікативних заходів.</a:t>
                      </a:r>
                      <a:endParaRPr lang="ru-RU" sz="2400" b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6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Ділове та безконфліктне спілкування.</a:t>
                      </a:r>
                      <a:endParaRPr lang="ru-RU" sz="2400" b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807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Тема2">
  <a:themeElements>
    <a:clrScheme name="ALLPPT-COLOR-A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44342"/>
      </a:accent1>
      <a:accent2>
        <a:srgbClr val="FFC000"/>
      </a:accent2>
      <a:accent3>
        <a:srgbClr val="444342"/>
      </a:accent3>
      <a:accent4>
        <a:srgbClr val="FFC000"/>
      </a:accent4>
      <a:accent5>
        <a:srgbClr val="444342"/>
      </a:accent5>
      <a:accent6>
        <a:srgbClr val="FFC000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2" id="{4D8090FF-F8F5-4371-9E20-0518DA5E5256}" vid="{BF1DDC9E-A3B7-4844-A4D0-7379C525A0FB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44342"/>
      </a:accent1>
      <a:accent2>
        <a:srgbClr val="FFC000"/>
      </a:accent2>
      <a:accent3>
        <a:srgbClr val="444342"/>
      </a:accent3>
      <a:accent4>
        <a:srgbClr val="FFC000"/>
      </a:accent4>
      <a:accent5>
        <a:srgbClr val="444342"/>
      </a:accent5>
      <a:accent6>
        <a:srgbClr val="FFC000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44342"/>
      </a:accent1>
      <a:accent2>
        <a:srgbClr val="FFC000"/>
      </a:accent2>
      <a:accent3>
        <a:srgbClr val="444342"/>
      </a:accent3>
      <a:accent4>
        <a:srgbClr val="FFC000"/>
      </a:accent4>
      <a:accent5>
        <a:srgbClr val="444342"/>
      </a:accent5>
      <a:accent6>
        <a:srgbClr val="FFC000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5.xml><?xml version="1.0" encoding="utf-8"?>
<a:theme xmlns:a="http://schemas.openxmlformats.org/drawingml/2006/main" name="1_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6.xml><?xml version="1.0" encoding="utf-8"?>
<a:theme xmlns:a="http://schemas.openxmlformats.org/drawingml/2006/main" name="2_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7.xml><?xml version="1.0" encoding="utf-8"?>
<a:theme xmlns:a="http://schemas.openxmlformats.org/drawingml/2006/main" name="3_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8.xml><?xml version="1.0" encoding="utf-8"?>
<a:theme xmlns:a="http://schemas.openxmlformats.org/drawingml/2006/main" name="4_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3115</TotalTime>
  <Words>616</Words>
  <Application>Microsoft Office PowerPoint</Application>
  <PresentationFormat>Широкоэкранный</PresentationFormat>
  <Paragraphs>101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12</vt:i4>
      </vt:variant>
    </vt:vector>
  </HeadingPairs>
  <TitlesOfParts>
    <vt:vector size="28" baseType="lpstr">
      <vt:lpstr>Arial Unicode MS</vt:lpstr>
      <vt:lpstr>Arial</vt:lpstr>
      <vt:lpstr>Calibri</vt:lpstr>
      <vt:lpstr>Century Gothic</vt:lpstr>
      <vt:lpstr>Times New Roman</vt:lpstr>
      <vt:lpstr>Verdana</vt:lpstr>
      <vt:lpstr>Wingdings</vt:lpstr>
      <vt:lpstr>Wingdings 3</vt:lpstr>
      <vt:lpstr>Тема2</vt:lpstr>
      <vt:lpstr>Contents Slide Master</vt:lpstr>
      <vt:lpstr>Section Break Slide Master</vt:lpstr>
      <vt:lpstr>Ион</vt:lpstr>
      <vt:lpstr>1_Ион</vt:lpstr>
      <vt:lpstr>2_Ион</vt:lpstr>
      <vt:lpstr>3_Ион</vt:lpstr>
      <vt:lpstr>4_Ион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Aetius Flavius</dc:creator>
  <cp:lastModifiedBy>User</cp:lastModifiedBy>
  <cp:revision>73</cp:revision>
  <dcterms:created xsi:type="dcterms:W3CDTF">2020-02-01T16:29:04Z</dcterms:created>
  <dcterms:modified xsi:type="dcterms:W3CDTF">2022-09-18T18:04:43Z</dcterms:modified>
</cp:coreProperties>
</file>