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-133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26CF291-A74D-43BF-9B9B-35729B491882}" type="datetimeFigureOut">
              <a:rPr lang="ru-RU" smtClean="0"/>
              <a:t>06.02.2017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A953BA7-43BA-4777-8A5A-450D385D622E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CF291-A74D-43BF-9B9B-35729B491882}" type="datetimeFigureOut">
              <a:rPr lang="ru-RU" smtClean="0"/>
              <a:t>06.02.2017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3BA7-43BA-4777-8A5A-450D385D62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CF291-A74D-43BF-9B9B-35729B491882}" type="datetimeFigureOut">
              <a:rPr lang="ru-RU" smtClean="0"/>
              <a:t>06.02.2017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3BA7-43BA-4777-8A5A-450D385D62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CF291-A74D-43BF-9B9B-35729B491882}" type="datetimeFigureOut">
              <a:rPr lang="ru-RU" smtClean="0"/>
              <a:t>06.02.2017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3BA7-43BA-4777-8A5A-450D385D62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CF291-A74D-43BF-9B9B-35729B491882}" type="datetimeFigureOut">
              <a:rPr lang="ru-RU" smtClean="0"/>
              <a:t>06.02.2017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3BA7-43BA-4777-8A5A-450D385D62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CF291-A74D-43BF-9B9B-35729B491882}" type="datetimeFigureOut">
              <a:rPr lang="ru-RU" smtClean="0"/>
              <a:t>06.02.2017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3BA7-43BA-4777-8A5A-450D385D622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CF291-A74D-43BF-9B9B-35729B491882}" type="datetimeFigureOut">
              <a:rPr lang="ru-RU" smtClean="0"/>
              <a:t>06.02.2017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3BA7-43BA-4777-8A5A-450D385D62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CF291-A74D-43BF-9B9B-35729B491882}" type="datetimeFigureOut">
              <a:rPr lang="ru-RU" smtClean="0"/>
              <a:t>06.02.2017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3BA7-43BA-4777-8A5A-450D385D62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CF291-A74D-43BF-9B9B-35729B491882}" type="datetimeFigureOut">
              <a:rPr lang="ru-RU" smtClean="0"/>
              <a:t>06.02.2017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3BA7-43BA-4777-8A5A-450D385D62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CF291-A74D-43BF-9B9B-35729B491882}" type="datetimeFigureOut">
              <a:rPr lang="ru-RU" smtClean="0"/>
              <a:t>06.02.2017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3BA7-43BA-4777-8A5A-450D385D622E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CF291-A74D-43BF-9B9B-35729B491882}" type="datetimeFigureOut">
              <a:rPr lang="ru-RU" smtClean="0"/>
              <a:t>06.02.2017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3BA7-43BA-4777-8A5A-450D385D62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26CF291-A74D-43BF-9B9B-35729B491882}" type="datetimeFigureOut">
              <a:rPr lang="ru-RU" smtClean="0"/>
              <a:t>06.02.2017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A953BA7-43BA-4777-8A5A-450D385D622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Професійне спілкування в галузі туристичного обслуговування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Спеціальність Туризм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6575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052736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 викладання навчальної дисципліни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поглиблення знань студентів щодо психологічних засад професійного спілкування і ведення переговорів у галузі туризму, ознайомлення з особливостями спілкування у царині туристської діяльності. Забезпечення знання основних функцій, форм та умов оптимального професійного спілкування і ведення переговорів. Надання практичних навиків комунікації  у галузі туризму.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1773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149080"/>
            <a:ext cx="7543800" cy="2024608"/>
          </a:xfrm>
        </p:spPr>
        <p:txBody>
          <a:bodyPr>
            <a:noAutofit/>
          </a:bodyPr>
          <a:lstStyle/>
          <a:p>
            <a:pPr algn="ctr"/>
            <a:r>
              <a:rPr lang="uk-UA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 вивчення дисципліни</a:t>
            </a:r>
            <a:endParaRPr lang="ru-R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764705"/>
            <a:ext cx="7772400" cy="3096343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ознайомлення з основними психологічними умовами організації комунікації і професійного спілкування в галузі туризму; 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формування практичних навиків вирішення проблемних ситуацій, що можуть провокувати конфлікти;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навчання взаємодії з окремою особою і колективом у процесі вирішення професійний завдань і ведення переговорів.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2711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 навчальної дисципліни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0" lvl="2" indent="0">
              <a:buNone/>
            </a:pPr>
            <a:r>
              <a:rPr lang="uk-UA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 1. Психологія професійного спілкування в туристичній галузі</a:t>
            </a:r>
            <a:endParaRPr lang="ru-RU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1. Психологія продажів туристського продукту           </a:t>
            </a:r>
          </a:p>
          <a:p>
            <a:pPr marL="0" indent="0"/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2. Психологія обслуговування туристів в офісі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3. Психологія презентації туристського продукту </a:t>
            </a:r>
            <a:endParaRPr lang="uk-UA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4.Психологія іміджу в туризмі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5.Психологія конфлікту в туризмі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endParaRPr lang="ru-RU" sz="1400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pPr marL="0" lvl="2" indent="0">
              <a:buNone/>
            </a:pPr>
            <a:r>
              <a:rPr lang="uk-UA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 </a:t>
            </a:r>
            <a:r>
              <a:rPr lang="uk-UA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Особливості ділового етикету в </a:t>
            </a:r>
            <a:r>
              <a:rPr lang="uk-UA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туризмі                </a:t>
            </a:r>
          </a:p>
          <a:p>
            <a:pPr marL="0" lvl="2" indent="0"/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6. Діловий етикет в діяльності туристичного підприємства</a:t>
            </a:r>
          </a:p>
          <a:p>
            <a:pPr marL="0" lvl="2" indent="0"/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7.Вербальні основи ділового етикету в туризмі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2" indent="0"/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8. Ораторське мистецтво в екскурсійній діяльності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2" indent="0"/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9. Головні складові ораторського мистецтва в екскурсії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6031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18</TotalTime>
  <Words>193</Words>
  <Application>Microsoft Office PowerPoint</Application>
  <PresentationFormat>Экран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Остин</vt:lpstr>
      <vt:lpstr>Професійне спілкування в галузі туристичного обслуговування</vt:lpstr>
      <vt:lpstr>Мета викладання навчальної дисципліни</vt:lpstr>
      <vt:lpstr>Завдання вивчення дисципліни</vt:lpstr>
      <vt:lpstr>Програма навчальної дисципліни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Професійне спілкування в галузі туристичного обслуговування</dc:title>
  <dc:creator>Наташа</dc:creator>
  <cp:lastModifiedBy>Наташа</cp:lastModifiedBy>
  <cp:revision>2</cp:revision>
  <dcterms:created xsi:type="dcterms:W3CDTF">2017-02-06T21:07:40Z</dcterms:created>
  <dcterms:modified xsi:type="dcterms:W3CDTF">2017-02-06T21:26:03Z</dcterms:modified>
</cp:coreProperties>
</file>