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6" r:id="rId5"/>
    <p:sldId id="318" r:id="rId6"/>
    <p:sldId id="319" r:id="rId7"/>
    <p:sldId id="259" r:id="rId8"/>
    <p:sldId id="320" r:id="rId9"/>
    <p:sldId id="321" r:id="rId10"/>
    <p:sldId id="285" r:id="rId11"/>
    <p:sldId id="323" r:id="rId12"/>
    <p:sldId id="289" r:id="rId13"/>
    <p:sldId id="324" r:id="rId14"/>
    <p:sldId id="326" r:id="rId15"/>
    <p:sldId id="325" r:id="rId16"/>
    <p:sldId id="279" r:id="rId17"/>
    <p:sldId id="281" r:id="rId18"/>
    <p:sldId id="275" r:id="rId19"/>
    <p:sldId id="274" r:id="rId20"/>
    <p:sldId id="277" r:id="rId21"/>
    <p:sldId id="284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9E03F-F2AF-410C-844B-F55857D6053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737F27-26E5-43B3-A6B1-2A770C618379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Природна</a:t>
          </a:r>
          <a:r>
            <a:rPr lang="ru-RU" dirty="0"/>
            <a:t> й </a:t>
          </a:r>
          <a:r>
            <a:rPr lang="ru-RU" dirty="0" err="1"/>
            <a:t>соціальна</a:t>
          </a:r>
          <a:r>
            <a:rPr lang="ru-RU" dirty="0"/>
            <a:t> </a:t>
          </a:r>
          <a:r>
            <a:rPr lang="ru-RU" dirty="0" err="1"/>
            <a:t>історія</a:t>
          </a:r>
          <a:r>
            <a:rPr lang="ru-RU" dirty="0"/>
            <a:t> </a:t>
          </a:r>
          <a:r>
            <a:rPr lang="ru-RU" dirty="0" err="1"/>
            <a:t>однієї</a:t>
          </a:r>
          <a:r>
            <a:rPr lang="ru-RU" dirty="0"/>
            <a:t> </a:t>
          </a:r>
          <a:r>
            <a:rPr lang="ru-RU" dirty="0" err="1"/>
            <a:t>родини</a:t>
          </a:r>
          <a:r>
            <a:rPr lang="ru-RU" dirty="0"/>
            <a:t> </a:t>
          </a:r>
          <a:r>
            <a:rPr lang="ru-RU" dirty="0" err="1"/>
            <a:t>часів</a:t>
          </a:r>
          <a:r>
            <a:rPr lang="ru-RU" dirty="0"/>
            <a:t> </a:t>
          </a:r>
          <a:r>
            <a:rPr lang="ru-RU" dirty="0" err="1"/>
            <a:t>Другої</a:t>
          </a:r>
          <a:r>
            <a:rPr lang="ru-RU" dirty="0"/>
            <a:t> </a:t>
          </a:r>
          <a:r>
            <a:rPr lang="ru-RU" dirty="0" err="1"/>
            <a:t>Імперії</a:t>
          </a:r>
          <a:r>
            <a:rPr lang="ru-RU" dirty="0"/>
            <a:t>»</a:t>
          </a:r>
          <a:endParaRPr lang="en-US" dirty="0"/>
        </a:p>
      </dgm:t>
    </dgm:pt>
    <dgm:pt modelId="{59C60109-AE23-4FB0-8328-112425D4D51D}" type="parTrans" cxnId="{9FDB47AF-1C18-47D0-8272-A1C9AB85DBCD}">
      <dgm:prSet/>
      <dgm:spPr/>
      <dgm:t>
        <a:bodyPr/>
        <a:lstStyle/>
        <a:p>
          <a:endParaRPr lang="en-US"/>
        </a:p>
      </dgm:t>
    </dgm:pt>
    <dgm:pt modelId="{AC94FFDB-2D3E-4F0B-A498-F627B6319F35}" type="sibTrans" cxnId="{9FDB47AF-1C18-47D0-8272-A1C9AB85DBCD}">
      <dgm:prSet/>
      <dgm:spPr/>
      <dgm:t>
        <a:bodyPr/>
        <a:lstStyle/>
        <a:p>
          <a:endParaRPr lang="en-US"/>
        </a:p>
      </dgm:t>
    </dgm:pt>
    <dgm:pt modelId="{8309F331-7559-4511-AB93-87E0541ED875}">
      <dgm:prSet phldrT="[Текст]"/>
      <dgm:spPr/>
      <dgm:t>
        <a:bodyPr/>
        <a:lstStyle/>
        <a:p>
          <a:r>
            <a:rPr lang="uk-UA" b="1" dirty="0"/>
            <a:t>Жанр: </a:t>
          </a:r>
          <a:r>
            <a:rPr lang="uk-UA" dirty="0"/>
            <a:t>роман-е</a:t>
          </a:r>
          <a:r>
            <a:rPr lang="ru-RU" dirty="0" err="1"/>
            <a:t>попея</a:t>
          </a:r>
          <a:r>
            <a:rPr lang="ru-RU" dirty="0"/>
            <a:t>, </a:t>
          </a:r>
          <a:r>
            <a:rPr lang="ru-RU" dirty="0" err="1"/>
            <a:t>сімейна</a:t>
          </a:r>
          <a:r>
            <a:rPr lang="ru-RU" dirty="0"/>
            <a:t> </a:t>
          </a:r>
          <a:r>
            <a:rPr lang="ru-RU" dirty="0" err="1"/>
            <a:t>хроніка</a:t>
          </a:r>
          <a:endParaRPr lang="en-US" dirty="0"/>
        </a:p>
      </dgm:t>
    </dgm:pt>
    <dgm:pt modelId="{967D0232-0CCE-40F4-83E5-845CA55060A2}" type="parTrans" cxnId="{473C494D-CBA6-4FFB-AA47-7CE8E7A71EA7}">
      <dgm:prSet/>
      <dgm:spPr/>
      <dgm:t>
        <a:bodyPr/>
        <a:lstStyle/>
        <a:p>
          <a:endParaRPr lang="en-US"/>
        </a:p>
      </dgm:t>
    </dgm:pt>
    <dgm:pt modelId="{246EAF57-92F1-4C10-9EA2-BF72DEB4EAC7}" type="sibTrans" cxnId="{473C494D-CBA6-4FFB-AA47-7CE8E7A71EA7}">
      <dgm:prSet/>
      <dgm:spPr/>
      <dgm:t>
        <a:bodyPr/>
        <a:lstStyle/>
        <a:p>
          <a:endParaRPr lang="en-US"/>
        </a:p>
      </dgm:t>
    </dgm:pt>
    <dgm:pt modelId="{DFA27B9C-11DF-4EBD-992F-BDEBABCBB289}">
      <dgm:prSet phldrT="[Текст]"/>
      <dgm:spPr/>
      <dgm:t>
        <a:bodyPr/>
        <a:lstStyle/>
        <a:p>
          <a:r>
            <a:rPr lang="ru-RU" b="1" dirty="0" err="1"/>
            <a:t>Герої</a:t>
          </a:r>
          <a:r>
            <a:rPr lang="ru-RU" b="1" dirty="0"/>
            <a:t>: </a:t>
          </a:r>
          <a:r>
            <a:rPr lang="ru-RU" dirty="0"/>
            <a:t>32 героя, </a:t>
          </a:r>
          <a:r>
            <a:rPr lang="ru-RU" dirty="0" err="1"/>
            <a:t>більш</a:t>
          </a:r>
          <a:r>
            <a:rPr lang="ru-RU" dirty="0"/>
            <a:t> як 2000 </a:t>
          </a:r>
          <a:r>
            <a:rPr lang="ru-RU" dirty="0" err="1"/>
            <a:t>персонажів</a:t>
          </a:r>
          <a:r>
            <a:rPr lang="ru-RU" dirty="0"/>
            <a:t>; </a:t>
          </a:r>
          <a:r>
            <a:rPr lang="ru-RU" dirty="0" err="1"/>
            <a:t>колективний</a:t>
          </a:r>
          <a:r>
            <a:rPr lang="ru-RU" dirty="0"/>
            <a:t> герой – </a:t>
          </a:r>
          <a:r>
            <a:rPr lang="ru-RU" dirty="0" err="1"/>
            <a:t>сім</a:t>
          </a:r>
          <a:r>
            <a:rPr lang="en-US" dirty="0"/>
            <a:t>’</a:t>
          </a:r>
          <a:r>
            <a:rPr lang="uk-UA" dirty="0"/>
            <a:t>я як первинна ланка суспільства</a:t>
          </a:r>
          <a:endParaRPr lang="en-US" dirty="0"/>
        </a:p>
      </dgm:t>
    </dgm:pt>
    <dgm:pt modelId="{363788A8-1A3C-43B9-A0D9-BDAF138C68E4}" type="parTrans" cxnId="{B2B5BEE1-A98C-48F5-ACE6-40BD09DE917D}">
      <dgm:prSet/>
      <dgm:spPr/>
      <dgm:t>
        <a:bodyPr/>
        <a:lstStyle/>
        <a:p>
          <a:endParaRPr lang="en-US"/>
        </a:p>
      </dgm:t>
    </dgm:pt>
    <dgm:pt modelId="{59673B1F-1F0E-4FEA-BFD1-290C1F4FFA36}" type="sibTrans" cxnId="{B2B5BEE1-A98C-48F5-ACE6-40BD09DE917D}">
      <dgm:prSet/>
      <dgm:spPr/>
      <dgm:t>
        <a:bodyPr/>
        <a:lstStyle/>
        <a:p>
          <a:endParaRPr lang="en-US"/>
        </a:p>
      </dgm:t>
    </dgm:pt>
    <dgm:pt modelId="{6844B97C-8828-44BB-AE3D-D326D273F920}" type="pres">
      <dgm:prSet presAssocID="{9189E03F-F2AF-410C-844B-F55857D6053B}" presName="outerComposite" presStyleCnt="0">
        <dgm:presLayoutVars>
          <dgm:chMax val="5"/>
          <dgm:dir/>
          <dgm:resizeHandles val="exact"/>
        </dgm:presLayoutVars>
      </dgm:prSet>
      <dgm:spPr/>
    </dgm:pt>
    <dgm:pt modelId="{BD2E4FF4-7FFE-4ABA-AB36-37D6F6017F68}" type="pres">
      <dgm:prSet presAssocID="{9189E03F-F2AF-410C-844B-F55857D6053B}" presName="dummyMaxCanvas" presStyleCnt="0">
        <dgm:presLayoutVars/>
      </dgm:prSet>
      <dgm:spPr/>
    </dgm:pt>
    <dgm:pt modelId="{A0393AC1-6AEF-4E81-BA1F-F8620AAEE501}" type="pres">
      <dgm:prSet presAssocID="{9189E03F-F2AF-410C-844B-F55857D6053B}" presName="ThreeNodes_1" presStyleLbl="node1" presStyleIdx="0" presStyleCnt="3">
        <dgm:presLayoutVars>
          <dgm:bulletEnabled val="1"/>
        </dgm:presLayoutVars>
      </dgm:prSet>
      <dgm:spPr/>
    </dgm:pt>
    <dgm:pt modelId="{72B2A18E-3BDD-4036-91B1-67C3DFAC92FB}" type="pres">
      <dgm:prSet presAssocID="{9189E03F-F2AF-410C-844B-F55857D6053B}" presName="ThreeNodes_2" presStyleLbl="node1" presStyleIdx="1" presStyleCnt="3">
        <dgm:presLayoutVars>
          <dgm:bulletEnabled val="1"/>
        </dgm:presLayoutVars>
      </dgm:prSet>
      <dgm:spPr/>
    </dgm:pt>
    <dgm:pt modelId="{F8EDADA1-0E8F-4B4B-9047-A723AB44A4AF}" type="pres">
      <dgm:prSet presAssocID="{9189E03F-F2AF-410C-844B-F55857D6053B}" presName="ThreeNodes_3" presStyleLbl="node1" presStyleIdx="2" presStyleCnt="3">
        <dgm:presLayoutVars>
          <dgm:bulletEnabled val="1"/>
        </dgm:presLayoutVars>
      </dgm:prSet>
      <dgm:spPr/>
    </dgm:pt>
    <dgm:pt modelId="{2AA9B36E-F493-4FFB-9421-0A75CFAE82E0}" type="pres">
      <dgm:prSet presAssocID="{9189E03F-F2AF-410C-844B-F55857D6053B}" presName="ThreeConn_1-2" presStyleLbl="fgAccFollowNode1" presStyleIdx="0" presStyleCnt="2">
        <dgm:presLayoutVars>
          <dgm:bulletEnabled val="1"/>
        </dgm:presLayoutVars>
      </dgm:prSet>
      <dgm:spPr/>
    </dgm:pt>
    <dgm:pt modelId="{CD8BF111-F3CB-4211-9F36-EFACED4C12E3}" type="pres">
      <dgm:prSet presAssocID="{9189E03F-F2AF-410C-844B-F55857D6053B}" presName="ThreeConn_2-3" presStyleLbl="fgAccFollowNode1" presStyleIdx="1" presStyleCnt="2">
        <dgm:presLayoutVars>
          <dgm:bulletEnabled val="1"/>
        </dgm:presLayoutVars>
      </dgm:prSet>
      <dgm:spPr/>
    </dgm:pt>
    <dgm:pt modelId="{DBB5A9ED-F1A8-4877-9594-5CEA19F3B17F}" type="pres">
      <dgm:prSet presAssocID="{9189E03F-F2AF-410C-844B-F55857D6053B}" presName="ThreeNodes_1_text" presStyleLbl="node1" presStyleIdx="2" presStyleCnt="3">
        <dgm:presLayoutVars>
          <dgm:bulletEnabled val="1"/>
        </dgm:presLayoutVars>
      </dgm:prSet>
      <dgm:spPr/>
    </dgm:pt>
    <dgm:pt modelId="{500E1988-6B27-4C59-ADE7-F192482A0508}" type="pres">
      <dgm:prSet presAssocID="{9189E03F-F2AF-410C-844B-F55857D6053B}" presName="ThreeNodes_2_text" presStyleLbl="node1" presStyleIdx="2" presStyleCnt="3">
        <dgm:presLayoutVars>
          <dgm:bulletEnabled val="1"/>
        </dgm:presLayoutVars>
      </dgm:prSet>
      <dgm:spPr/>
    </dgm:pt>
    <dgm:pt modelId="{11EDC13C-60DF-4D19-B10B-08B22C2BCACF}" type="pres">
      <dgm:prSet presAssocID="{9189E03F-F2AF-410C-844B-F55857D6053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8C1B61E-E1CB-467E-AFFB-79CC74563A17}" type="presOf" srcId="{9189E03F-F2AF-410C-844B-F55857D6053B}" destId="{6844B97C-8828-44BB-AE3D-D326D273F920}" srcOrd="0" destOrd="0" presId="urn:microsoft.com/office/officeart/2005/8/layout/vProcess5"/>
    <dgm:cxn modelId="{8FDDE026-34A3-49D0-8F7F-8C83D852C7E7}" type="presOf" srcId="{75737F27-26E5-43B3-A6B1-2A770C618379}" destId="{DBB5A9ED-F1A8-4877-9594-5CEA19F3B17F}" srcOrd="1" destOrd="0" presId="urn:microsoft.com/office/officeart/2005/8/layout/vProcess5"/>
    <dgm:cxn modelId="{88AD885E-BC20-442E-83B5-8DA040BFCEC6}" type="presOf" srcId="{8309F331-7559-4511-AB93-87E0541ED875}" destId="{500E1988-6B27-4C59-ADE7-F192482A0508}" srcOrd="1" destOrd="0" presId="urn:microsoft.com/office/officeart/2005/8/layout/vProcess5"/>
    <dgm:cxn modelId="{90AD175F-66DC-4365-8B8B-17FE0B968858}" type="presOf" srcId="{246EAF57-92F1-4C10-9EA2-BF72DEB4EAC7}" destId="{CD8BF111-F3CB-4211-9F36-EFACED4C12E3}" srcOrd="0" destOrd="0" presId="urn:microsoft.com/office/officeart/2005/8/layout/vProcess5"/>
    <dgm:cxn modelId="{AAA7AD5F-EFBC-4565-9DF6-555C977B17B0}" type="presOf" srcId="{AC94FFDB-2D3E-4F0B-A498-F627B6319F35}" destId="{2AA9B36E-F493-4FFB-9421-0A75CFAE82E0}" srcOrd="0" destOrd="0" presId="urn:microsoft.com/office/officeart/2005/8/layout/vProcess5"/>
    <dgm:cxn modelId="{C536BF5F-7049-4B25-8345-5B323109CC99}" type="presOf" srcId="{DFA27B9C-11DF-4EBD-992F-BDEBABCBB289}" destId="{F8EDADA1-0E8F-4B4B-9047-A723AB44A4AF}" srcOrd="0" destOrd="0" presId="urn:microsoft.com/office/officeart/2005/8/layout/vProcess5"/>
    <dgm:cxn modelId="{473C494D-CBA6-4FFB-AA47-7CE8E7A71EA7}" srcId="{9189E03F-F2AF-410C-844B-F55857D6053B}" destId="{8309F331-7559-4511-AB93-87E0541ED875}" srcOrd="1" destOrd="0" parTransId="{967D0232-0CCE-40F4-83E5-845CA55060A2}" sibTransId="{246EAF57-92F1-4C10-9EA2-BF72DEB4EAC7}"/>
    <dgm:cxn modelId="{9DEF8A89-59A6-4639-84D5-8FAD042C4747}" type="presOf" srcId="{8309F331-7559-4511-AB93-87E0541ED875}" destId="{72B2A18E-3BDD-4036-91B1-67C3DFAC92FB}" srcOrd="0" destOrd="0" presId="urn:microsoft.com/office/officeart/2005/8/layout/vProcess5"/>
    <dgm:cxn modelId="{4C910691-9C75-4CAC-8D32-1D86B8D58149}" type="presOf" srcId="{DFA27B9C-11DF-4EBD-992F-BDEBABCBB289}" destId="{11EDC13C-60DF-4D19-B10B-08B22C2BCACF}" srcOrd="1" destOrd="0" presId="urn:microsoft.com/office/officeart/2005/8/layout/vProcess5"/>
    <dgm:cxn modelId="{9FDB47AF-1C18-47D0-8272-A1C9AB85DBCD}" srcId="{9189E03F-F2AF-410C-844B-F55857D6053B}" destId="{75737F27-26E5-43B3-A6B1-2A770C618379}" srcOrd="0" destOrd="0" parTransId="{59C60109-AE23-4FB0-8328-112425D4D51D}" sibTransId="{AC94FFDB-2D3E-4F0B-A498-F627B6319F35}"/>
    <dgm:cxn modelId="{B2B5BEE1-A98C-48F5-ACE6-40BD09DE917D}" srcId="{9189E03F-F2AF-410C-844B-F55857D6053B}" destId="{DFA27B9C-11DF-4EBD-992F-BDEBABCBB289}" srcOrd="2" destOrd="0" parTransId="{363788A8-1A3C-43B9-A0D9-BDAF138C68E4}" sibTransId="{59673B1F-1F0E-4FEA-BFD1-290C1F4FFA36}"/>
    <dgm:cxn modelId="{575ED5F8-466C-42AE-A8C5-C7D87E1F8A89}" type="presOf" srcId="{75737F27-26E5-43B3-A6B1-2A770C618379}" destId="{A0393AC1-6AEF-4E81-BA1F-F8620AAEE501}" srcOrd="0" destOrd="0" presId="urn:microsoft.com/office/officeart/2005/8/layout/vProcess5"/>
    <dgm:cxn modelId="{86FBCECF-2654-4010-BF30-9CE78D71190D}" type="presParOf" srcId="{6844B97C-8828-44BB-AE3D-D326D273F920}" destId="{BD2E4FF4-7FFE-4ABA-AB36-37D6F6017F68}" srcOrd="0" destOrd="0" presId="urn:microsoft.com/office/officeart/2005/8/layout/vProcess5"/>
    <dgm:cxn modelId="{E99963FD-F392-4DCE-9FC6-A1EB1625FB68}" type="presParOf" srcId="{6844B97C-8828-44BB-AE3D-D326D273F920}" destId="{A0393AC1-6AEF-4E81-BA1F-F8620AAEE501}" srcOrd="1" destOrd="0" presId="urn:microsoft.com/office/officeart/2005/8/layout/vProcess5"/>
    <dgm:cxn modelId="{5A1BDDDF-1C9A-4C22-8AE8-47663F55027D}" type="presParOf" srcId="{6844B97C-8828-44BB-AE3D-D326D273F920}" destId="{72B2A18E-3BDD-4036-91B1-67C3DFAC92FB}" srcOrd="2" destOrd="0" presId="urn:microsoft.com/office/officeart/2005/8/layout/vProcess5"/>
    <dgm:cxn modelId="{3FEDB016-2E38-4BAC-8BAC-2213A4A30196}" type="presParOf" srcId="{6844B97C-8828-44BB-AE3D-D326D273F920}" destId="{F8EDADA1-0E8F-4B4B-9047-A723AB44A4AF}" srcOrd="3" destOrd="0" presId="urn:microsoft.com/office/officeart/2005/8/layout/vProcess5"/>
    <dgm:cxn modelId="{90DCA432-3C9C-48DE-A32C-F28874824348}" type="presParOf" srcId="{6844B97C-8828-44BB-AE3D-D326D273F920}" destId="{2AA9B36E-F493-4FFB-9421-0A75CFAE82E0}" srcOrd="4" destOrd="0" presId="urn:microsoft.com/office/officeart/2005/8/layout/vProcess5"/>
    <dgm:cxn modelId="{4DE83883-0E16-4400-9DB8-5D948629A2A3}" type="presParOf" srcId="{6844B97C-8828-44BB-AE3D-D326D273F920}" destId="{CD8BF111-F3CB-4211-9F36-EFACED4C12E3}" srcOrd="5" destOrd="0" presId="urn:microsoft.com/office/officeart/2005/8/layout/vProcess5"/>
    <dgm:cxn modelId="{9B534533-7500-454E-BE7A-3DE3DF6F4F5A}" type="presParOf" srcId="{6844B97C-8828-44BB-AE3D-D326D273F920}" destId="{DBB5A9ED-F1A8-4877-9594-5CEA19F3B17F}" srcOrd="6" destOrd="0" presId="urn:microsoft.com/office/officeart/2005/8/layout/vProcess5"/>
    <dgm:cxn modelId="{00B997CA-F5D7-4D1E-84EB-3A5F397A9983}" type="presParOf" srcId="{6844B97C-8828-44BB-AE3D-D326D273F920}" destId="{500E1988-6B27-4C59-ADE7-F192482A0508}" srcOrd="7" destOrd="0" presId="urn:microsoft.com/office/officeart/2005/8/layout/vProcess5"/>
    <dgm:cxn modelId="{06F27D1D-8221-4B37-A511-91482E220B68}" type="presParOf" srcId="{6844B97C-8828-44BB-AE3D-D326D273F920}" destId="{11EDC13C-60DF-4D19-B10B-08B22C2BCA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FA5CD-299B-4297-88BB-0710D94AF8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5B1F6-C5C9-47D6-8426-BC6A64FDED27}">
      <dgm:prSet phldrT="[Text]" custT="1"/>
      <dgm:spPr/>
      <dgm:t>
        <a:bodyPr/>
        <a:lstStyle/>
        <a:p>
          <a:r>
            <a:rPr lang="ru-RU" sz="4400" dirty="0"/>
            <a:t>Золя</a:t>
          </a:r>
          <a:endParaRPr lang="en-US" sz="4400" dirty="0"/>
        </a:p>
      </dgm:t>
    </dgm:pt>
    <dgm:pt modelId="{CB4448E2-4580-4B5B-8D82-079205BA491F}" type="parTrans" cxnId="{48857716-4F61-44C2-B4C8-491B4BE0B2ED}">
      <dgm:prSet/>
      <dgm:spPr/>
      <dgm:t>
        <a:bodyPr/>
        <a:lstStyle/>
        <a:p>
          <a:endParaRPr lang="en-US"/>
        </a:p>
      </dgm:t>
    </dgm:pt>
    <dgm:pt modelId="{B8B3803A-7407-46D9-8A05-890A107E3E28}" type="sibTrans" cxnId="{48857716-4F61-44C2-B4C8-491B4BE0B2ED}">
      <dgm:prSet/>
      <dgm:spPr/>
      <dgm:t>
        <a:bodyPr/>
        <a:lstStyle/>
        <a:p>
          <a:endParaRPr lang="en-US"/>
        </a:p>
      </dgm:t>
    </dgm:pt>
    <dgm:pt modelId="{74229BC1-90EE-4E01-8C72-88773F2E5900}">
      <dgm:prSet phldrT="[Text]"/>
      <dgm:spPr/>
      <dgm:t>
        <a:bodyPr/>
        <a:lstStyle/>
        <a:p>
          <a:r>
            <a:rPr lang="ru-RU" dirty="0" err="1"/>
            <a:t>Фізіологічне</a:t>
          </a:r>
          <a:endParaRPr lang="en-US" dirty="0"/>
        </a:p>
      </dgm:t>
    </dgm:pt>
    <dgm:pt modelId="{146B7317-328C-4504-A9BD-81B70D797348}" type="parTrans" cxnId="{EC595C53-ED89-4044-88CE-DE3787916EE0}">
      <dgm:prSet/>
      <dgm:spPr/>
      <dgm:t>
        <a:bodyPr/>
        <a:lstStyle/>
        <a:p>
          <a:endParaRPr lang="en-US"/>
        </a:p>
      </dgm:t>
    </dgm:pt>
    <dgm:pt modelId="{51CE1691-0139-4D87-8235-52CD18198B0C}" type="sibTrans" cxnId="{EC595C53-ED89-4044-88CE-DE3787916EE0}">
      <dgm:prSet/>
      <dgm:spPr/>
      <dgm:t>
        <a:bodyPr/>
        <a:lstStyle/>
        <a:p>
          <a:endParaRPr lang="en-US"/>
        </a:p>
      </dgm:t>
    </dgm:pt>
    <dgm:pt modelId="{7DE10387-3E9B-45F8-BD76-BFD5012EC3F5}">
      <dgm:prSet phldrT="[Text]"/>
      <dgm:spPr/>
      <dgm:t>
        <a:bodyPr/>
        <a:lstStyle/>
        <a:p>
          <a:r>
            <a:rPr lang="ru-RU" dirty="0"/>
            <a:t>Одна родина</a:t>
          </a:r>
          <a:endParaRPr lang="en-US" dirty="0"/>
        </a:p>
      </dgm:t>
    </dgm:pt>
    <dgm:pt modelId="{807BBC86-2948-4395-8AA8-92C867DA0A2B}" type="parTrans" cxnId="{1B536184-37DC-4857-A571-F955A11280D7}">
      <dgm:prSet/>
      <dgm:spPr/>
      <dgm:t>
        <a:bodyPr/>
        <a:lstStyle/>
        <a:p>
          <a:endParaRPr lang="en-US"/>
        </a:p>
      </dgm:t>
    </dgm:pt>
    <dgm:pt modelId="{3E83B868-BD09-450D-A3B5-EC32732BA86C}" type="sibTrans" cxnId="{1B536184-37DC-4857-A571-F955A11280D7}">
      <dgm:prSet/>
      <dgm:spPr/>
      <dgm:t>
        <a:bodyPr/>
        <a:lstStyle/>
        <a:p>
          <a:endParaRPr lang="en-US"/>
        </a:p>
      </dgm:t>
    </dgm:pt>
    <dgm:pt modelId="{0F7A4FFD-1FE1-4101-A3B8-60C64E62BFFF}">
      <dgm:prSet phldrT="[Text]" custT="1"/>
      <dgm:spPr/>
      <dgm:t>
        <a:bodyPr/>
        <a:lstStyle/>
        <a:p>
          <a:r>
            <a:rPr lang="ru-RU" sz="4400" dirty="0"/>
            <a:t>Бальзак</a:t>
          </a:r>
          <a:endParaRPr lang="en-US" sz="4400" dirty="0"/>
        </a:p>
      </dgm:t>
    </dgm:pt>
    <dgm:pt modelId="{04BC72B6-B82B-451C-9347-103E40F914A6}" type="parTrans" cxnId="{93C92B33-8687-4D7B-B516-406F95E36560}">
      <dgm:prSet/>
      <dgm:spPr/>
      <dgm:t>
        <a:bodyPr/>
        <a:lstStyle/>
        <a:p>
          <a:endParaRPr lang="en-US"/>
        </a:p>
      </dgm:t>
    </dgm:pt>
    <dgm:pt modelId="{FCD5AD7B-5DF1-4BB4-9F9E-70D0EBF9242B}" type="sibTrans" cxnId="{93C92B33-8687-4D7B-B516-406F95E36560}">
      <dgm:prSet/>
      <dgm:spPr/>
      <dgm:t>
        <a:bodyPr/>
        <a:lstStyle/>
        <a:p>
          <a:endParaRPr lang="en-US"/>
        </a:p>
      </dgm:t>
    </dgm:pt>
    <dgm:pt modelId="{202DCCEA-DD6C-4FA5-B18D-25112AA4ED3B}">
      <dgm:prSet phldrT="[Text]"/>
      <dgm:spPr/>
      <dgm:t>
        <a:bodyPr/>
        <a:lstStyle/>
        <a:p>
          <a:r>
            <a:rPr lang="ru-RU" dirty="0" err="1"/>
            <a:t>Соціальне</a:t>
          </a:r>
          <a:endParaRPr lang="en-US" dirty="0"/>
        </a:p>
      </dgm:t>
    </dgm:pt>
    <dgm:pt modelId="{8B702C12-214E-4E77-A369-E49117F9BE86}" type="parTrans" cxnId="{B928DA65-06F7-4D66-AEB5-935756DC7809}">
      <dgm:prSet/>
      <dgm:spPr/>
      <dgm:t>
        <a:bodyPr/>
        <a:lstStyle/>
        <a:p>
          <a:endParaRPr lang="en-US"/>
        </a:p>
      </dgm:t>
    </dgm:pt>
    <dgm:pt modelId="{E6238BA8-38DB-4B72-BAAC-42B0E8BCFAEE}" type="sibTrans" cxnId="{B928DA65-06F7-4D66-AEB5-935756DC7809}">
      <dgm:prSet/>
      <dgm:spPr/>
      <dgm:t>
        <a:bodyPr/>
        <a:lstStyle/>
        <a:p>
          <a:endParaRPr lang="en-US"/>
        </a:p>
      </dgm:t>
    </dgm:pt>
    <dgm:pt modelId="{B2566B10-F7D6-477F-A158-9333406FBAE3}">
      <dgm:prSet phldrT="[Text]"/>
      <dgm:spPr/>
      <dgm:t>
        <a:bodyPr/>
        <a:lstStyle/>
        <a:p>
          <a:r>
            <a:rPr lang="ru-RU" dirty="0" err="1"/>
            <a:t>Суспільство</a:t>
          </a:r>
          <a:r>
            <a:rPr lang="ru-RU" dirty="0"/>
            <a:t> в </a:t>
          </a:r>
          <a:r>
            <a:rPr lang="ru-RU" dirty="0" err="1"/>
            <a:t>цілому</a:t>
          </a:r>
          <a:endParaRPr lang="en-US" dirty="0"/>
        </a:p>
      </dgm:t>
    </dgm:pt>
    <dgm:pt modelId="{FBBF8455-2537-4BA6-8A41-D1F89BDE5933}" type="parTrans" cxnId="{15A5BF2A-3ECB-4A89-8F97-CD50599C89A4}">
      <dgm:prSet/>
      <dgm:spPr/>
      <dgm:t>
        <a:bodyPr/>
        <a:lstStyle/>
        <a:p>
          <a:endParaRPr lang="en-US"/>
        </a:p>
      </dgm:t>
    </dgm:pt>
    <dgm:pt modelId="{BC663E98-215B-4EB7-B535-5AECFA5D07FF}" type="sibTrans" cxnId="{15A5BF2A-3ECB-4A89-8F97-CD50599C89A4}">
      <dgm:prSet/>
      <dgm:spPr/>
      <dgm:t>
        <a:bodyPr/>
        <a:lstStyle/>
        <a:p>
          <a:endParaRPr lang="en-US"/>
        </a:p>
      </dgm:t>
    </dgm:pt>
    <dgm:pt modelId="{8FF81FE3-E5AF-4CDE-BDC3-D455F34EBD18}">
      <dgm:prSet phldrT="[Text]"/>
      <dgm:spPr/>
      <dgm:t>
        <a:bodyPr/>
        <a:lstStyle/>
        <a:p>
          <a:r>
            <a:rPr lang="ru-RU" dirty="0" err="1"/>
            <a:t>Авторський</a:t>
          </a:r>
          <a:r>
            <a:rPr lang="ru-RU" dirty="0"/>
            <a:t> </a:t>
          </a:r>
          <a:r>
            <a:rPr lang="ru-RU" dirty="0" err="1"/>
            <a:t>коментар</a:t>
          </a:r>
          <a:endParaRPr lang="en-US" dirty="0"/>
        </a:p>
      </dgm:t>
    </dgm:pt>
    <dgm:pt modelId="{7CB2BD47-873B-4DD5-B63D-0D667B50F4F7}" type="parTrans" cxnId="{8367ABF1-AE47-48F1-B8B4-BDBF14BCC87B}">
      <dgm:prSet/>
      <dgm:spPr/>
      <dgm:t>
        <a:bodyPr/>
        <a:lstStyle/>
        <a:p>
          <a:endParaRPr lang="en-US"/>
        </a:p>
      </dgm:t>
    </dgm:pt>
    <dgm:pt modelId="{A5F9FE17-F960-4B2D-93AE-62C80F825979}" type="sibTrans" cxnId="{8367ABF1-AE47-48F1-B8B4-BDBF14BCC87B}">
      <dgm:prSet/>
      <dgm:spPr/>
      <dgm:t>
        <a:bodyPr/>
        <a:lstStyle/>
        <a:p>
          <a:endParaRPr lang="en-US"/>
        </a:p>
      </dgm:t>
    </dgm:pt>
    <dgm:pt modelId="{1DC88548-FCCD-4B72-9828-AC2E66609755}">
      <dgm:prSet phldrT="[Text]"/>
      <dgm:spPr/>
      <dgm:t>
        <a:bodyPr/>
        <a:lstStyle/>
        <a:p>
          <a:r>
            <a:rPr lang="ru-RU" dirty="0" err="1"/>
            <a:t>Тільки</a:t>
          </a:r>
          <a:r>
            <a:rPr lang="ru-RU" dirty="0"/>
            <a:t> </a:t>
          </a:r>
          <a:r>
            <a:rPr lang="ru-RU" dirty="0" err="1"/>
            <a:t>факти</a:t>
          </a:r>
          <a:endParaRPr lang="en-US" dirty="0"/>
        </a:p>
      </dgm:t>
    </dgm:pt>
    <dgm:pt modelId="{CC8CC0F5-FD87-4BC1-A955-CCF4122C21AD}" type="parTrans" cxnId="{3E5FBAE9-543E-4EB2-8159-D8464BF09988}">
      <dgm:prSet/>
      <dgm:spPr/>
      <dgm:t>
        <a:bodyPr/>
        <a:lstStyle/>
        <a:p>
          <a:endParaRPr lang="en-US"/>
        </a:p>
      </dgm:t>
    </dgm:pt>
    <dgm:pt modelId="{E5F40B33-D702-4961-904B-6F26AC79EB69}" type="sibTrans" cxnId="{3E5FBAE9-543E-4EB2-8159-D8464BF09988}">
      <dgm:prSet/>
      <dgm:spPr/>
      <dgm:t>
        <a:bodyPr/>
        <a:lstStyle/>
        <a:p>
          <a:endParaRPr lang="en-US"/>
        </a:p>
      </dgm:t>
    </dgm:pt>
    <dgm:pt modelId="{92CD29DE-97B8-49CA-81E3-C7317306A62F}">
      <dgm:prSet phldrT="[Text]"/>
      <dgm:spPr/>
      <dgm:t>
        <a:bodyPr/>
        <a:lstStyle/>
        <a:p>
          <a:r>
            <a:rPr lang="ru-RU" dirty="0" err="1"/>
            <a:t>Історизм</a:t>
          </a:r>
          <a:endParaRPr lang="en-US" dirty="0"/>
        </a:p>
      </dgm:t>
    </dgm:pt>
    <dgm:pt modelId="{6D5CB340-CE12-47C4-AAD4-FF1A0913DB9A}" type="parTrans" cxnId="{4989F2A3-73F4-4C60-86DD-6F33E31629C3}">
      <dgm:prSet/>
      <dgm:spPr/>
      <dgm:t>
        <a:bodyPr/>
        <a:lstStyle/>
        <a:p>
          <a:endParaRPr lang="en-US"/>
        </a:p>
      </dgm:t>
    </dgm:pt>
    <dgm:pt modelId="{4C79B63C-EC65-469E-AA2C-3E9DCF241534}" type="sibTrans" cxnId="{4989F2A3-73F4-4C60-86DD-6F33E31629C3}">
      <dgm:prSet/>
      <dgm:spPr/>
      <dgm:t>
        <a:bodyPr/>
        <a:lstStyle/>
        <a:p>
          <a:endParaRPr lang="en-US"/>
        </a:p>
      </dgm:t>
    </dgm:pt>
    <dgm:pt modelId="{3910A613-B679-4CF4-B2B1-1F200AD7F82B}">
      <dgm:prSet phldrT="[Text]"/>
      <dgm:spPr/>
      <dgm:t>
        <a:bodyPr/>
        <a:lstStyle/>
        <a:p>
          <a:r>
            <a:rPr lang="ru-RU" dirty="0" err="1"/>
            <a:t>Антиісторизм</a:t>
          </a:r>
          <a:endParaRPr lang="en-US" dirty="0"/>
        </a:p>
      </dgm:t>
    </dgm:pt>
    <dgm:pt modelId="{E859DDE9-39F1-454A-A031-BBE03000467F}" type="parTrans" cxnId="{ADD23F36-0591-4332-B3CF-19C96A0F7D85}">
      <dgm:prSet/>
      <dgm:spPr/>
      <dgm:t>
        <a:bodyPr/>
        <a:lstStyle/>
        <a:p>
          <a:endParaRPr lang="en-US"/>
        </a:p>
      </dgm:t>
    </dgm:pt>
    <dgm:pt modelId="{E891AAB8-C214-4C5F-8415-D7232E632A22}" type="sibTrans" cxnId="{ADD23F36-0591-4332-B3CF-19C96A0F7D85}">
      <dgm:prSet/>
      <dgm:spPr/>
      <dgm:t>
        <a:bodyPr/>
        <a:lstStyle/>
        <a:p>
          <a:endParaRPr lang="en-US"/>
        </a:p>
      </dgm:t>
    </dgm:pt>
    <dgm:pt modelId="{43AFC0B9-6AAF-4EF7-8245-E530AF9000BE}">
      <dgm:prSet phldrT="[Text]"/>
      <dgm:spPr/>
      <dgm:t>
        <a:bodyPr/>
        <a:lstStyle/>
        <a:p>
          <a:r>
            <a:rPr lang="ru-RU" dirty="0" err="1"/>
            <a:t>Непересічна</a:t>
          </a:r>
          <a:r>
            <a:rPr lang="ru-RU" dirty="0"/>
            <a:t> </a:t>
          </a:r>
          <a:r>
            <a:rPr lang="ru-RU" dirty="0" err="1"/>
            <a:t>особистість</a:t>
          </a:r>
          <a:endParaRPr lang="en-US" dirty="0"/>
        </a:p>
      </dgm:t>
    </dgm:pt>
    <dgm:pt modelId="{841E7EB9-B1C1-42BD-8F94-77EFC2208DD4}" type="parTrans" cxnId="{E82CD718-5028-46EE-A30A-755E786FAC72}">
      <dgm:prSet/>
      <dgm:spPr/>
      <dgm:t>
        <a:bodyPr/>
        <a:lstStyle/>
        <a:p>
          <a:endParaRPr lang="en-US"/>
        </a:p>
      </dgm:t>
    </dgm:pt>
    <dgm:pt modelId="{3DD980EB-C776-4D51-8D46-F46760F01D48}" type="sibTrans" cxnId="{E82CD718-5028-46EE-A30A-755E786FAC72}">
      <dgm:prSet/>
      <dgm:spPr/>
      <dgm:t>
        <a:bodyPr/>
        <a:lstStyle/>
        <a:p>
          <a:endParaRPr lang="en-US"/>
        </a:p>
      </dgm:t>
    </dgm:pt>
    <dgm:pt modelId="{85E76D7A-0910-4C1A-B122-4733195838C2}">
      <dgm:prSet phldrT="[Text]"/>
      <dgm:spPr/>
      <dgm:t>
        <a:bodyPr/>
        <a:lstStyle/>
        <a:p>
          <a:r>
            <a:rPr lang="uk-UA" dirty="0"/>
            <a:t>Посередність</a:t>
          </a:r>
          <a:endParaRPr lang="en-US" dirty="0"/>
        </a:p>
      </dgm:t>
    </dgm:pt>
    <dgm:pt modelId="{FE78F2A1-5E5D-44E7-A33C-C61CE0D66252}" type="parTrans" cxnId="{AB815099-FB13-4ECC-BF2F-36D9C6219217}">
      <dgm:prSet/>
      <dgm:spPr/>
      <dgm:t>
        <a:bodyPr/>
        <a:lstStyle/>
        <a:p>
          <a:endParaRPr lang="en-US"/>
        </a:p>
      </dgm:t>
    </dgm:pt>
    <dgm:pt modelId="{5CCACDFA-1EA8-4CEE-8A5D-366B9A35E380}" type="sibTrans" cxnId="{AB815099-FB13-4ECC-BF2F-36D9C6219217}">
      <dgm:prSet/>
      <dgm:spPr/>
      <dgm:t>
        <a:bodyPr/>
        <a:lstStyle/>
        <a:p>
          <a:endParaRPr lang="en-US"/>
        </a:p>
      </dgm:t>
    </dgm:pt>
    <dgm:pt modelId="{88D79072-1B5F-402B-8348-7FC5C61EE436}" type="pres">
      <dgm:prSet presAssocID="{C1DFA5CD-299B-4297-88BB-0710D94AF8C7}" presName="Name0" presStyleCnt="0">
        <dgm:presLayoutVars>
          <dgm:dir/>
          <dgm:animLvl val="lvl"/>
          <dgm:resizeHandles val="exact"/>
        </dgm:presLayoutVars>
      </dgm:prSet>
      <dgm:spPr/>
    </dgm:pt>
    <dgm:pt modelId="{78E9496F-A5A9-489A-997F-F7468C507627}" type="pres">
      <dgm:prSet presAssocID="{A455B1F6-C5C9-47D6-8426-BC6A64FDED27}" presName="composite" presStyleCnt="0"/>
      <dgm:spPr/>
    </dgm:pt>
    <dgm:pt modelId="{E22ADB3B-5478-42FB-8EB5-EA3AAB72E8DA}" type="pres">
      <dgm:prSet presAssocID="{A455B1F6-C5C9-47D6-8426-BC6A64FDED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DA0BBE6-E945-4F25-85DD-6DFD52C26D39}" type="pres">
      <dgm:prSet presAssocID="{A455B1F6-C5C9-47D6-8426-BC6A64FDED27}" presName="desTx" presStyleLbl="alignAccFollowNode1" presStyleIdx="0" presStyleCnt="2">
        <dgm:presLayoutVars>
          <dgm:bulletEnabled val="1"/>
        </dgm:presLayoutVars>
      </dgm:prSet>
      <dgm:spPr/>
    </dgm:pt>
    <dgm:pt modelId="{9B6BA1A8-3D8F-45A4-9082-62E5435BEE07}" type="pres">
      <dgm:prSet presAssocID="{B8B3803A-7407-46D9-8A05-890A107E3E28}" presName="space" presStyleCnt="0"/>
      <dgm:spPr/>
    </dgm:pt>
    <dgm:pt modelId="{56A9613B-F727-406C-88B4-7DAF91F292DC}" type="pres">
      <dgm:prSet presAssocID="{0F7A4FFD-1FE1-4101-A3B8-60C64E62BFFF}" presName="composite" presStyleCnt="0"/>
      <dgm:spPr/>
    </dgm:pt>
    <dgm:pt modelId="{2C3DB02A-B2A7-4B4D-925D-0989B488652B}" type="pres">
      <dgm:prSet presAssocID="{0F7A4FFD-1FE1-4101-A3B8-60C64E62BFF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C1A06FC-04B9-4556-88D9-D1F32BEF2896}" type="pres">
      <dgm:prSet presAssocID="{0F7A4FFD-1FE1-4101-A3B8-60C64E62BFF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2AF9C07-9750-4D2F-A82E-6B465D04BC75}" type="presOf" srcId="{C1DFA5CD-299B-4297-88BB-0710D94AF8C7}" destId="{88D79072-1B5F-402B-8348-7FC5C61EE436}" srcOrd="0" destOrd="0" presId="urn:microsoft.com/office/officeart/2005/8/layout/hList1"/>
    <dgm:cxn modelId="{48857716-4F61-44C2-B4C8-491B4BE0B2ED}" srcId="{C1DFA5CD-299B-4297-88BB-0710D94AF8C7}" destId="{A455B1F6-C5C9-47D6-8426-BC6A64FDED27}" srcOrd="0" destOrd="0" parTransId="{CB4448E2-4580-4B5B-8D82-079205BA491F}" sibTransId="{B8B3803A-7407-46D9-8A05-890A107E3E28}"/>
    <dgm:cxn modelId="{E82CD718-5028-46EE-A30A-755E786FAC72}" srcId="{0F7A4FFD-1FE1-4101-A3B8-60C64E62BFFF}" destId="{43AFC0B9-6AAF-4EF7-8245-E530AF9000BE}" srcOrd="4" destOrd="0" parTransId="{841E7EB9-B1C1-42BD-8F94-77EFC2208DD4}" sibTransId="{3DD980EB-C776-4D51-8D46-F46760F01D48}"/>
    <dgm:cxn modelId="{0C44DD19-E9E3-4395-A515-4FCDA935F335}" type="presOf" srcId="{92CD29DE-97B8-49CA-81E3-C7317306A62F}" destId="{8C1A06FC-04B9-4556-88D9-D1F32BEF2896}" srcOrd="0" destOrd="3" presId="urn:microsoft.com/office/officeart/2005/8/layout/hList1"/>
    <dgm:cxn modelId="{FACECB1F-8CCF-4A6C-83E4-901F00C1E705}" type="presOf" srcId="{85E76D7A-0910-4C1A-B122-4733195838C2}" destId="{ADA0BBE6-E945-4F25-85DD-6DFD52C26D39}" srcOrd="0" destOrd="4" presId="urn:microsoft.com/office/officeart/2005/8/layout/hList1"/>
    <dgm:cxn modelId="{8B297525-A71E-4A7B-AE88-8C63C95AEF68}" type="presOf" srcId="{1DC88548-FCCD-4B72-9828-AC2E66609755}" destId="{ADA0BBE6-E945-4F25-85DD-6DFD52C26D39}" srcOrd="0" destOrd="2" presId="urn:microsoft.com/office/officeart/2005/8/layout/hList1"/>
    <dgm:cxn modelId="{15A5BF2A-3ECB-4A89-8F97-CD50599C89A4}" srcId="{0F7A4FFD-1FE1-4101-A3B8-60C64E62BFFF}" destId="{B2566B10-F7D6-477F-A158-9333406FBAE3}" srcOrd="1" destOrd="0" parTransId="{FBBF8455-2537-4BA6-8A41-D1F89BDE5933}" sibTransId="{BC663E98-215B-4EB7-B535-5AECFA5D07FF}"/>
    <dgm:cxn modelId="{FE9D982B-9037-4F26-B9FC-9398CAB9B4BA}" type="presOf" srcId="{202DCCEA-DD6C-4FA5-B18D-25112AA4ED3B}" destId="{8C1A06FC-04B9-4556-88D9-D1F32BEF2896}" srcOrd="0" destOrd="0" presId="urn:microsoft.com/office/officeart/2005/8/layout/hList1"/>
    <dgm:cxn modelId="{93C92B33-8687-4D7B-B516-406F95E36560}" srcId="{C1DFA5CD-299B-4297-88BB-0710D94AF8C7}" destId="{0F7A4FFD-1FE1-4101-A3B8-60C64E62BFFF}" srcOrd="1" destOrd="0" parTransId="{04BC72B6-B82B-451C-9347-103E40F914A6}" sibTransId="{FCD5AD7B-5DF1-4BB4-9F9E-70D0EBF9242B}"/>
    <dgm:cxn modelId="{ADD23F36-0591-4332-B3CF-19C96A0F7D85}" srcId="{A455B1F6-C5C9-47D6-8426-BC6A64FDED27}" destId="{3910A613-B679-4CF4-B2B1-1F200AD7F82B}" srcOrd="3" destOrd="0" parTransId="{E859DDE9-39F1-454A-A031-BBE03000467F}" sibTransId="{E891AAB8-C214-4C5F-8415-D7232E632A22}"/>
    <dgm:cxn modelId="{29134D40-AF4B-412F-AB6A-1B2BBE0576D4}" type="presOf" srcId="{8FF81FE3-E5AF-4CDE-BDC3-D455F34EBD18}" destId="{8C1A06FC-04B9-4556-88D9-D1F32BEF2896}" srcOrd="0" destOrd="2" presId="urn:microsoft.com/office/officeart/2005/8/layout/hList1"/>
    <dgm:cxn modelId="{44FF9B41-8AB0-42B3-B2EB-F69CA4DD10BE}" type="presOf" srcId="{74229BC1-90EE-4E01-8C72-88773F2E5900}" destId="{ADA0BBE6-E945-4F25-85DD-6DFD52C26D39}" srcOrd="0" destOrd="0" presId="urn:microsoft.com/office/officeart/2005/8/layout/hList1"/>
    <dgm:cxn modelId="{B928DA65-06F7-4D66-AEB5-935756DC7809}" srcId="{0F7A4FFD-1FE1-4101-A3B8-60C64E62BFFF}" destId="{202DCCEA-DD6C-4FA5-B18D-25112AA4ED3B}" srcOrd="0" destOrd="0" parTransId="{8B702C12-214E-4E77-A369-E49117F9BE86}" sibTransId="{E6238BA8-38DB-4B72-BAAC-42B0E8BCFAEE}"/>
    <dgm:cxn modelId="{EC595C53-ED89-4044-88CE-DE3787916EE0}" srcId="{A455B1F6-C5C9-47D6-8426-BC6A64FDED27}" destId="{74229BC1-90EE-4E01-8C72-88773F2E5900}" srcOrd="0" destOrd="0" parTransId="{146B7317-328C-4504-A9BD-81B70D797348}" sibTransId="{51CE1691-0139-4D87-8235-52CD18198B0C}"/>
    <dgm:cxn modelId="{1B536184-37DC-4857-A571-F955A11280D7}" srcId="{A455B1F6-C5C9-47D6-8426-BC6A64FDED27}" destId="{7DE10387-3E9B-45F8-BD76-BFD5012EC3F5}" srcOrd="1" destOrd="0" parTransId="{807BBC86-2948-4395-8AA8-92C867DA0A2B}" sibTransId="{3E83B868-BD09-450D-A3B5-EC32732BA86C}"/>
    <dgm:cxn modelId="{AB815099-FB13-4ECC-BF2F-36D9C6219217}" srcId="{A455B1F6-C5C9-47D6-8426-BC6A64FDED27}" destId="{85E76D7A-0910-4C1A-B122-4733195838C2}" srcOrd="4" destOrd="0" parTransId="{FE78F2A1-5E5D-44E7-A33C-C61CE0D66252}" sibTransId="{5CCACDFA-1EA8-4CEE-8A5D-366B9A35E380}"/>
    <dgm:cxn modelId="{4989F2A3-73F4-4C60-86DD-6F33E31629C3}" srcId="{0F7A4FFD-1FE1-4101-A3B8-60C64E62BFFF}" destId="{92CD29DE-97B8-49CA-81E3-C7317306A62F}" srcOrd="3" destOrd="0" parTransId="{6D5CB340-CE12-47C4-AAD4-FF1A0913DB9A}" sibTransId="{4C79B63C-EC65-469E-AA2C-3E9DCF241534}"/>
    <dgm:cxn modelId="{51F32CA7-F9E4-4707-BE1C-9A6D00A891E5}" type="presOf" srcId="{A455B1F6-C5C9-47D6-8426-BC6A64FDED27}" destId="{E22ADB3B-5478-42FB-8EB5-EA3AAB72E8DA}" srcOrd="0" destOrd="0" presId="urn:microsoft.com/office/officeart/2005/8/layout/hList1"/>
    <dgm:cxn modelId="{537F84B6-165A-4A3C-B516-B115527C0CA7}" type="presOf" srcId="{7DE10387-3E9B-45F8-BD76-BFD5012EC3F5}" destId="{ADA0BBE6-E945-4F25-85DD-6DFD52C26D39}" srcOrd="0" destOrd="1" presId="urn:microsoft.com/office/officeart/2005/8/layout/hList1"/>
    <dgm:cxn modelId="{E9B0A9DC-860F-4383-BA2E-94F5511D241B}" type="presOf" srcId="{43AFC0B9-6AAF-4EF7-8245-E530AF9000BE}" destId="{8C1A06FC-04B9-4556-88D9-D1F32BEF2896}" srcOrd="0" destOrd="4" presId="urn:microsoft.com/office/officeart/2005/8/layout/hList1"/>
    <dgm:cxn modelId="{CA4696DD-1FBC-4B44-9A96-44CA900DDBF2}" type="presOf" srcId="{3910A613-B679-4CF4-B2B1-1F200AD7F82B}" destId="{ADA0BBE6-E945-4F25-85DD-6DFD52C26D39}" srcOrd="0" destOrd="3" presId="urn:microsoft.com/office/officeart/2005/8/layout/hList1"/>
    <dgm:cxn modelId="{3E5FBAE9-543E-4EB2-8159-D8464BF09988}" srcId="{A455B1F6-C5C9-47D6-8426-BC6A64FDED27}" destId="{1DC88548-FCCD-4B72-9828-AC2E66609755}" srcOrd="2" destOrd="0" parTransId="{CC8CC0F5-FD87-4BC1-A955-CCF4122C21AD}" sibTransId="{E5F40B33-D702-4961-904B-6F26AC79EB69}"/>
    <dgm:cxn modelId="{5915BDEA-1A27-4AA4-A8C2-9F787DCF8FDA}" type="presOf" srcId="{0F7A4FFD-1FE1-4101-A3B8-60C64E62BFFF}" destId="{2C3DB02A-B2A7-4B4D-925D-0989B488652B}" srcOrd="0" destOrd="0" presId="urn:microsoft.com/office/officeart/2005/8/layout/hList1"/>
    <dgm:cxn modelId="{44EA04F0-276B-49F9-B6CB-018C7445524A}" type="presOf" srcId="{B2566B10-F7D6-477F-A158-9333406FBAE3}" destId="{8C1A06FC-04B9-4556-88D9-D1F32BEF2896}" srcOrd="0" destOrd="1" presId="urn:microsoft.com/office/officeart/2005/8/layout/hList1"/>
    <dgm:cxn modelId="{8367ABF1-AE47-48F1-B8B4-BDBF14BCC87B}" srcId="{0F7A4FFD-1FE1-4101-A3B8-60C64E62BFFF}" destId="{8FF81FE3-E5AF-4CDE-BDC3-D455F34EBD18}" srcOrd="2" destOrd="0" parTransId="{7CB2BD47-873B-4DD5-B63D-0D667B50F4F7}" sibTransId="{A5F9FE17-F960-4B2D-93AE-62C80F825979}"/>
    <dgm:cxn modelId="{D1BEA6C0-819E-420C-89AF-BF026D6BFE29}" type="presParOf" srcId="{88D79072-1B5F-402B-8348-7FC5C61EE436}" destId="{78E9496F-A5A9-489A-997F-F7468C507627}" srcOrd="0" destOrd="0" presId="urn:microsoft.com/office/officeart/2005/8/layout/hList1"/>
    <dgm:cxn modelId="{B79D6AAD-9925-4BCE-A2D1-9A9964AD33BD}" type="presParOf" srcId="{78E9496F-A5A9-489A-997F-F7468C507627}" destId="{E22ADB3B-5478-42FB-8EB5-EA3AAB72E8DA}" srcOrd="0" destOrd="0" presId="urn:microsoft.com/office/officeart/2005/8/layout/hList1"/>
    <dgm:cxn modelId="{040C7A0C-CBFA-4A6E-803E-F2DACADDC69A}" type="presParOf" srcId="{78E9496F-A5A9-489A-997F-F7468C507627}" destId="{ADA0BBE6-E945-4F25-85DD-6DFD52C26D39}" srcOrd="1" destOrd="0" presId="urn:microsoft.com/office/officeart/2005/8/layout/hList1"/>
    <dgm:cxn modelId="{E6F3C0E0-4EF1-4363-B86B-A3B3A589FD6D}" type="presParOf" srcId="{88D79072-1B5F-402B-8348-7FC5C61EE436}" destId="{9B6BA1A8-3D8F-45A4-9082-62E5435BEE07}" srcOrd="1" destOrd="0" presId="urn:microsoft.com/office/officeart/2005/8/layout/hList1"/>
    <dgm:cxn modelId="{AA1FB941-5E2D-4E65-A8D1-3E3070674823}" type="presParOf" srcId="{88D79072-1B5F-402B-8348-7FC5C61EE436}" destId="{56A9613B-F727-406C-88B4-7DAF91F292DC}" srcOrd="2" destOrd="0" presId="urn:microsoft.com/office/officeart/2005/8/layout/hList1"/>
    <dgm:cxn modelId="{4E61B949-AA82-48C3-A362-7CAB2EA7CBA2}" type="presParOf" srcId="{56A9613B-F727-406C-88B4-7DAF91F292DC}" destId="{2C3DB02A-B2A7-4B4D-925D-0989B488652B}" srcOrd="0" destOrd="0" presId="urn:microsoft.com/office/officeart/2005/8/layout/hList1"/>
    <dgm:cxn modelId="{DAAA5807-D0E4-4641-A6FD-225A518FC885}" type="presParOf" srcId="{56A9613B-F727-406C-88B4-7DAF91F292DC}" destId="{8C1A06FC-04B9-4556-88D9-D1F32BEF28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93AC1-6AEF-4E81-BA1F-F8620AAEE501}">
      <dsp:nvSpPr>
        <dsp:cNvPr id="0" name=""/>
        <dsp:cNvSpPr/>
      </dsp:nvSpPr>
      <dsp:spPr>
        <a:xfrm>
          <a:off x="0" y="0"/>
          <a:ext cx="7283609" cy="15769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«</a:t>
          </a:r>
          <a:r>
            <a:rPr lang="ru-RU" sz="2400" kern="1200" dirty="0" err="1"/>
            <a:t>Природна</a:t>
          </a:r>
          <a:r>
            <a:rPr lang="ru-RU" sz="2400" kern="1200" dirty="0"/>
            <a:t> й </a:t>
          </a:r>
          <a:r>
            <a:rPr lang="ru-RU" sz="2400" kern="1200" dirty="0" err="1"/>
            <a:t>соціальна</a:t>
          </a:r>
          <a:r>
            <a:rPr lang="ru-RU" sz="2400" kern="1200" dirty="0"/>
            <a:t> </a:t>
          </a:r>
          <a:r>
            <a:rPr lang="ru-RU" sz="2400" kern="1200" dirty="0" err="1"/>
            <a:t>історія</a:t>
          </a:r>
          <a:r>
            <a:rPr lang="ru-RU" sz="2400" kern="1200" dirty="0"/>
            <a:t> </a:t>
          </a:r>
          <a:r>
            <a:rPr lang="ru-RU" sz="2400" kern="1200" dirty="0" err="1"/>
            <a:t>однієї</a:t>
          </a:r>
          <a:r>
            <a:rPr lang="ru-RU" sz="2400" kern="1200" dirty="0"/>
            <a:t> </a:t>
          </a:r>
          <a:r>
            <a:rPr lang="ru-RU" sz="2400" kern="1200" dirty="0" err="1"/>
            <a:t>родини</a:t>
          </a:r>
          <a:r>
            <a:rPr lang="ru-RU" sz="2400" kern="1200" dirty="0"/>
            <a:t> </a:t>
          </a:r>
          <a:r>
            <a:rPr lang="ru-RU" sz="2400" kern="1200" dirty="0" err="1"/>
            <a:t>часів</a:t>
          </a:r>
          <a:r>
            <a:rPr lang="ru-RU" sz="2400" kern="1200" dirty="0"/>
            <a:t> </a:t>
          </a:r>
          <a:r>
            <a:rPr lang="ru-RU" sz="2400" kern="1200" dirty="0" err="1"/>
            <a:t>Другої</a:t>
          </a:r>
          <a:r>
            <a:rPr lang="ru-RU" sz="2400" kern="1200" dirty="0"/>
            <a:t> </a:t>
          </a:r>
          <a:r>
            <a:rPr lang="ru-RU" sz="2400" kern="1200" dirty="0" err="1"/>
            <a:t>Імперії</a:t>
          </a:r>
          <a:r>
            <a:rPr lang="ru-RU" sz="2400" kern="1200" dirty="0"/>
            <a:t>»</a:t>
          </a:r>
          <a:endParaRPr lang="en-US" sz="2400" kern="1200" dirty="0"/>
        </a:p>
      </dsp:txBody>
      <dsp:txXfrm>
        <a:off x="46188" y="46188"/>
        <a:ext cx="5581930" cy="1484599"/>
      </dsp:txXfrm>
    </dsp:sp>
    <dsp:sp modelId="{72B2A18E-3BDD-4036-91B1-67C3DFAC92FB}">
      <dsp:nvSpPr>
        <dsp:cNvPr id="0" name=""/>
        <dsp:cNvSpPr/>
      </dsp:nvSpPr>
      <dsp:spPr>
        <a:xfrm>
          <a:off x="642671" y="1839804"/>
          <a:ext cx="7283609" cy="1576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Жанр: </a:t>
          </a:r>
          <a:r>
            <a:rPr lang="uk-UA" sz="2400" kern="1200" dirty="0"/>
            <a:t>роман-е</a:t>
          </a:r>
          <a:r>
            <a:rPr lang="ru-RU" sz="2400" kern="1200" dirty="0" err="1"/>
            <a:t>попея</a:t>
          </a:r>
          <a:r>
            <a:rPr lang="ru-RU" sz="2400" kern="1200" dirty="0"/>
            <a:t>, </a:t>
          </a:r>
          <a:r>
            <a:rPr lang="ru-RU" sz="2400" kern="1200" dirty="0" err="1"/>
            <a:t>сімейна</a:t>
          </a:r>
          <a:r>
            <a:rPr lang="ru-RU" sz="2400" kern="1200" dirty="0"/>
            <a:t> </a:t>
          </a:r>
          <a:r>
            <a:rPr lang="ru-RU" sz="2400" kern="1200" dirty="0" err="1"/>
            <a:t>хроніка</a:t>
          </a:r>
          <a:endParaRPr lang="en-US" sz="2400" kern="1200" dirty="0"/>
        </a:p>
      </dsp:txBody>
      <dsp:txXfrm>
        <a:off x="688859" y="1885992"/>
        <a:ext cx="5523527" cy="1484599"/>
      </dsp:txXfrm>
    </dsp:sp>
    <dsp:sp modelId="{F8EDADA1-0E8F-4B4B-9047-A723AB44A4AF}">
      <dsp:nvSpPr>
        <dsp:cNvPr id="0" name=""/>
        <dsp:cNvSpPr/>
      </dsp:nvSpPr>
      <dsp:spPr>
        <a:xfrm>
          <a:off x="1285342" y="3679608"/>
          <a:ext cx="7283609" cy="15769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Герої</a:t>
          </a:r>
          <a:r>
            <a:rPr lang="ru-RU" sz="2400" b="1" kern="1200" dirty="0"/>
            <a:t>: </a:t>
          </a:r>
          <a:r>
            <a:rPr lang="ru-RU" sz="2400" kern="1200" dirty="0"/>
            <a:t>32 героя, </a:t>
          </a:r>
          <a:r>
            <a:rPr lang="ru-RU" sz="2400" kern="1200" dirty="0" err="1"/>
            <a:t>більш</a:t>
          </a:r>
          <a:r>
            <a:rPr lang="ru-RU" sz="2400" kern="1200" dirty="0"/>
            <a:t> як 2000 </a:t>
          </a:r>
          <a:r>
            <a:rPr lang="ru-RU" sz="2400" kern="1200" dirty="0" err="1"/>
            <a:t>персонажів</a:t>
          </a:r>
          <a:r>
            <a:rPr lang="ru-RU" sz="2400" kern="1200" dirty="0"/>
            <a:t>; </a:t>
          </a:r>
          <a:r>
            <a:rPr lang="ru-RU" sz="2400" kern="1200" dirty="0" err="1"/>
            <a:t>колективний</a:t>
          </a:r>
          <a:r>
            <a:rPr lang="ru-RU" sz="2400" kern="1200" dirty="0"/>
            <a:t> герой – </a:t>
          </a:r>
          <a:r>
            <a:rPr lang="ru-RU" sz="2400" kern="1200" dirty="0" err="1"/>
            <a:t>сім</a:t>
          </a:r>
          <a:r>
            <a:rPr lang="en-US" sz="2400" kern="1200" dirty="0"/>
            <a:t>’</a:t>
          </a:r>
          <a:r>
            <a:rPr lang="uk-UA" sz="2400" kern="1200" dirty="0"/>
            <a:t>я як первинна ланка суспільства</a:t>
          </a:r>
          <a:endParaRPr lang="en-US" sz="2400" kern="1200" dirty="0"/>
        </a:p>
      </dsp:txBody>
      <dsp:txXfrm>
        <a:off x="1331530" y="3725796"/>
        <a:ext cx="5523527" cy="1484599"/>
      </dsp:txXfrm>
    </dsp:sp>
    <dsp:sp modelId="{2AA9B36E-F493-4FFB-9421-0A75CFAE82E0}">
      <dsp:nvSpPr>
        <dsp:cNvPr id="0" name=""/>
        <dsp:cNvSpPr/>
      </dsp:nvSpPr>
      <dsp:spPr>
        <a:xfrm>
          <a:off x="6258575" y="1195872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89207" y="1195872"/>
        <a:ext cx="563769" cy="771337"/>
      </dsp:txXfrm>
    </dsp:sp>
    <dsp:sp modelId="{CD8BF111-F3CB-4211-9F36-EFACED4C12E3}">
      <dsp:nvSpPr>
        <dsp:cNvPr id="0" name=""/>
        <dsp:cNvSpPr/>
      </dsp:nvSpPr>
      <dsp:spPr>
        <a:xfrm>
          <a:off x="6901246" y="3025164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31878" y="3025164"/>
        <a:ext cx="563769" cy="77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ADB3B-5478-42FB-8EB5-EA3AAB72E8DA}">
      <dsp:nvSpPr>
        <dsp:cNvPr id="0" name=""/>
        <dsp:cNvSpPr/>
      </dsp:nvSpPr>
      <dsp:spPr>
        <a:xfrm>
          <a:off x="40" y="190326"/>
          <a:ext cx="3845569" cy="94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Золя</a:t>
          </a:r>
          <a:endParaRPr lang="en-US" sz="4400" kern="1200" dirty="0"/>
        </a:p>
      </dsp:txBody>
      <dsp:txXfrm>
        <a:off x="40" y="190326"/>
        <a:ext cx="3845569" cy="946156"/>
      </dsp:txXfrm>
    </dsp:sp>
    <dsp:sp modelId="{ADA0BBE6-E945-4F25-85DD-6DFD52C26D39}">
      <dsp:nvSpPr>
        <dsp:cNvPr id="0" name=""/>
        <dsp:cNvSpPr/>
      </dsp:nvSpPr>
      <dsp:spPr>
        <a:xfrm>
          <a:off x="40" y="1136483"/>
          <a:ext cx="3845569" cy="2997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Фізіологічне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Одна родина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Тільки</a:t>
          </a:r>
          <a:r>
            <a:rPr lang="ru-RU" sz="2600" kern="1200" dirty="0"/>
            <a:t> </a:t>
          </a:r>
          <a:r>
            <a:rPr lang="ru-RU" sz="2600" kern="1200" dirty="0" err="1"/>
            <a:t>факти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Антиісторизм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600" kern="1200" dirty="0"/>
            <a:t>Посередність</a:t>
          </a:r>
          <a:endParaRPr lang="en-US" sz="2600" kern="1200" dirty="0"/>
        </a:p>
      </dsp:txBody>
      <dsp:txXfrm>
        <a:off x="40" y="1136483"/>
        <a:ext cx="3845569" cy="2997539"/>
      </dsp:txXfrm>
    </dsp:sp>
    <dsp:sp modelId="{2C3DB02A-B2A7-4B4D-925D-0989B488652B}">
      <dsp:nvSpPr>
        <dsp:cNvPr id="0" name=""/>
        <dsp:cNvSpPr/>
      </dsp:nvSpPr>
      <dsp:spPr>
        <a:xfrm>
          <a:off x="4383989" y="190326"/>
          <a:ext cx="3845569" cy="94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Бальзак</a:t>
          </a:r>
          <a:endParaRPr lang="en-US" sz="4400" kern="1200" dirty="0"/>
        </a:p>
      </dsp:txBody>
      <dsp:txXfrm>
        <a:off x="4383989" y="190326"/>
        <a:ext cx="3845569" cy="946156"/>
      </dsp:txXfrm>
    </dsp:sp>
    <dsp:sp modelId="{8C1A06FC-04B9-4556-88D9-D1F32BEF2896}">
      <dsp:nvSpPr>
        <dsp:cNvPr id="0" name=""/>
        <dsp:cNvSpPr/>
      </dsp:nvSpPr>
      <dsp:spPr>
        <a:xfrm>
          <a:off x="4383989" y="1136483"/>
          <a:ext cx="3845569" cy="2997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Соціальне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Суспільство</a:t>
          </a:r>
          <a:r>
            <a:rPr lang="ru-RU" sz="2600" kern="1200" dirty="0"/>
            <a:t> в </a:t>
          </a:r>
          <a:r>
            <a:rPr lang="ru-RU" sz="2600" kern="1200" dirty="0" err="1"/>
            <a:t>цілому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Авторський</a:t>
          </a:r>
          <a:r>
            <a:rPr lang="ru-RU" sz="2600" kern="1200" dirty="0"/>
            <a:t> </a:t>
          </a:r>
          <a:r>
            <a:rPr lang="ru-RU" sz="2600" kern="1200" dirty="0" err="1"/>
            <a:t>коментар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Історизм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Непересічна</a:t>
          </a:r>
          <a:r>
            <a:rPr lang="ru-RU" sz="2600" kern="1200" dirty="0"/>
            <a:t> </a:t>
          </a:r>
          <a:r>
            <a:rPr lang="ru-RU" sz="2600" kern="1200" dirty="0" err="1"/>
            <a:t>особистість</a:t>
          </a:r>
          <a:endParaRPr lang="en-US" sz="2600" kern="1200" dirty="0"/>
        </a:p>
      </dsp:txBody>
      <dsp:txXfrm>
        <a:off x="4383989" y="1136483"/>
        <a:ext cx="3845569" cy="2997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5733C99-F685-48F6-AAE9-675B95039EFB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F6E7908-328F-486A-923A-9E9D601D3D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pixabay.com/en/clipart-issue-clothes-dress-female-1293824/" TargetMode="External"/><Relationship Id="rId18" Type="http://schemas.openxmlformats.org/officeDocument/2006/relationships/image" Target="../media/image22.jpeg"/><Relationship Id="rId3" Type="http://schemas.openxmlformats.org/officeDocument/2006/relationships/hyperlink" Target="http://www.pngall.com/analysis-png" TargetMode="External"/><Relationship Id="rId7" Type="http://schemas.openxmlformats.org/officeDocument/2006/relationships/hyperlink" Target="https://pixabay.com/en/steam-locomotive-passenger-train-1352338/" TargetMode="External"/><Relationship Id="rId12" Type="http://schemas.openxmlformats.org/officeDocument/2006/relationships/image" Target="../media/image19.png"/><Relationship Id="rId17" Type="http://schemas.openxmlformats.org/officeDocument/2006/relationships/hyperlink" Target="https://dhcwargamesblog.wordpress.com/category/napoleonic/page/7/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s://www.flickr.com/photos/captainkimo/9149348974" TargetMode="External"/><Relationship Id="rId5" Type="http://schemas.openxmlformats.org/officeDocument/2006/relationships/hyperlink" Target="https://pt.wikipedia.org/wiki/The_New_Yorker" TargetMode="External"/><Relationship Id="rId15" Type="http://schemas.openxmlformats.org/officeDocument/2006/relationships/hyperlink" Target="https://commons.wikimedia.org/wiki/File:%D0%A1%D0%B0%D0%B4%D0%B8%D0%B1%D0%B0_%D1%81%D1%82%D0%BE%D0%BB%D1%8F%D1%80%D0%B0_-_%D0%A5%D0%B0%D1%82%D0%B0.JPG" TargetMode="External"/><Relationship Id="rId10" Type="http://schemas.openxmlformats.org/officeDocument/2006/relationships/image" Target="../media/image18.jpeg"/><Relationship Id="rId19" Type="http://schemas.openxmlformats.org/officeDocument/2006/relationships/hyperlink" Target="https://pixabay.com/en/fresh-vegetables-market-food-2462362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pixabay.com/en/shopping-bags-shopping-bag-1400845/" TargetMode="External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и по запросу naturalism in art"/>
          <p:cNvPicPr>
            <a:picLocks noChangeAspect="1" noChangeArrowheads="1"/>
          </p:cNvPicPr>
          <p:nvPr/>
        </p:nvPicPr>
        <p:blipFill>
          <a:blip r:embed="rId2" cstate="print"/>
          <a:srcRect t="24125" b="15581"/>
          <a:stretch>
            <a:fillRect/>
          </a:stretch>
        </p:blipFill>
        <p:spPr bwMode="auto">
          <a:xfrm>
            <a:off x="0" y="0"/>
            <a:ext cx="9144000" cy="38869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Натуралізм</a:t>
            </a:r>
            <a:r>
              <a:rPr lang="ru-RU" dirty="0"/>
              <a:t> у </a:t>
            </a:r>
            <a:r>
              <a:rPr lang="ru-RU" dirty="0" err="1"/>
              <a:t>літературі</a:t>
            </a:r>
            <a:r>
              <a:rPr lang="ru-RU" dirty="0"/>
              <a:t> порубіжжя Х</a:t>
            </a:r>
            <a:r>
              <a:rPr lang="uk-UA" dirty="0"/>
              <a:t>ІХ-ХХ ст.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686800" cy="2337374"/>
          </a:xfrm>
        </p:spPr>
        <p:txBody>
          <a:bodyPr/>
          <a:lstStyle/>
          <a:p>
            <a:r>
              <a:rPr lang="uk-UA" dirty="0"/>
              <a:t>Запоруки виникнення</a:t>
            </a:r>
            <a:endParaRPr lang="ru-RU" dirty="0"/>
          </a:p>
          <a:p>
            <a:r>
              <a:rPr lang="ru-RU" dirty="0" err="1"/>
              <a:t>Філософська</a:t>
            </a:r>
            <a:r>
              <a:rPr lang="ru-RU" dirty="0"/>
              <a:t> база</a:t>
            </a:r>
          </a:p>
          <a:p>
            <a:r>
              <a:rPr lang="ru-RU" dirty="0" err="1"/>
              <a:t>Натуралізм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: </a:t>
            </a:r>
            <a:r>
              <a:rPr lang="ru-RU" dirty="0" err="1"/>
              <a:t>Гонкури</a:t>
            </a:r>
            <a:r>
              <a:rPr lang="ru-RU" dirty="0"/>
              <a:t>, Золя, Мопассан</a:t>
            </a:r>
          </a:p>
          <a:p>
            <a:r>
              <a:rPr lang="ru-RU" dirty="0" err="1"/>
              <a:t>Натуралізм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: </a:t>
            </a:r>
            <a:r>
              <a:rPr lang="ru-RU" dirty="0" err="1"/>
              <a:t>Гарді</a:t>
            </a:r>
            <a:endParaRPr lang="ru-RU" dirty="0"/>
          </a:p>
          <a:p>
            <a:r>
              <a:rPr lang="ru-RU" dirty="0" err="1"/>
              <a:t>Натуралізм</a:t>
            </a:r>
            <a:r>
              <a:rPr lang="ru-RU" dirty="0"/>
              <a:t> у </a:t>
            </a:r>
            <a:r>
              <a:rPr lang="ru-RU" dirty="0" err="1"/>
              <a:t>Німеччині</a:t>
            </a:r>
            <a:r>
              <a:rPr lang="ru-RU" dirty="0"/>
              <a:t>: </a:t>
            </a:r>
            <a:r>
              <a:rPr lang="ru-RU" dirty="0" err="1"/>
              <a:t>Гауптманн</a:t>
            </a:r>
            <a:r>
              <a:rPr lang="ru-RU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Картинки по запросу maupassant"/>
          <p:cNvPicPr>
            <a:picLocks noChangeAspect="1" noChangeArrowheads="1"/>
          </p:cNvPicPr>
          <p:nvPr/>
        </p:nvPicPr>
        <p:blipFill>
          <a:blip r:embed="rId2" cstate="print"/>
          <a:srcRect r="-1524"/>
          <a:stretch>
            <a:fillRect/>
          </a:stretch>
        </p:blipFill>
        <p:spPr bwMode="auto">
          <a:xfrm>
            <a:off x="-1" y="2204864"/>
            <a:ext cx="4244796" cy="4653136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4283968" y="980728"/>
            <a:ext cx="4536504" cy="5593808"/>
          </a:xfrm>
          <a:prstGeom prst="wedgeRoundRectCallout">
            <a:avLst>
              <a:gd name="adj1" fmla="val -75342"/>
              <a:gd name="adj2" fmla="val 172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196752"/>
            <a:ext cx="4186808" cy="5377784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Література</a:t>
            </a:r>
            <a:r>
              <a:rPr lang="ru-RU" dirty="0"/>
              <a:t> – не банальна </a:t>
            </a:r>
            <a:r>
              <a:rPr lang="ru-RU" dirty="0" err="1"/>
              <a:t>фотографія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захопливе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переконливе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/>
              <a:t> як </a:t>
            </a:r>
            <a:r>
              <a:rPr lang="ru-RU" dirty="0" err="1"/>
              <a:t>така</a:t>
            </a:r>
            <a:r>
              <a:rPr lang="ru-RU" dirty="0"/>
              <a:t>»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dirty="0" err="1"/>
              <a:t>Гі</a:t>
            </a:r>
            <a:r>
              <a:rPr lang="ru-RU" dirty="0"/>
              <a:t> де Мопассан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F6AB8-45E3-49E2-AD32-E78F6375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562000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Новели Мопассана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9265A-A8F3-43B0-978D-46B939748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ÐÐ°ÑÑÐ¸Ð½ÐºÐ¸ Ð¿Ð¾ Ð·Ð°Ð¿ÑÐ¾ÑÑ novella structure">
            <a:extLst>
              <a:ext uri="{FF2B5EF4-FFF2-40B4-BE49-F238E27FC236}">
                <a16:creationId xmlns:a16="http://schemas.microsoft.com/office/drawing/2014/main" id="{5565015A-47FA-4094-B29B-D60F3FE9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849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1E68AB3E-4D0C-486D-8CC7-4E88303CDA9C}"/>
              </a:ext>
            </a:extLst>
          </p:cNvPr>
          <p:cNvSpPr/>
          <p:nvPr/>
        </p:nvSpPr>
        <p:spPr>
          <a:xfrm>
            <a:off x="287524" y="5013176"/>
            <a:ext cx="8712968" cy="1728192"/>
          </a:xfrm>
          <a:prstGeom prst="flowChartAlternateProcess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</a:rPr>
              <a:t>Традиційна</a:t>
            </a:r>
            <a:r>
              <a:rPr lang="ru-RU" sz="2000" dirty="0">
                <a:solidFill>
                  <a:srgbClr val="000000"/>
                </a:solidFill>
              </a:rPr>
              <a:t>: </a:t>
            </a:r>
            <a:r>
              <a:rPr lang="ru-RU" sz="2000" dirty="0" err="1">
                <a:solidFill>
                  <a:srgbClr val="000000"/>
                </a:solidFill>
              </a:rPr>
              <a:t>неочікуваний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фінал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нове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бачення</a:t>
            </a:r>
            <a:r>
              <a:rPr lang="ru-RU" sz="2000" dirty="0">
                <a:solidFill>
                  <a:srgbClr val="000000"/>
                </a:solidFill>
              </a:rPr>
              <a:t> зав</a:t>
            </a:r>
            <a:r>
              <a:rPr lang="en-US" sz="2000" dirty="0">
                <a:solidFill>
                  <a:srgbClr val="000000"/>
                </a:solidFill>
              </a:rPr>
              <a:t>’</a:t>
            </a:r>
            <a:r>
              <a:rPr lang="uk-UA" sz="2000" dirty="0" err="1">
                <a:solidFill>
                  <a:srgbClr val="000000"/>
                </a:solidFill>
              </a:rPr>
              <a:t>язку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Ретроспективна: </a:t>
            </a:r>
            <a:r>
              <a:rPr lang="ru-RU" sz="2000" dirty="0" err="1">
                <a:solidFill>
                  <a:srgbClr val="000000"/>
                </a:solidFill>
              </a:rPr>
              <a:t>фінал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відомий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вже</a:t>
            </a:r>
            <a:r>
              <a:rPr lang="ru-RU" sz="2000" dirty="0">
                <a:solidFill>
                  <a:srgbClr val="000000"/>
                </a:solidFill>
              </a:rPr>
              <a:t> в зав</a:t>
            </a:r>
            <a:r>
              <a:rPr lang="en-US" sz="2000" dirty="0">
                <a:solidFill>
                  <a:srgbClr val="000000"/>
                </a:solidFill>
              </a:rPr>
              <a:t>’</a:t>
            </a:r>
            <a:r>
              <a:rPr lang="uk-UA" sz="2000" dirty="0" err="1">
                <a:solidFill>
                  <a:srgbClr val="000000"/>
                </a:solidFill>
              </a:rPr>
              <a:t>язку</a:t>
            </a:r>
            <a:endParaRPr lang="ru-RU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Контрастна: контрапункт </a:t>
            </a:r>
            <a:r>
              <a:rPr lang="ru-RU" sz="2000" dirty="0" err="1">
                <a:solidFill>
                  <a:srgbClr val="000000"/>
                </a:solidFill>
              </a:rPr>
              <a:t>декількох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сюжетних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ліній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«</a:t>
            </a:r>
            <a:r>
              <a:rPr lang="ru-RU" sz="2000" b="1" dirty="0">
                <a:solidFill>
                  <a:srgbClr val="000000"/>
                </a:solidFill>
              </a:rPr>
              <a:t>Пуант </a:t>
            </a:r>
            <a:r>
              <a:rPr lang="ru-RU" sz="2000" dirty="0" err="1">
                <a:solidFill>
                  <a:srgbClr val="000000"/>
                </a:solidFill>
              </a:rPr>
              <a:t>полягає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моменті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впізнавання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виставляє</a:t>
            </a:r>
            <a:r>
              <a:rPr lang="ru-RU" sz="2000" dirty="0">
                <a:solidFill>
                  <a:srgbClr val="000000"/>
                </a:solidFill>
              </a:rPr>
              <a:t> в новому </a:t>
            </a:r>
            <a:r>
              <a:rPr lang="ru-RU" sz="2000" dirty="0" err="1">
                <a:solidFill>
                  <a:srgbClr val="000000"/>
                </a:solidFill>
              </a:rPr>
              <a:t>світлі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нудне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життя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пересічних</a:t>
            </a:r>
            <a:r>
              <a:rPr lang="ru-RU" sz="2000" dirty="0">
                <a:solidFill>
                  <a:srgbClr val="000000"/>
                </a:solidFill>
              </a:rPr>
              <a:t> людей»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5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emile zola"/>
          <p:cNvPicPr>
            <a:picLocks noChangeAspect="1" noChangeArrowheads="1"/>
          </p:cNvPicPr>
          <p:nvPr/>
        </p:nvPicPr>
        <p:blipFill>
          <a:blip r:embed="rId2" cstate="print">
            <a:lum bright="-21000"/>
          </a:blip>
          <a:srcRect l="23030" b="850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4773216" cy="1066800"/>
          </a:xfrm>
        </p:spPr>
        <p:txBody>
          <a:bodyPr/>
          <a:lstStyle/>
          <a:p>
            <a:pPr algn="r"/>
            <a:r>
              <a:rPr lang="ru-RU" b="1" dirty="0" err="1">
                <a:solidFill>
                  <a:schemeClr val="bg1"/>
                </a:solidFill>
              </a:rPr>
              <a:t>Еміль</a:t>
            </a:r>
            <a:r>
              <a:rPr lang="ru-RU" b="1" dirty="0">
                <a:solidFill>
                  <a:schemeClr val="bg1"/>
                </a:solidFill>
              </a:rPr>
              <a:t> Золя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484784"/>
            <a:ext cx="4258816" cy="5089752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«Велика </a:t>
            </a:r>
            <a:r>
              <a:rPr lang="ru-RU" dirty="0" err="1">
                <a:solidFill>
                  <a:schemeClr val="bg1"/>
                </a:solidFill>
              </a:rPr>
              <a:t>поезія</a:t>
            </a:r>
            <a:r>
              <a:rPr lang="ru-RU" dirty="0">
                <a:solidFill>
                  <a:schemeClr val="bg1"/>
                </a:solidFill>
              </a:rPr>
              <a:t> наших </a:t>
            </a:r>
            <a:r>
              <a:rPr lang="ru-RU" dirty="0" err="1">
                <a:solidFill>
                  <a:schemeClr val="bg1"/>
                </a:solidFill>
              </a:rPr>
              <a:t>часів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наука»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Письменник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водночас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дослідником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експериментатором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Витвір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мистецтва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світобудови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побачена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крізь</a:t>
            </a:r>
            <a:r>
              <a:rPr lang="ru-RU" dirty="0">
                <a:solidFill>
                  <a:schemeClr val="bg1"/>
                </a:solidFill>
              </a:rPr>
              <a:t> призму </a:t>
            </a:r>
            <a:r>
              <a:rPr lang="ru-RU" dirty="0" err="1">
                <a:solidFill>
                  <a:schemeClr val="bg1"/>
                </a:solidFill>
              </a:rPr>
              <a:t>специфічного</a:t>
            </a:r>
            <a:r>
              <a:rPr lang="ru-RU" dirty="0">
                <a:solidFill>
                  <a:schemeClr val="bg1"/>
                </a:solidFill>
              </a:rPr>
              <a:t> темпераменту»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C897D0A-4604-4D6B-9712-D3523C6BC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119647"/>
              </p:ext>
            </p:extLst>
          </p:nvPr>
        </p:nvGraphicFramePr>
        <p:xfrm>
          <a:off x="395536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Лента: наклоненная вниз 4">
            <a:extLst>
              <a:ext uri="{FF2B5EF4-FFF2-40B4-BE49-F238E27FC236}">
                <a16:creationId xmlns:a16="http://schemas.microsoft.com/office/drawing/2014/main" id="{100A9D4E-CBEE-4A05-8141-E07EB85727C4}"/>
              </a:ext>
            </a:extLst>
          </p:cNvPr>
          <p:cNvSpPr/>
          <p:nvPr/>
        </p:nvSpPr>
        <p:spPr>
          <a:xfrm>
            <a:off x="179512" y="188640"/>
            <a:ext cx="8640960" cy="1008112"/>
          </a:xfrm>
          <a:prstGeom prst="ribbon">
            <a:avLst>
              <a:gd name="adj1" fmla="val 16667"/>
              <a:gd name="adj2" fmla="val 68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«</a:t>
            </a:r>
            <a:r>
              <a:rPr lang="ru-RU" sz="3200" b="1" dirty="0" err="1"/>
              <a:t>Ругон-Макари</a:t>
            </a:r>
            <a:r>
              <a:rPr lang="ru-RU" sz="3200" b="1" dirty="0"/>
              <a:t>»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97F266C-AA09-4396-AADC-1E59A28D48F5}"/>
              </a:ext>
            </a:extLst>
          </p:cNvPr>
          <p:cNvGrpSpPr/>
          <p:nvPr/>
        </p:nvGrpSpPr>
        <p:grpSpPr>
          <a:xfrm>
            <a:off x="528449" y="764704"/>
            <a:ext cx="8087101" cy="5928156"/>
            <a:chOff x="771425" y="1088166"/>
            <a:chExt cx="8087101" cy="5928156"/>
          </a:xfrm>
        </p:grpSpPr>
        <p:sp>
          <p:nvSpPr>
            <p:cNvPr id="10" name="Шестиугольник 9">
              <a:extLst>
                <a:ext uri="{FF2B5EF4-FFF2-40B4-BE49-F238E27FC236}">
                  <a16:creationId xmlns:a16="http://schemas.microsoft.com/office/drawing/2014/main" id="{99CE1B20-4013-4294-9323-BD5B389C2C34}"/>
                </a:ext>
              </a:extLst>
            </p:cNvPr>
            <p:cNvSpPr/>
            <p:nvPr/>
          </p:nvSpPr>
          <p:spPr>
            <a:xfrm>
              <a:off x="1525219" y="4167519"/>
              <a:ext cx="201168" cy="17354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id="{E9AD87A8-27A7-4F47-A387-96D8310503F5}"/>
                </a:ext>
              </a:extLst>
            </p:cNvPr>
            <p:cNvSpPr/>
            <p:nvPr/>
          </p:nvSpPr>
          <p:spPr>
            <a:xfrm>
              <a:off x="2675430" y="5185465"/>
              <a:ext cx="2234387" cy="1830857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>
                <a:fillRect t="-3000" b="-3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id="{4D99B77B-7DEE-4148-B655-D3614D79AAE9}"/>
                </a:ext>
              </a:extLst>
            </p:cNvPr>
            <p:cNvSpPr/>
            <p:nvPr/>
          </p:nvSpPr>
          <p:spPr>
            <a:xfrm>
              <a:off x="1181404" y="3971089"/>
              <a:ext cx="201168" cy="17354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Шестиугольник 13">
              <a:extLst>
                <a:ext uri="{FF2B5EF4-FFF2-40B4-BE49-F238E27FC236}">
                  <a16:creationId xmlns:a16="http://schemas.microsoft.com/office/drawing/2014/main" id="{2554CD9A-B811-429F-B062-2D22594BE0CE}"/>
                </a:ext>
              </a:extLst>
            </p:cNvPr>
            <p:cNvSpPr/>
            <p:nvPr/>
          </p:nvSpPr>
          <p:spPr>
            <a:xfrm>
              <a:off x="4155033" y="3962984"/>
              <a:ext cx="201168" cy="17354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Шестиугольник 14">
              <a:extLst>
                <a:ext uri="{FF2B5EF4-FFF2-40B4-BE49-F238E27FC236}">
                  <a16:creationId xmlns:a16="http://schemas.microsoft.com/office/drawing/2014/main" id="{C9027398-5972-4B8D-905B-DF00161FC870}"/>
                </a:ext>
              </a:extLst>
            </p:cNvPr>
            <p:cNvSpPr/>
            <p:nvPr/>
          </p:nvSpPr>
          <p:spPr>
            <a:xfrm>
              <a:off x="771425" y="2162539"/>
              <a:ext cx="2291733" cy="1921466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 t="-32000" b="-32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C1E66562-1259-4CFC-AB97-5D38494338E4}"/>
                </a:ext>
              </a:extLst>
            </p:cNvPr>
            <p:cNvSpPr/>
            <p:nvPr/>
          </p:nvSpPr>
          <p:spPr>
            <a:xfrm>
              <a:off x="4493361" y="4161320"/>
              <a:ext cx="201168" cy="17354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B2427765-D825-465D-953F-C522B44A75DC}"/>
                </a:ext>
              </a:extLst>
            </p:cNvPr>
            <p:cNvSpPr/>
            <p:nvPr/>
          </p:nvSpPr>
          <p:spPr>
            <a:xfrm>
              <a:off x="2665476" y="1896656"/>
              <a:ext cx="201168" cy="17354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9954E060-2BDA-4FAE-9173-5FD7C844BA58}"/>
                </a:ext>
              </a:extLst>
            </p:cNvPr>
            <p:cNvSpPr/>
            <p:nvPr/>
          </p:nvSpPr>
          <p:spPr>
            <a:xfrm>
              <a:off x="2618084" y="1113901"/>
              <a:ext cx="2291733" cy="1959322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/>
              <a:stretch>
                <a:fillRect t="-12000" b="-12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Шестиугольник 21">
              <a:extLst>
                <a:ext uri="{FF2B5EF4-FFF2-40B4-BE49-F238E27FC236}">
                  <a16:creationId xmlns:a16="http://schemas.microsoft.com/office/drawing/2014/main" id="{0092964E-A315-40BF-937E-D5097DC017A1}"/>
                </a:ext>
              </a:extLst>
            </p:cNvPr>
            <p:cNvSpPr/>
            <p:nvPr/>
          </p:nvSpPr>
          <p:spPr>
            <a:xfrm>
              <a:off x="5943600" y="2521227"/>
              <a:ext cx="201168" cy="17354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id="{32C952AB-C0E1-49EC-B841-7324D0A53679}"/>
                </a:ext>
              </a:extLst>
            </p:cNvPr>
            <p:cNvSpPr/>
            <p:nvPr/>
          </p:nvSpPr>
          <p:spPr>
            <a:xfrm>
              <a:off x="4503169" y="2115710"/>
              <a:ext cx="2352573" cy="1959322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id="{478AC476-0CBA-4669-B5E6-74CBFA28C5FD}"/>
                </a:ext>
              </a:extLst>
            </p:cNvPr>
            <p:cNvSpPr/>
            <p:nvPr/>
          </p:nvSpPr>
          <p:spPr>
            <a:xfrm>
              <a:off x="7427671" y="1724541"/>
              <a:ext cx="201168" cy="17354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id="{452B2851-1619-496F-A79C-FDB006BD00AA}"/>
                </a:ext>
              </a:extLst>
            </p:cNvPr>
            <p:cNvSpPr/>
            <p:nvPr/>
          </p:nvSpPr>
          <p:spPr>
            <a:xfrm>
              <a:off x="6436675" y="1088166"/>
              <a:ext cx="2411760" cy="1959322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id="{FD827CB0-1448-4F78-8DE4-F09D0A87B903}"/>
                </a:ext>
              </a:extLst>
            </p:cNvPr>
            <p:cNvSpPr/>
            <p:nvPr/>
          </p:nvSpPr>
          <p:spPr>
            <a:xfrm>
              <a:off x="7761427" y="4818312"/>
              <a:ext cx="201168" cy="17354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Шестиугольник 30">
              <a:extLst>
                <a:ext uri="{FF2B5EF4-FFF2-40B4-BE49-F238E27FC236}">
                  <a16:creationId xmlns:a16="http://schemas.microsoft.com/office/drawing/2014/main" id="{92426738-AF70-42F0-A919-212121341B75}"/>
                </a:ext>
              </a:extLst>
            </p:cNvPr>
            <p:cNvSpPr/>
            <p:nvPr/>
          </p:nvSpPr>
          <p:spPr>
            <a:xfrm>
              <a:off x="6446767" y="3133776"/>
              <a:ext cx="2411759" cy="1959322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rcRect/>
              <a:stretch>
                <a:fillRect t="-31000" b="-31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BA919100-32AD-4140-A143-C1F49819EEC4}"/>
              </a:ext>
            </a:extLst>
          </p:cNvPr>
          <p:cNvSpPr/>
          <p:nvPr/>
        </p:nvSpPr>
        <p:spPr>
          <a:xfrm>
            <a:off x="2393744" y="2810382"/>
            <a:ext cx="2291734" cy="195932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A7F27DA6-2C3A-4292-8FD4-314058364954}"/>
              </a:ext>
            </a:extLst>
          </p:cNvPr>
          <p:cNvSpPr/>
          <p:nvPr/>
        </p:nvSpPr>
        <p:spPr>
          <a:xfrm>
            <a:off x="519961" y="3852843"/>
            <a:ext cx="2291734" cy="1921466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2C726EB3-EAD0-4586-88CE-71ADA6A429DD}"/>
              </a:ext>
            </a:extLst>
          </p:cNvPr>
          <p:cNvSpPr/>
          <p:nvPr/>
        </p:nvSpPr>
        <p:spPr>
          <a:xfrm>
            <a:off x="4277988" y="3833915"/>
            <a:ext cx="2333293" cy="1959321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F8DF4B2-0322-4148-AEE3-DBA1FBB677F5}"/>
              </a:ext>
            </a:extLst>
          </p:cNvPr>
          <p:cNvSpPr/>
          <p:nvPr/>
        </p:nvSpPr>
        <p:spPr>
          <a:xfrm>
            <a:off x="4724188" y="5345216"/>
            <a:ext cx="4369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    	 </a:t>
            </a:r>
            <a:r>
              <a:rPr lang="ru-RU" sz="2200" b="1" dirty="0"/>
              <a:t>Час </a:t>
            </a:r>
            <a:r>
              <a:rPr lang="ru-RU" sz="2200" b="1" dirty="0" err="1"/>
              <a:t>дії</a:t>
            </a:r>
            <a:r>
              <a:rPr lang="ru-RU" sz="2200" b="1" dirty="0"/>
              <a:t>: </a:t>
            </a:r>
            <a:endParaRPr lang="en-US" sz="2200" b="1" dirty="0"/>
          </a:p>
          <a:p>
            <a:pPr algn="r"/>
            <a:r>
              <a:rPr lang="en-US" sz="2200" dirty="0"/>
              <a:t>   </a:t>
            </a:r>
            <a:r>
              <a:rPr lang="ru-RU" sz="2200" dirty="0" err="1"/>
              <a:t>від</a:t>
            </a:r>
            <a:r>
              <a:rPr lang="ru-RU" sz="2200" dirty="0"/>
              <a:t> перевороту 1851 р</a:t>
            </a:r>
            <a:r>
              <a:rPr lang="en-US" sz="2200" dirty="0"/>
              <a:t>.</a:t>
            </a:r>
            <a:r>
              <a:rPr lang="ru-RU" sz="2200" dirty="0"/>
              <a:t> </a:t>
            </a:r>
            <a:endParaRPr lang="en-US" sz="2200" dirty="0"/>
          </a:p>
          <a:p>
            <a:pPr algn="r"/>
            <a:r>
              <a:rPr lang="ru-RU" sz="2200" dirty="0"/>
              <a:t>до </a:t>
            </a:r>
            <a:r>
              <a:rPr lang="ru-RU" sz="2200" dirty="0" err="1"/>
              <a:t>Седанської</a:t>
            </a:r>
            <a:r>
              <a:rPr lang="ru-RU" sz="2200" dirty="0"/>
              <a:t> </a:t>
            </a:r>
            <a:r>
              <a:rPr lang="ru-RU" sz="2200" dirty="0" err="1"/>
              <a:t>катастрофи</a:t>
            </a:r>
            <a:r>
              <a:rPr lang="ru-RU" sz="2200" dirty="0"/>
              <a:t> </a:t>
            </a:r>
            <a:endParaRPr lang="en-US" sz="2200" dirty="0"/>
          </a:p>
          <a:p>
            <a:pPr algn="r"/>
            <a:r>
              <a:rPr lang="en-US" sz="2200" dirty="0"/>
              <a:t>(</a:t>
            </a:r>
            <a:r>
              <a:rPr lang="ru-RU" sz="2200" dirty="0"/>
              <a:t>1870 р.</a:t>
            </a:r>
            <a:r>
              <a:rPr lang="en-US" sz="2200" dirty="0"/>
              <a:t>)</a:t>
            </a:r>
            <a:endParaRPr lang="ru-RU" sz="2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3216E4-006B-4220-8D7F-67CBDFEDD915}"/>
              </a:ext>
            </a:extLst>
          </p:cNvPr>
          <p:cNvSpPr txBox="1"/>
          <p:nvPr/>
        </p:nvSpPr>
        <p:spPr>
          <a:xfrm>
            <a:off x="468435" y="637390"/>
            <a:ext cx="2411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/>
              <a:t>Лінія</a:t>
            </a:r>
            <a:r>
              <a:rPr lang="ru-RU" sz="2200" b="1" dirty="0"/>
              <a:t> 1: </a:t>
            </a:r>
            <a:r>
              <a:rPr lang="ru-RU" sz="2200" dirty="0" err="1"/>
              <a:t>Піднесення</a:t>
            </a:r>
            <a:r>
              <a:rPr lang="ru-RU" sz="2200" dirty="0"/>
              <a:t> </a:t>
            </a:r>
            <a:r>
              <a:rPr lang="ru-RU" sz="2200" dirty="0" err="1"/>
              <a:t>Ругонів</a:t>
            </a:r>
            <a:endParaRPr lang="en-US" sz="2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44F70B-AE6B-42C8-BD24-87AFB18FF2AA}"/>
              </a:ext>
            </a:extLst>
          </p:cNvPr>
          <p:cNvSpPr txBox="1"/>
          <p:nvPr/>
        </p:nvSpPr>
        <p:spPr>
          <a:xfrm>
            <a:off x="488014" y="5783095"/>
            <a:ext cx="2411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/>
              <a:t>Лінія</a:t>
            </a:r>
            <a:r>
              <a:rPr lang="ru-RU" sz="2200" b="1" dirty="0"/>
              <a:t> 2: </a:t>
            </a:r>
            <a:r>
              <a:rPr lang="ru-RU" sz="2200" dirty="0" err="1"/>
              <a:t>Деградація</a:t>
            </a:r>
            <a:r>
              <a:rPr lang="ru-RU" sz="2200" dirty="0"/>
              <a:t> </a:t>
            </a:r>
            <a:r>
              <a:rPr lang="ru-RU" sz="2200" dirty="0" err="1"/>
              <a:t>Маккарів</a:t>
            </a:r>
            <a:endParaRPr lang="en-US" sz="2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DA3A05-CE28-4B35-BFB7-10D819CA2B26}"/>
              </a:ext>
            </a:extLst>
          </p:cNvPr>
          <p:cNvSpPr txBox="1"/>
          <p:nvPr/>
        </p:nvSpPr>
        <p:spPr>
          <a:xfrm>
            <a:off x="4085057" y="682720"/>
            <a:ext cx="2626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Вади:</a:t>
            </a:r>
            <a:r>
              <a:rPr lang="ru-RU" sz="2200" dirty="0"/>
              <a:t> </a:t>
            </a:r>
          </a:p>
          <a:p>
            <a:pPr algn="ctr"/>
            <a:r>
              <a:rPr lang="ru-RU" sz="2200" dirty="0" err="1"/>
              <a:t>алкоголізм</a:t>
            </a:r>
            <a:r>
              <a:rPr lang="ru-RU" sz="2200" dirty="0"/>
              <a:t>, </a:t>
            </a:r>
          </a:p>
          <a:p>
            <a:pPr algn="ctr"/>
            <a:r>
              <a:rPr lang="ru-RU" sz="2200" dirty="0"/>
              <a:t>безумство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AB41C-CDF7-46BD-A579-A645B4AB48AE}"/>
              </a:ext>
            </a:extLst>
          </p:cNvPr>
          <p:cNvSpPr txBox="1"/>
          <p:nvPr/>
        </p:nvSpPr>
        <p:spPr>
          <a:xfrm>
            <a:off x="6454958" y="1173269"/>
            <a:ext cx="18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«Жерміналь»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77769-06D1-459B-8D5B-8BF097EBDA13}"/>
              </a:ext>
            </a:extLst>
          </p:cNvPr>
          <p:cNvSpPr txBox="1"/>
          <p:nvPr/>
        </p:nvSpPr>
        <p:spPr>
          <a:xfrm>
            <a:off x="4513729" y="2612004"/>
            <a:ext cx="186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«Дамське щастя»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9C5CF-EC05-4E65-AA22-8024A641403E}"/>
              </a:ext>
            </a:extLst>
          </p:cNvPr>
          <p:cNvSpPr txBox="1"/>
          <p:nvPr/>
        </p:nvSpPr>
        <p:spPr>
          <a:xfrm>
            <a:off x="2590069" y="1066670"/>
            <a:ext cx="18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«Людина-звір»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8C3222-1FA5-452A-8104-ABE210E153B0}"/>
              </a:ext>
            </a:extLst>
          </p:cNvPr>
          <p:cNvSpPr txBox="1"/>
          <p:nvPr/>
        </p:nvSpPr>
        <p:spPr>
          <a:xfrm>
            <a:off x="506486" y="5097730"/>
            <a:ext cx="18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«Троща»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F319E0-2F03-482E-853C-76125A9BB7FF}"/>
              </a:ext>
            </a:extLst>
          </p:cNvPr>
          <p:cNvSpPr txBox="1"/>
          <p:nvPr/>
        </p:nvSpPr>
        <p:spPr>
          <a:xfrm>
            <a:off x="4513729" y="4591179"/>
            <a:ext cx="1861810" cy="646331"/>
          </a:xfrm>
          <a:prstGeom prst="rect">
            <a:avLst/>
          </a:prstGeom>
          <a:solidFill>
            <a:srgbClr val="000099">
              <a:alpha val="3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«Черево Парижу»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8B9046-BAF0-4CFE-8219-8CE6E4D45F55}"/>
              </a:ext>
            </a:extLst>
          </p:cNvPr>
          <p:cNvSpPr txBox="1"/>
          <p:nvPr/>
        </p:nvSpPr>
        <p:spPr>
          <a:xfrm>
            <a:off x="7198689" y="3668177"/>
            <a:ext cx="18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«</a:t>
            </a:r>
            <a:r>
              <a:rPr lang="uk-UA" dirty="0" err="1"/>
              <a:t>Нана</a:t>
            </a:r>
            <a:r>
              <a:rPr lang="uk-UA" dirty="0"/>
              <a:t>»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C36460-E03A-4828-9A43-71945D05A766}"/>
              </a:ext>
            </a:extLst>
          </p:cNvPr>
          <p:cNvSpPr txBox="1"/>
          <p:nvPr/>
        </p:nvSpPr>
        <p:spPr>
          <a:xfrm>
            <a:off x="2710190" y="5523924"/>
            <a:ext cx="1741363" cy="369332"/>
          </a:xfrm>
          <a:prstGeom prst="rect">
            <a:avLst/>
          </a:prstGeom>
          <a:solidFill>
            <a:srgbClr val="000099">
              <a:alpha val="3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«Гроші»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34C154-1C71-4F80-868B-D15917A0377F}"/>
              </a:ext>
            </a:extLst>
          </p:cNvPr>
          <p:cNvSpPr txBox="1"/>
          <p:nvPr/>
        </p:nvSpPr>
        <p:spPr>
          <a:xfrm>
            <a:off x="2627332" y="3765282"/>
            <a:ext cx="1741363" cy="646331"/>
          </a:xfrm>
          <a:prstGeom prst="rect">
            <a:avLst/>
          </a:prstGeom>
          <a:solidFill>
            <a:srgbClr val="000099">
              <a:alpha val="3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«Кар</a:t>
            </a:r>
            <a:r>
              <a:rPr lang="en-US" dirty="0">
                <a:solidFill>
                  <a:schemeClr val="bg1"/>
                </a:solidFill>
              </a:rPr>
              <a:t>’</a:t>
            </a:r>
            <a:r>
              <a:rPr lang="uk-UA" dirty="0" err="1">
                <a:solidFill>
                  <a:schemeClr val="bg1"/>
                </a:solidFill>
              </a:rPr>
              <a:t>єра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Ругонів</a:t>
            </a:r>
            <a:r>
              <a:rPr lang="uk-UA" dirty="0">
                <a:solidFill>
                  <a:schemeClr val="bg1"/>
                </a:solidFill>
              </a:rPr>
              <a:t>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00456A-1394-4A71-9E54-68B12BC8E2B5}"/>
              </a:ext>
            </a:extLst>
          </p:cNvPr>
          <p:cNvSpPr txBox="1"/>
          <p:nvPr/>
        </p:nvSpPr>
        <p:spPr>
          <a:xfrm>
            <a:off x="812910" y="2381484"/>
            <a:ext cx="1741363" cy="923330"/>
          </a:xfrm>
          <a:prstGeom prst="rect">
            <a:avLst/>
          </a:prstGeom>
          <a:solidFill>
            <a:srgbClr val="000099">
              <a:alpha val="3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«Його високість Ежен </a:t>
            </a:r>
            <a:r>
              <a:rPr lang="uk-UA" dirty="0" err="1">
                <a:solidFill>
                  <a:schemeClr val="bg1"/>
                </a:solidFill>
              </a:rPr>
              <a:t>Ругон</a:t>
            </a:r>
            <a:r>
              <a:rPr lang="uk-UA" dirty="0">
                <a:solidFill>
                  <a:schemeClr val="bg1"/>
                </a:solidFill>
              </a:rPr>
              <a:t>»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2635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42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 l="17717" t="7446" r="18425" b="30314"/>
          <a:stretch>
            <a:fillRect/>
          </a:stretch>
        </p:blipFill>
        <p:spPr bwMode="auto">
          <a:xfrm>
            <a:off x="2915817" y="548680"/>
            <a:ext cx="1440160" cy="1870288"/>
          </a:xfrm>
          <a:prstGeom prst="rect">
            <a:avLst/>
          </a:prstGeom>
          <a:noFill/>
        </p:spPr>
      </p:pic>
      <p:pic>
        <p:nvPicPr>
          <p:cNvPr id="61444" name="Picture 4" descr="Картинки по запросу balzac cartoon"/>
          <p:cNvPicPr>
            <a:picLocks noChangeAspect="1" noChangeArrowheads="1"/>
          </p:cNvPicPr>
          <p:nvPr/>
        </p:nvPicPr>
        <p:blipFill>
          <a:blip r:embed="rId8" cstate="print"/>
          <a:srcRect l="11339" t="10215" r="19134" b="30134"/>
          <a:stretch>
            <a:fillRect/>
          </a:stretch>
        </p:blipFill>
        <p:spPr bwMode="auto">
          <a:xfrm flipH="1">
            <a:off x="4788025" y="586364"/>
            <a:ext cx="1440160" cy="183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Картинки по запросу thomas hardy"/>
          <p:cNvPicPr>
            <a:picLocks noChangeAspect="1" noChangeArrowheads="1"/>
          </p:cNvPicPr>
          <p:nvPr/>
        </p:nvPicPr>
        <p:blipFill>
          <a:blip r:embed="rId2" cstate="print"/>
          <a:srcRect l="472" t="740" r="14646"/>
          <a:stretch>
            <a:fillRect/>
          </a:stretch>
        </p:blipFill>
        <p:spPr bwMode="auto">
          <a:xfrm>
            <a:off x="0" y="1"/>
            <a:ext cx="916998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5194920" cy="65253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Стосовно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песимізму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девіз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спочатку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вірно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діагностувати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скаргу</a:t>
            </a:r>
            <a:r>
              <a:rPr lang="ru-RU" dirty="0">
                <a:solidFill>
                  <a:schemeClr val="bg1"/>
                </a:solidFill>
              </a:rPr>
              <a:t> — в </a:t>
            </a:r>
            <a:r>
              <a:rPr lang="ru-RU" dirty="0" err="1">
                <a:solidFill>
                  <a:schemeClr val="bg1"/>
                </a:solidFill>
              </a:rPr>
              <a:t>даному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випадку</a:t>
            </a:r>
            <a:r>
              <a:rPr lang="ru-RU" dirty="0">
                <a:solidFill>
                  <a:schemeClr val="bg1"/>
                </a:solidFill>
              </a:rPr>
              <a:t> хворобу </a:t>
            </a:r>
            <a:r>
              <a:rPr lang="ru-RU" dirty="0" err="1">
                <a:solidFill>
                  <a:schemeClr val="bg1"/>
                </a:solidFill>
              </a:rPr>
              <a:t>людства</a:t>
            </a:r>
            <a:r>
              <a:rPr lang="ru-RU" dirty="0">
                <a:solidFill>
                  <a:schemeClr val="bg1"/>
                </a:solidFill>
              </a:rPr>
              <a:t> — і </a:t>
            </a:r>
            <a:r>
              <a:rPr lang="ru-RU" dirty="0" err="1">
                <a:solidFill>
                  <a:schemeClr val="bg1"/>
                </a:solidFill>
              </a:rPr>
              <a:t>переконатися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причині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шукати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вони є.             </a:t>
            </a:r>
            <a:r>
              <a:rPr lang="ru-RU" dirty="0" err="1">
                <a:solidFill>
                  <a:schemeClr val="bg1"/>
                </a:solidFill>
              </a:rPr>
              <a:t>Девіз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практика </a:t>
            </a:r>
            <a:r>
              <a:rPr lang="ru-RU" dirty="0" err="1">
                <a:solidFill>
                  <a:schemeClr val="bg1"/>
                </a:solidFill>
              </a:rPr>
              <a:t>оптимістів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закрийте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очі</a:t>
            </a:r>
            <a:r>
              <a:rPr lang="ru-RU" dirty="0">
                <a:solidFill>
                  <a:schemeClr val="bg1"/>
                </a:solidFill>
              </a:rPr>
              <a:t> на хворобу, </a:t>
            </a:r>
            <a:r>
              <a:rPr lang="ru-RU" dirty="0" err="1">
                <a:solidFill>
                  <a:schemeClr val="bg1"/>
                </a:solidFill>
              </a:rPr>
              <a:t>вживайте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перевірену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досвідом</a:t>
            </a:r>
            <a:r>
              <a:rPr lang="ru-RU" dirty="0">
                <a:solidFill>
                  <a:schemeClr val="bg1"/>
                </a:solidFill>
              </a:rPr>
              <a:t> панацею для </a:t>
            </a:r>
            <a:r>
              <a:rPr lang="ru-RU" dirty="0" err="1">
                <a:solidFill>
                  <a:schemeClr val="bg1"/>
                </a:solidFill>
              </a:rPr>
              <a:t>приховання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симптомів</a:t>
            </a:r>
            <a:r>
              <a:rPr lang="ru-RU" dirty="0">
                <a:solidFill>
                  <a:schemeClr val="bg1"/>
                </a:solidFill>
              </a:rPr>
              <a:t>».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dirty="0">
                <a:solidFill>
                  <a:schemeClr val="bg1"/>
                </a:solidFill>
              </a:rPr>
              <a:t>Томас </a:t>
            </a:r>
            <a:r>
              <a:rPr lang="ru-RU" dirty="0" err="1">
                <a:solidFill>
                  <a:schemeClr val="bg1"/>
                </a:solidFill>
              </a:rPr>
              <a:t>Гарді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818" name="AutoShape 2" descr="Картинки по запросу агност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Картинки по запросу агност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5122912" cy="10668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Томас </a:t>
            </a:r>
            <a:r>
              <a:rPr lang="ru-RU" dirty="0" err="1"/>
              <a:t>Гарді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 err="1"/>
              <a:t>філософія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492896"/>
            <a:ext cx="4896544" cy="408164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Скепсис</a:t>
            </a:r>
          </a:p>
          <a:p>
            <a:pPr algn="r"/>
            <a:r>
              <a:rPr lang="ru-RU" dirty="0" err="1"/>
              <a:t>Агностіцизм</a:t>
            </a:r>
            <a:endParaRPr lang="ru-RU" dirty="0"/>
          </a:p>
          <a:p>
            <a:pPr algn="r"/>
            <a:r>
              <a:rPr lang="ru-RU" dirty="0"/>
              <a:t>«</a:t>
            </a:r>
            <a:r>
              <a:rPr lang="ru-RU" dirty="0" err="1"/>
              <a:t>Світ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психологічний</a:t>
            </a:r>
            <a:r>
              <a:rPr lang="ru-RU" dirty="0"/>
              <a:t> феномен, і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здаються</a:t>
            </a:r>
            <a:r>
              <a:rPr lang="ru-RU" dirty="0"/>
              <a:t>»</a:t>
            </a:r>
          </a:p>
          <a:p>
            <a:pPr algn="r"/>
            <a:r>
              <a:rPr lang="ru-RU" dirty="0" err="1"/>
              <a:t>Релігія</a:t>
            </a:r>
            <a:r>
              <a:rPr lang="ru-RU" dirty="0"/>
              <a:t> </a:t>
            </a:r>
            <a:r>
              <a:rPr lang="ru-RU" dirty="0">
                <a:sym typeface="Symbol"/>
              </a:rPr>
              <a:t> мораль</a:t>
            </a:r>
          </a:p>
          <a:p>
            <a:pPr algn="r"/>
            <a:r>
              <a:rPr lang="ru-RU" dirty="0">
                <a:sym typeface="Symbol"/>
              </a:rPr>
              <a:t>«</a:t>
            </a:r>
            <a:r>
              <a:rPr lang="uk-UA" dirty="0">
                <a:sym typeface="Symbol"/>
              </a:rPr>
              <a:t>Жінці важко висловити</a:t>
            </a:r>
            <a:r>
              <a:rPr lang="en-US" dirty="0">
                <a:sym typeface="Symbol"/>
              </a:rPr>
              <a:t> </a:t>
            </a:r>
            <a:r>
              <a:rPr lang="uk-UA" dirty="0">
                <a:sym typeface="Symbol"/>
              </a:rPr>
              <a:t>свої почуття мовою, створеною чоловіками»</a:t>
            </a:r>
            <a:endParaRPr lang="ru-RU" dirty="0">
              <a:sym typeface="Symbol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026" name="Picture 2" descr="Thomas Hardy Author of Far From the Madding Crowd Under the - Etsy">
            <a:extLst>
              <a:ext uri="{FF2B5EF4-FFF2-40B4-BE49-F238E27FC236}">
                <a16:creationId xmlns:a16="http://schemas.microsoft.com/office/drawing/2014/main" id="{081959E6-6B24-5098-72F9-ADE738D3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81" y="1268760"/>
            <a:ext cx="3482007" cy="49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tess of the d'urbervilles"/>
          <p:cNvPicPr>
            <a:picLocks noChangeAspect="1" noChangeArrowheads="1"/>
          </p:cNvPicPr>
          <p:nvPr/>
        </p:nvPicPr>
        <p:blipFill>
          <a:blip r:embed="rId2" cstate="print"/>
          <a:srcRect l="5599" r="559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1066800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Томас </a:t>
            </a:r>
            <a:r>
              <a:rPr lang="ru-RU" dirty="0" err="1">
                <a:solidFill>
                  <a:schemeClr val="tx1"/>
                </a:solidFill>
              </a:rPr>
              <a:t>Гарді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ТЕСС ІЗ РОДУ Д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r>
              <a:rPr lang="ru-RU" b="1" dirty="0">
                <a:solidFill>
                  <a:schemeClr val="tx1"/>
                </a:solidFill>
              </a:rPr>
              <a:t>ЕРБЕРВІЛІВ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13133"/>
          <a:stretch>
            <a:fillRect/>
          </a:stretch>
        </p:blipFill>
        <p:spPr bwMode="auto">
          <a:xfrm>
            <a:off x="0" y="0"/>
            <a:ext cx="925764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Задум роману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987008" cy="4325112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>
              <a:buFontTx/>
              <a:buChar char="•"/>
            </a:pPr>
            <a:r>
              <a:rPr lang="ru-RU" dirty="0"/>
              <a:t>«Чиста </a:t>
            </a:r>
            <a:r>
              <a:rPr lang="ru-RU" dirty="0" err="1"/>
              <a:t>жінка</a:t>
            </a:r>
            <a:r>
              <a:rPr lang="ru-RU" dirty="0"/>
              <a:t>, </a:t>
            </a:r>
            <a:r>
              <a:rPr lang="ru-RU" dirty="0" err="1"/>
              <a:t>зображена</a:t>
            </a:r>
            <a:r>
              <a:rPr lang="ru-RU" dirty="0"/>
              <a:t> правдиво»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ru-RU" dirty="0"/>
              <a:t>«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селі</a:t>
            </a:r>
            <a:r>
              <a:rPr lang="ru-RU" dirty="0"/>
              <a:t> так само </a:t>
            </a:r>
            <a:r>
              <a:rPr lang="ru-RU" dirty="0" err="1"/>
              <a:t>величне</a:t>
            </a:r>
            <a:r>
              <a:rPr lang="ru-RU" dirty="0"/>
              <a:t>, як і будь-де» </a:t>
            </a:r>
            <a:endParaRPr lang="en-US" dirty="0"/>
          </a:p>
          <a:p>
            <a:pPr>
              <a:buFontTx/>
              <a:buChar char="•"/>
            </a:pPr>
            <a:r>
              <a:rPr lang="ru-RU" dirty="0"/>
              <a:t>«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вступили в </a:t>
            </a:r>
            <a:r>
              <a:rPr lang="ru-RU" dirty="0" err="1"/>
              <a:t>гру</a:t>
            </a:r>
            <a:r>
              <a:rPr lang="ru-RU" dirty="0"/>
              <a:t> – </a:t>
            </a:r>
            <a:r>
              <a:rPr lang="ru-RU" dirty="0" err="1"/>
              <a:t>вроджене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та сила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заважала</a:t>
            </a:r>
            <a:r>
              <a:rPr lang="ru-RU" dirty="0"/>
              <a:t> </a:t>
            </a:r>
            <a:r>
              <a:rPr lang="ru-RU" dirty="0" err="1"/>
              <a:t>щастю</a:t>
            </a:r>
            <a:r>
              <a:rPr lang="ru-RU" dirty="0"/>
              <a:t>»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5291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146AA-C774-3EAB-1188-0E1B3DA280BF}"/>
              </a:ext>
            </a:extLst>
          </p:cNvPr>
          <p:cNvSpPr txBox="1"/>
          <p:nvPr/>
        </p:nvSpPr>
        <p:spPr>
          <a:xfrm>
            <a:off x="3419872" y="3573016"/>
            <a:ext cx="5400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Напрям</a:t>
            </a:r>
            <a:r>
              <a:rPr lang="ru-RU" sz="2000" b="1" dirty="0"/>
              <a:t> </a:t>
            </a:r>
            <a:r>
              <a:rPr lang="ru-RU" sz="2000" dirty="0"/>
              <a:t>у </a:t>
            </a:r>
            <a:r>
              <a:rPr lang="ru-RU" sz="2000" dirty="0" err="1"/>
              <a:t>літературі</a:t>
            </a:r>
            <a:r>
              <a:rPr lang="ru-RU" sz="2000" dirty="0"/>
              <a:t> к. ХІХ-п. ХХ ст. </a:t>
            </a:r>
          </a:p>
          <a:p>
            <a:r>
              <a:rPr lang="uk-UA" sz="2000" b="1" dirty="0"/>
              <a:t>Місія: </a:t>
            </a:r>
            <a:r>
              <a:rPr lang="uk-UA" sz="2000" dirty="0"/>
              <a:t>наукові методи у художньому зображенні дійсності </a:t>
            </a:r>
            <a:endParaRPr lang="ru-RU" sz="2000" b="1" dirty="0"/>
          </a:p>
          <a:p>
            <a:r>
              <a:rPr lang="ru-RU" sz="2000" b="1" dirty="0"/>
              <a:t>Ф</a:t>
            </a:r>
            <a:r>
              <a:rPr lang="uk-UA" sz="2000" b="1" dirty="0" err="1"/>
              <a:t>ілософська</a:t>
            </a:r>
            <a:r>
              <a:rPr lang="uk-UA" sz="2000" b="1" dirty="0"/>
              <a:t> база: </a:t>
            </a: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Позитивізм</a:t>
            </a:r>
            <a:r>
              <a:rPr lang="ru-RU" sz="2000" dirty="0"/>
              <a:t> (Огюст Конт, </a:t>
            </a:r>
            <a:r>
              <a:rPr lang="ru-RU" sz="2000" dirty="0" err="1"/>
              <a:t>Іпполіт</a:t>
            </a:r>
            <a:r>
              <a:rPr lang="ru-RU" sz="2000" dirty="0"/>
              <a:t> Тен)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Дарвінізм</a:t>
            </a:r>
            <a:r>
              <a:rPr lang="ru-RU" sz="2000" dirty="0"/>
              <a:t> (Чарльз </a:t>
            </a:r>
            <a:r>
              <a:rPr lang="ru-RU" sz="2000" dirty="0" err="1"/>
              <a:t>Дарвін</a:t>
            </a:r>
            <a:r>
              <a:rPr lang="ru-RU" sz="2000" dirty="0"/>
              <a:t>, Герберт Спенсер)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Марксизм (Карл Маркс)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917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252028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ru-RU" dirty="0"/>
              <a:t>«Бог не на </a:t>
            </a:r>
            <a:r>
              <a:rPr lang="ru-RU" dirty="0" err="1"/>
              <a:t>своїх</a:t>
            </a:r>
            <a:r>
              <a:rPr lang="ru-RU" dirty="0"/>
              <a:t> небесах;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ладу»</a:t>
            </a:r>
          </a:p>
          <a:p>
            <a:r>
              <a:rPr lang="ru-RU" dirty="0" err="1"/>
              <a:t>Гамартія</a:t>
            </a:r>
            <a:r>
              <a:rPr lang="ru-RU" dirty="0"/>
              <a:t> – </a:t>
            </a:r>
            <a:r>
              <a:rPr lang="ru-RU" dirty="0" err="1"/>
              <a:t>трагічний</a:t>
            </a:r>
            <a:r>
              <a:rPr lang="ru-RU" dirty="0"/>
              <a:t> дефект характеру </a:t>
            </a:r>
            <a:r>
              <a:rPr lang="ru-RU" dirty="0" err="1"/>
              <a:t>або</a:t>
            </a:r>
            <a:r>
              <a:rPr lang="ru-RU" dirty="0"/>
              <a:t> фатальна </a:t>
            </a:r>
            <a:r>
              <a:rPr lang="ru-RU" dirty="0" err="1"/>
              <a:t>помилка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 й </a:t>
            </a:r>
            <a:r>
              <a:rPr lang="ru-RU" dirty="0" err="1"/>
              <a:t>загострює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tess of the d'urbervilles execution"/>
          <p:cNvPicPr>
            <a:picLocks noChangeAspect="1" noChangeArrowheads="1"/>
          </p:cNvPicPr>
          <p:nvPr/>
        </p:nvPicPr>
        <p:blipFill>
          <a:blip r:embed="rId2" cstate="print"/>
          <a:srcRect l="11713"/>
          <a:stretch>
            <a:fillRect/>
          </a:stretch>
        </p:blipFill>
        <p:spPr bwMode="auto">
          <a:xfrm>
            <a:off x="-127277" y="0"/>
            <a:ext cx="9347478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5112568" cy="3168352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Краще</a:t>
            </a:r>
            <a:r>
              <a:rPr lang="ru-RU" dirty="0"/>
              <a:t> не </a:t>
            </a:r>
            <a:r>
              <a:rPr lang="ru-RU" dirty="0" err="1"/>
              <a:t>згадувати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з </a:t>
            </a:r>
            <a:r>
              <a:rPr lang="ru-RU" dirty="0" err="1"/>
              <a:t>твоїм</a:t>
            </a:r>
            <a:r>
              <a:rPr lang="ru-RU" dirty="0"/>
              <a:t> </a:t>
            </a:r>
            <a:r>
              <a:rPr lang="ru-RU" dirty="0" err="1"/>
              <a:t>минулим</a:t>
            </a:r>
            <a:r>
              <a:rPr lang="ru-RU" dirty="0"/>
              <a:t>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/>
              <a:t>відрізняєшься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людей,  а </a:t>
            </a:r>
            <a:r>
              <a:rPr lang="ru-RU" dirty="0" err="1"/>
              <a:t>твоє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і </a:t>
            </a:r>
            <a:r>
              <a:rPr lang="ru-RU" dirty="0" err="1"/>
              <a:t>вчинки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, як у них»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tess of the d'urbervilles execution"/>
          <p:cNvPicPr>
            <a:picLocks noChangeAspect="1" noChangeArrowheads="1"/>
          </p:cNvPicPr>
          <p:nvPr/>
        </p:nvPicPr>
        <p:blipFill>
          <a:blip r:embed="rId2" cstate="print"/>
          <a:srcRect l="945" t="1260" r="9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672408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Може</a:t>
            </a:r>
            <a:r>
              <a:rPr lang="ru-RU" dirty="0"/>
              <a:t>, план </a:t>
            </a:r>
            <a:r>
              <a:rPr lang="ru-RU" dirty="0" err="1"/>
              <a:t>світоустрою</a:t>
            </a:r>
            <a:r>
              <a:rPr lang="ru-RU" dirty="0"/>
              <a:t> </a:t>
            </a:r>
            <a:r>
              <a:rPr lang="ru-RU" dirty="0" err="1"/>
              <a:t>задуманий</a:t>
            </a:r>
            <a:r>
              <a:rPr lang="ru-RU" dirty="0"/>
              <a:t> і добре, але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погано: </a:t>
            </a:r>
            <a:r>
              <a:rPr lang="ru-RU" dirty="0" err="1"/>
              <a:t>зрідка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приходить на </a:t>
            </a:r>
            <a:r>
              <a:rPr lang="ru-RU" dirty="0" err="1"/>
              <a:t>поклик</a:t>
            </a:r>
            <a:r>
              <a:rPr lang="ru-RU" dirty="0"/>
              <a:t>, і той, кого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любити</a:t>
            </a:r>
            <a:r>
              <a:rPr lang="ru-RU" dirty="0"/>
              <a:t>, з</a:t>
            </a:r>
            <a:r>
              <a:rPr lang="en-US" dirty="0"/>
              <a:t>’</a:t>
            </a:r>
            <a:r>
              <a:rPr lang="uk-UA" dirty="0"/>
              <a:t>являється запізно</a:t>
            </a:r>
            <a:r>
              <a:rPr lang="ru-RU" dirty="0"/>
              <a:t>». </a:t>
            </a:r>
            <a:br>
              <a:rPr lang="ru-RU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Іпполіт</a:t>
            </a:r>
            <a:r>
              <a:rPr lang="ru-RU" dirty="0"/>
              <a:t> </a:t>
            </a:r>
            <a:r>
              <a:rPr lang="ru-RU" dirty="0" err="1"/>
              <a:t>Тен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» </a:t>
            </a:r>
            <a:br>
              <a:rPr lang="ru-RU" dirty="0"/>
            </a:br>
            <a:r>
              <a:rPr lang="ru-RU" dirty="0"/>
              <a:t>(1864)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4978896" cy="45811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поза </a:t>
            </a:r>
            <a:r>
              <a:rPr lang="ru-RU" dirty="0" err="1"/>
              <a:t>індивідуумом</a:t>
            </a:r>
            <a:r>
              <a:rPr lang="ru-RU" dirty="0"/>
              <a:t>»</a:t>
            </a:r>
          </a:p>
          <a:p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, </a:t>
            </a:r>
            <a:r>
              <a:rPr lang="ru-RU" dirty="0" err="1"/>
              <a:t>середовища</a:t>
            </a:r>
            <a:r>
              <a:rPr lang="ru-RU" dirty="0"/>
              <a:t>, моменту:</a:t>
            </a:r>
          </a:p>
          <a:p>
            <a:pPr>
              <a:buFontTx/>
              <a:buChar char="-"/>
            </a:pPr>
            <a:r>
              <a:rPr lang="ru-RU" dirty="0"/>
              <a:t>Раса – </a:t>
            </a:r>
            <a:r>
              <a:rPr lang="ru-RU" dirty="0" err="1"/>
              <a:t>спадкові</a:t>
            </a:r>
            <a:r>
              <a:rPr lang="ru-RU" dirty="0"/>
              <a:t> </a:t>
            </a:r>
            <a:r>
              <a:rPr lang="ru-RU" dirty="0" err="1"/>
              <a:t>нахили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 err="1"/>
              <a:t>Середовище</a:t>
            </a:r>
            <a:r>
              <a:rPr lang="ru-RU" dirty="0"/>
              <a:t> – </a:t>
            </a:r>
            <a:r>
              <a:rPr lang="ru-RU" dirty="0" err="1"/>
              <a:t>конкретне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, </a:t>
            </a:r>
            <a:r>
              <a:rPr lang="ru-RU" dirty="0" err="1"/>
              <a:t>географічне</a:t>
            </a:r>
            <a:r>
              <a:rPr lang="ru-RU" dirty="0"/>
              <a:t> й </a:t>
            </a:r>
            <a:r>
              <a:rPr lang="ru-RU" dirty="0" err="1"/>
              <a:t>соціальне</a:t>
            </a:r>
            <a:r>
              <a:rPr lang="ru-RU" dirty="0"/>
              <a:t>; </a:t>
            </a:r>
          </a:p>
          <a:p>
            <a:pPr>
              <a:buFontTx/>
              <a:buChar char="-"/>
            </a:pPr>
            <a:r>
              <a:rPr lang="ru-RU" dirty="0"/>
              <a:t>Момент –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 й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зовнішнього</a:t>
            </a:r>
            <a:r>
              <a:rPr lang="ru-RU" dirty="0"/>
              <a:t> й </a:t>
            </a:r>
            <a:r>
              <a:rPr lang="ru-RU" dirty="0" err="1"/>
              <a:t>внутрішнього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ru-RU" dirty="0"/>
              <a:t>Сума </a:t>
            </a:r>
            <a:r>
              <a:rPr lang="ru-RU" dirty="0" err="1"/>
              <a:t>моментів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культурне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нації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20482" name="Picture 2" descr="Картинки по запросу hippolyte taine portr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1"/>
            <a:ext cx="3168352" cy="4191573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323528" y="2276870"/>
            <a:ext cx="5112568" cy="4392489"/>
          </a:xfrm>
          <a:prstGeom prst="wedgeRoundRectCallout">
            <a:avLst>
              <a:gd name="adj1" fmla="val 74771"/>
              <a:gd name="adj2" fmla="val -50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400" y="3041953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Я </a:t>
            </a:r>
            <a:r>
              <a:rPr lang="ru-RU" sz="3600" dirty="0" err="1"/>
              <a:t>вивчив</a:t>
            </a:r>
            <a:r>
              <a:rPr lang="ru-RU" sz="3600" dirty="0"/>
              <a:t> </a:t>
            </a:r>
            <a:r>
              <a:rPr lang="ru-RU" sz="3600" dirty="0" err="1"/>
              <a:t>багатьох</a:t>
            </a:r>
            <a:r>
              <a:rPr lang="ru-RU" sz="3600" dirty="0"/>
              <a:t> </a:t>
            </a:r>
            <a:r>
              <a:rPr lang="ru-RU" sz="3600" dirty="0" err="1"/>
              <a:t>філософів</a:t>
            </a:r>
            <a:r>
              <a:rPr lang="ru-RU" sz="3600" dirty="0"/>
              <a:t> і </a:t>
            </a:r>
            <a:r>
              <a:rPr lang="ru-RU" sz="3600" dirty="0" err="1"/>
              <a:t>багатьох</a:t>
            </a:r>
            <a:r>
              <a:rPr lang="ru-RU" sz="3600" dirty="0"/>
              <a:t> </a:t>
            </a:r>
            <a:r>
              <a:rPr lang="ru-RU" sz="3600" dirty="0" err="1"/>
              <a:t>кішок</a:t>
            </a:r>
            <a:r>
              <a:rPr lang="ru-RU" sz="3600" dirty="0"/>
              <a:t>. </a:t>
            </a:r>
            <a:r>
              <a:rPr lang="ru-RU" sz="3600" dirty="0" err="1"/>
              <a:t>Мудрість</a:t>
            </a:r>
            <a:r>
              <a:rPr lang="ru-RU" sz="3600" dirty="0"/>
              <a:t> </a:t>
            </a:r>
            <a:r>
              <a:rPr lang="ru-RU" sz="3600" dirty="0" err="1"/>
              <a:t>кішок</a:t>
            </a:r>
            <a:r>
              <a:rPr lang="ru-RU" sz="3600" dirty="0"/>
              <a:t> </a:t>
            </a:r>
            <a:r>
              <a:rPr lang="ru-RU" sz="3600" dirty="0" err="1"/>
              <a:t>незрівнянно</a:t>
            </a:r>
            <a:r>
              <a:rPr lang="ru-RU" sz="3600" dirty="0"/>
              <a:t> </a:t>
            </a:r>
            <a:r>
              <a:rPr lang="ru-RU" sz="3600" dirty="0" err="1"/>
              <a:t>вища</a:t>
            </a:r>
            <a:r>
              <a:rPr lang="ru-RU" sz="3600" dirty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64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Герберт Спенсер</a:t>
            </a:r>
            <a:br>
              <a:rPr lang="ru-RU" dirty="0"/>
            </a:br>
            <a:r>
              <a:rPr lang="ru-RU" dirty="0"/>
              <a:t>«Система </a:t>
            </a:r>
            <a:r>
              <a:rPr lang="ru-RU" dirty="0" err="1"/>
              <a:t>синтетичної</a:t>
            </a:r>
            <a:r>
              <a:rPr lang="ru-RU" dirty="0"/>
              <a:t> </a:t>
            </a:r>
            <a:r>
              <a:rPr lang="ru-RU" dirty="0" err="1"/>
              <a:t>философії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(1896)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5410944" cy="40096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</a:t>
            </a:r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існування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дарвінізм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рівновага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», </a:t>
            </a:r>
            <a:r>
              <a:rPr lang="ru-RU" dirty="0" err="1"/>
              <a:t>підтримувана</a:t>
            </a:r>
            <a:r>
              <a:rPr lang="ru-RU" dirty="0"/>
              <a:t> </a:t>
            </a:r>
            <a:r>
              <a:rPr lang="ru-RU" dirty="0" err="1"/>
              <a:t>еволюцією</a:t>
            </a:r>
            <a:endParaRPr lang="ru-RU" dirty="0"/>
          </a:p>
          <a:p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керує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endParaRPr lang="ru-RU" dirty="0"/>
          </a:p>
          <a:p>
            <a:r>
              <a:rPr lang="ru-RU" dirty="0"/>
              <a:t>Мораль як </a:t>
            </a:r>
            <a:r>
              <a:rPr lang="ru-RU" dirty="0" err="1"/>
              <a:t>мінливий</a:t>
            </a:r>
            <a:r>
              <a:rPr lang="ru-RU" dirty="0"/>
              <a:t> принцип </a:t>
            </a:r>
            <a:r>
              <a:rPr lang="ru-RU" dirty="0" err="1"/>
              <a:t>виживання</a:t>
            </a:r>
            <a:r>
              <a:rPr lang="ru-RU" dirty="0"/>
              <a:t> й </a:t>
            </a:r>
            <a:r>
              <a:rPr lang="ru-RU" dirty="0" err="1"/>
              <a:t>користі</a:t>
            </a:r>
            <a:endParaRPr lang="en-US" dirty="0"/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542802"/>
            <a:ext cx="3069490" cy="4315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uk-UA" dirty="0"/>
              <a:t>Чезаре Ломброзо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4906888" cy="4608512"/>
          </a:xfrm>
        </p:spPr>
        <p:txBody>
          <a:bodyPr>
            <a:normAutofit/>
          </a:bodyPr>
          <a:lstStyle/>
          <a:p>
            <a:r>
              <a:rPr lang="uk-UA" dirty="0"/>
              <a:t>Біологічна визначеність геніальності й злочинності</a:t>
            </a:r>
            <a:endParaRPr lang="ru-RU" dirty="0"/>
          </a:p>
          <a:p>
            <a:r>
              <a:rPr lang="ru-RU" dirty="0" err="1"/>
              <a:t>Злочинець</a:t>
            </a:r>
            <a:r>
              <a:rPr lang="ru-RU" dirty="0"/>
              <a:t> як </a:t>
            </a:r>
            <a:r>
              <a:rPr lang="ru-RU" dirty="0" err="1"/>
              <a:t>специфічний</a:t>
            </a:r>
            <a:r>
              <a:rPr lang="ru-RU" dirty="0"/>
              <a:t> </a:t>
            </a:r>
            <a:r>
              <a:rPr lang="ru-RU" dirty="0" err="1"/>
              <a:t>підвид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</a:t>
            </a:r>
            <a:r>
              <a:rPr lang="en-US" dirty="0"/>
              <a:t>homo</a:t>
            </a:r>
            <a:r>
              <a:rPr lang="ru-RU" dirty="0"/>
              <a:t> </a:t>
            </a:r>
            <a:r>
              <a:rPr lang="en-US" dirty="0"/>
              <a:t>delinquent, “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винна</a:t>
            </a:r>
            <a:r>
              <a:rPr lang="uk-UA" dirty="0"/>
              <a:t>”)</a:t>
            </a:r>
            <a:endParaRPr lang="ru-RU" dirty="0"/>
          </a:p>
          <a:p>
            <a:r>
              <a:rPr lang="ru-RU" dirty="0" err="1"/>
              <a:t>Морфологічні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злочинця</a:t>
            </a:r>
            <a:endParaRPr lang="ru-RU" dirty="0"/>
          </a:p>
          <a:p>
            <a:endParaRPr lang="en-US" dirty="0"/>
          </a:p>
        </p:txBody>
      </p:sp>
      <p:pic>
        <p:nvPicPr>
          <p:cNvPr id="1026" name="Picture 2" descr="Lombrozo Cez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48880"/>
            <a:ext cx="3504022" cy="418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764704"/>
            <a:ext cx="2736304" cy="5809832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 err="1"/>
              <a:t>Фізіогноміч</a:t>
            </a:r>
            <a:r>
              <a:rPr lang="uk-UA" dirty="0"/>
              <a:t>-ний аналіз за </a:t>
            </a:r>
            <a:r>
              <a:rPr lang="uk-UA" dirty="0" err="1"/>
              <a:t>Ломброзо</a:t>
            </a:r>
            <a:endParaRPr lang="en-US" dirty="0"/>
          </a:p>
        </p:txBody>
      </p:sp>
      <p:pic>
        <p:nvPicPr>
          <p:cNvPr id="69634" name="Picture 2" descr="Картинки по запросу физиогномика"/>
          <p:cNvPicPr>
            <a:picLocks noChangeAspect="1" noChangeArrowheads="1"/>
          </p:cNvPicPr>
          <p:nvPr/>
        </p:nvPicPr>
        <p:blipFill>
          <a:blip r:embed="rId2" cstate="print"/>
          <a:srcRect b="10583"/>
          <a:stretch>
            <a:fillRect/>
          </a:stretch>
        </p:blipFill>
        <p:spPr bwMode="auto">
          <a:xfrm>
            <a:off x="251520" y="548680"/>
            <a:ext cx="5904656" cy="604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40573"/>
              </p:ext>
            </p:extLst>
          </p:nvPr>
        </p:nvGraphicFramePr>
        <p:xfrm>
          <a:off x="179512" y="836712"/>
          <a:ext cx="8712968" cy="585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80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РЕАЛІЗМ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НАТУРАЛІЗМ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715">
                <a:tc>
                  <a:txBody>
                    <a:bodyPr/>
                    <a:lstStyle/>
                    <a:p>
                      <a:r>
                        <a:rPr lang="uk-UA" sz="2500" dirty="0" err="1"/>
                        <a:t>Соціальн</a:t>
                      </a:r>
                      <a:r>
                        <a:rPr lang="ru-RU" sz="2500" dirty="0"/>
                        <a:t>ый</a:t>
                      </a:r>
                      <a:r>
                        <a:rPr lang="ru-RU" sz="2500" baseline="0" dirty="0"/>
                        <a:t> фактор (</a:t>
                      </a:r>
                      <a:r>
                        <a:rPr lang="ru-RU" sz="2500" baseline="0" dirty="0" err="1"/>
                        <a:t>клас</a:t>
                      </a:r>
                      <a:r>
                        <a:rPr lang="ru-RU" sz="2500" baseline="0" dirty="0"/>
                        <a:t>, </a:t>
                      </a:r>
                      <a:r>
                        <a:rPr lang="ru-RU" sz="2500" baseline="0" dirty="0" err="1"/>
                        <a:t>середовище</a:t>
                      </a:r>
                      <a:r>
                        <a:rPr lang="ru-RU" sz="2500" baseline="0" dirty="0"/>
                        <a:t>, </a:t>
                      </a:r>
                      <a:r>
                        <a:rPr lang="ru-RU" sz="2500" baseline="0" dirty="0" err="1"/>
                        <a:t>соціальний</a:t>
                      </a:r>
                      <a:r>
                        <a:rPr lang="ru-RU" sz="2500" baseline="0" dirty="0"/>
                        <a:t> лад) 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dirty="0"/>
                        <a:t>Біологічний фактор</a:t>
                      </a:r>
                      <a:r>
                        <a:rPr lang="uk-UA" sz="2500" baseline="0" dirty="0"/>
                        <a:t> (інстинкт, спадковість, біологічний </a:t>
                      </a:r>
                      <a:r>
                        <a:rPr lang="uk-UA" sz="2500" baseline="0" dirty="0" err="1"/>
                        <a:t>детермінизм</a:t>
                      </a:r>
                      <a:r>
                        <a:rPr lang="uk-UA" sz="2500" baseline="0" dirty="0"/>
                        <a:t>) 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679">
                <a:tc>
                  <a:txBody>
                    <a:bodyPr/>
                    <a:lstStyle/>
                    <a:p>
                      <a:r>
                        <a:rPr lang="uk-UA" sz="2500" baseline="0" dirty="0"/>
                        <a:t>Середній клас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dirty="0"/>
                        <a:t>Найбідніші верстви населення й </a:t>
                      </a:r>
                      <a:r>
                        <a:rPr lang="uk-UA" sz="2500" dirty="0" err="1"/>
                        <a:t>маргіналізовані</a:t>
                      </a:r>
                      <a:r>
                        <a:rPr lang="uk-UA" sz="2500" dirty="0"/>
                        <a:t> групи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43">
                <a:tc>
                  <a:txBody>
                    <a:bodyPr/>
                    <a:lstStyle/>
                    <a:p>
                      <a:r>
                        <a:rPr lang="uk-UA" sz="2500" dirty="0"/>
                        <a:t>Типове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dirty="0"/>
                        <a:t>Патологічне 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43">
                <a:tc>
                  <a:txBody>
                    <a:bodyPr/>
                    <a:lstStyle/>
                    <a:p>
                      <a:r>
                        <a:rPr lang="ru-RU" sz="2500" dirty="0" err="1"/>
                        <a:t>Письменник</a:t>
                      </a:r>
                      <a:r>
                        <a:rPr lang="ru-RU" sz="2500" baseline="0" dirty="0"/>
                        <a:t> = художник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err="1"/>
                        <a:t>Письменник</a:t>
                      </a:r>
                      <a:r>
                        <a:rPr lang="ru-RU" sz="2500" baseline="0" dirty="0"/>
                        <a:t> = </a:t>
                      </a:r>
                      <a:r>
                        <a:rPr lang="ru-RU" sz="2500" baseline="0" dirty="0" err="1"/>
                        <a:t>вчений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643">
                <a:tc>
                  <a:txBody>
                    <a:bodyPr/>
                    <a:lstStyle/>
                    <a:p>
                      <a:r>
                        <a:rPr lang="ru-RU" sz="2500" dirty="0"/>
                        <a:t>Критика </a:t>
                      </a:r>
                      <a:r>
                        <a:rPr lang="ru-RU" sz="2500" dirty="0" err="1"/>
                        <a:t>соціального</a:t>
                      </a:r>
                      <a:r>
                        <a:rPr lang="ru-RU" sz="2500" dirty="0"/>
                        <a:t> ладу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dirty="0" err="1"/>
                        <a:t>Відчай</a:t>
                      </a:r>
                      <a:r>
                        <a:rPr lang="ru-RU" sz="2500" dirty="0"/>
                        <a:t> і </a:t>
                      </a:r>
                      <a:r>
                        <a:rPr lang="ru-RU" sz="2500" dirty="0" err="1"/>
                        <a:t>фаталізм</a:t>
                      </a:r>
                      <a:r>
                        <a:rPr lang="ru-RU" sz="2500" dirty="0"/>
                        <a:t> 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DFABDA-DA3A-47AA-B1F5-475E882BBDEE}"/>
              </a:ext>
            </a:extLst>
          </p:cNvPr>
          <p:cNvSpPr txBox="1"/>
          <p:nvPr/>
        </p:nvSpPr>
        <p:spPr>
          <a:xfrm>
            <a:off x="0" y="5386536"/>
            <a:ext cx="9144000" cy="646331"/>
          </a:xfrm>
          <a:prstGeom prst="rect">
            <a:avLst/>
          </a:prstGeom>
          <a:solidFill>
            <a:srgbClr val="333333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</a:rPr>
              <a:t>Брати</a:t>
            </a:r>
            <a:r>
              <a:rPr lang="ru-RU" sz="3600" dirty="0">
                <a:solidFill>
                  <a:schemeClr val="bg1"/>
                </a:solidFill>
              </a:rPr>
              <a:t> Жюль та </a:t>
            </a:r>
            <a:r>
              <a:rPr lang="ru-RU" sz="3600" dirty="0" err="1">
                <a:solidFill>
                  <a:schemeClr val="bg1"/>
                </a:solidFill>
              </a:rPr>
              <a:t>Едмон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Гонкури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9116147F-795E-45CF-B271-948DD3B399CA}"/>
              </a:ext>
            </a:extLst>
          </p:cNvPr>
          <p:cNvSpPr/>
          <p:nvPr/>
        </p:nvSpPr>
        <p:spPr>
          <a:xfrm>
            <a:off x="2411760" y="2677016"/>
            <a:ext cx="4176464" cy="2736304"/>
          </a:xfrm>
          <a:prstGeom prst="cloudCallout">
            <a:avLst>
              <a:gd name="adj1" fmla="val -43519"/>
              <a:gd name="adj2" fmla="val -537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err="1">
                <a:solidFill>
                  <a:srgbClr val="000000"/>
                </a:solidFill>
              </a:rPr>
              <a:t>Конфлікт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біологічного</a:t>
            </a:r>
            <a:r>
              <a:rPr lang="ru-RU" sz="2600" dirty="0">
                <a:solidFill>
                  <a:srgbClr val="000000"/>
                </a:solidFill>
              </a:rPr>
              <a:t> й </a:t>
            </a:r>
            <a:r>
              <a:rPr lang="ru-RU" sz="2600" dirty="0" err="1">
                <a:solidFill>
                  <a:srgbClr val="000000"/>
                </a:solidFill>
              </a:rPr>
              <a:t>соціального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A3E368A6-8813-4CFE-AB11-C1E88B7E4F19}"/>
              </a:ext>
            </a:extLst>
          </p:cNvPr>
          <p:cNvSpPr/>
          <p:nvPr/>
        </p:nvSpPr>
        <p:spPr>
          <a:xfrm>
            <a:off x="2404656" y="2677016"/>
            <a:ext cx="4176464" cy="2736304"/>
          </a:xfrm>
          <a:prstGeom prst="cloudCallout">
            <a:avLst>
              <a:gd name="adj1" fmla="val 34083"/>
              <a:gd name="adj2" fmla="val -559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err="1">
                <a:solidFill>
                  <a:srgbClr val="000000"/>
                </a:solidFill>
              </a:rPr>
              <a:t>Насильство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цивілізації</a:t>
            </a:r>
            <a:r>
              <a:rPr lang="ru-RU" sz="2600" dirty="0">
                <a:solidFill>
                  <a:srgbClr val="000000"/>
                </a:solidFill>
              </a:rPr>
              <a:t> над природою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9762384A-8CE6-49CA-A1D9-56FC18014DB5}"/>
              </a:ext>
            </a:extLst>
          </p:cNvPr>
          <p:cNvSpPr/>
          <p:nvPr/>
        </p:nvSpPr>
        <p:spPr>
          <a:xfrm>
            <a:off x="2425656" y="2663624"/>
            <a:ext cx="4176464" cy="2736304"/>
          </a:xfrm>
          <a:prstGeom prst="cloudCallout">
            <a:avLst>
              <a:gd name="adj1" fmla="val -43519"/>
              <a:gd name="adj2" fmla="val -537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rgbClr val="000000"/>
                </a:solidFill>
              </a:rPr>
              <a:t>Хвороба й </a:t>
            </a:r>
            <a:r>
              <a:rPr lang="ru-RU" sz="2600" dirty="0" err="1">
                <a:solidFill>
                  <a:srgbClr val="000000"/>
                </a:solidFill>
              </a:rPr>
              <a:t>виродження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F406A7A1-AAE5-4BF6-8B7B-96F2D28546F5}"/>
              </a:ext>
            </a:extLst>
          </p:cNvPr>
          <p:cNvSpPr/>
          <p:nvPr/>
        </p:nvSpPr>
        <p:spPr>
          <a:xfrm>
            <a:off x="2404656" y="2677016"/>
            <a:ext cx="4176464" cy="2736304"/>
          </a:xfrm>
          <a:prstGeom prst="cloudCallout">
            <a:avLst>
              <a:gd name="adj1" fmla="val 34083"/>
              <a:gd name="adj2" fmla="val -559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err="1">
                <a:solidFill>
                  <a:srgbClr val="000000"/>
                </a:solidFill>
              </a:rPr>
              <a:t>Острах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r>
              <a:rPr lang="ru-RU" sz="2600" dirty="0" err="1">
                <a:solidFill>
                  <a:srgbClr val="000000"/>
                </a:solidFill>
              </a:rPr>
              <a:t>смерті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1455A617-1979-4700-9288-555DA3D530AD}"/>
              </a:ext>
            </a:extLst>
          </p:cNvPr>
          <p:cNvSpPr/>
          <p:nvPr/>
        </p:nvSpPr>
        <p:spPr>
          <a:xfrm>
            <a:off x="2418708" y="2683826"/>
            <a:ext cx="4176464" cy="2736304"/>
          </a:xfrm>
          <a:prstGeom prst="cloudCallout">
            <a:avLst>
              <a:gd name="adj1" fmla="val -43519"/>
              <a:gd name="adj2" fmla="val -537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rgbClr val="000000"/>
                </a:solidFill>
              </a:rPr>
              <a:t>«</a:t>
            </a:r>
            <a:r>
              <a:rPr lang="ru-RU" sz="2600" dirty="0" err="1">
                <a:solidFill>
                  <a:srgbClr val="000000"/>
                </a:solidFill>
              </a:rPr>
              <a:t>Клінічне</a:t>
            </a:r>
            <a:r>
              <a:rPr lang="ru-RU" sz="2600" dirty="0">
                <a:solidFill>
                  <a:srgbClr val="000000"/>
                </a:solidFill>
              </a:rPr>
              <a:t> письмо»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мопассан"/>
          <p:cNvPicPr>
            <a:picLocks noChangeAspect="1" noChangeArrowheads="1"/>
          </p:cNvPicPr>
          <p:nvPr/>
        </p:nvPicPr>
        <p:blipFill>
          <a:blip r:embed="rId2" cstate="print"/>
          <a:srcRect t="4871" r="19508" b="14612"/>
          <a:stretch>
            <a:fillRect/>
          </a:stretch>
        </p:blipFill>
        <p:spPr bwMode="auto">
          <a:xfrm>
            <a:off x="0" y="0"/>
            <a:ext cx="9171490" cy="68697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898776" cy="106680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Гі</a:t>
            </a:r>
            <a:r>
              <a:rPr lang="ru-RU" dirty="0">
                <a:solidFill>
                  <a:schemeClr val="tx1"/>
                </a:solidFill>
              </a:rPr>
              <a:t> де Мопассан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320480" cy="4325112"/>
          </a:xfrm>
        </p:spPr>
        <p:txBody>
          <a:bodyPr/>
          <a:lstStyle/>
          <a:p>
            <a:r>
              <a:rPr lang="ru-RU" dirty="0"/>
              <a:t>«Великий </a:t>
            </a:r>
            <a:r>
              <a:rPr lang="ru-RU" dirty="0" err="1"/>
              <a:t>живописець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потворності</a:t>
            </a:r>
            <a:r>
              <a:rPr lang="ru-RU" dirty="0"/>
              <a:t>» (Анатоль Франс)</a:t>
            </a:r>
          </a:p>
          <a:p>
            <a:r>
              <a:rPr lang="ru-RU" dirty="0"/>
              <a:t>«</a:t>
            </a:r>
            <a:r>
              <a:rPr lang="ru-RU" dirty="0" err="1"/>
              <a:t>Читаючи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сміялися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плакали, але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замислювалися</a:t>
            </a:r>
            <a:r>
              <a:rPr lang="ru-RU" dirty="0"/>
              <a:t>» (</a:t>
            </a:r>
            <a:r>
              <a:rPr lang="ru-RU" dirty="0" err="1"/>
              <a:t>Еміль</a:t>
            </a:r>
            <a:r>
              <a:rPr lang="ru-RU" dirty="0"/>
              <a:t> Золя).</a:t>
            </a:r>
          </a:p>
          <a:p>
            <a:endParaRPr lang="en-US" dirty="0"/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7ED81C0E-A640-45EE-8247-C79CF7BDA1CA}"/>
              </a:ext>
            </a:extLst>
          </p:cNvPr>
          <p:cNvSpPr/>
          <p:nvPr/>
        </p:nvSpPr>
        <p:spPr>
          <a:xfrm>
            <a:off x="179512" y="1424612"/>
            <a:ext cx="4392488" cy="5045192"/>
          </a:xfrm>
          <a:prstGeom prst="wedgeRoundRectCallout">
            <a:avLst>
              <a:gd name="adj1" fmla="val 76314"/>
              <a:gd name="adj2" fmla="val 4207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</a:rPr>
              <a:t>Об</a:t>
            </a:r>
            <a:r>
              <a:rPr lang="en-US" sz="2800" dirty="0">
                <a:solidFill>
                  <a:srgbClr val="000000"/>
                </a:solidFill>
              </a:rPr>
              <a:t>’</a:t>
            </a:r>
            <a:r>
              <a:rPr lang="uk-UA" sz="2800" dirty="0" err="1">
                <a:solidFill>
                  <a:srgbClr val="000000"/>
                </a:solidFill>
              </a:rPr>
              <a:t>єктивне</a:t>
            </a:r>
            <a:r>
              <a:rPr lang="uk-UA" sz="2800" dirty="0">
                <a:solidFill>
                  <a:srgbClr val="000000"/>
                </a:solidFill>
              </a:rPr>
              <a:t> письмо</a:t>
            </a:r>
            <a:endParaRPr lang="ru-RU" sz="2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</a:rPr>
              <a:t>«</a:t>
            </a:r>
            <a:r>
              <a:rPr lang="ru-RU" sz="2800" dirty="0" err="1">
                <a:solidFill>
                  <a:srgbClr val="000000"/>
                </a:solidFill>
              </a:rPr>
              <a:t>Чис</a:t>
            </a:r>
            <a:r>
              <a:rPr lang="uk-UA" sz="2800" dirty="0" err="1">
                <a:solidFill>
                  <a:srgbClr val="000000"/>
                </a:solidFill>
              </a:rPr>
              <a:t>тий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психологізм</a:t>
            </a:r>
            <a:r>
              <a:rPr lang="ru-RU" sz="2800" dirty="0">
                <a:solidFill>
                  <a:srgbClr val="000000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</a:rPr>
              <a:t>Увага</a:t>
            </a:r>
            <a:r>
              <a:rPr lang="ru-RU" sz="2800" dirty="0">
                <a:solidFill>
                  <a:srgbClr val="000000"/>
                </a:solidFill>
              </a:rPr>
              <a:t> до </a:t>
            </a:r>
            <a:r>
              <a:rPr lang="ru-RU" sz="2800" dirty="0" err="1">
                <a:solidFill>
                  <a:srgbClr val="000000"/>
                </a:solidFill>
              </a:rPr>
              <a:t>характерної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деталі</a:t>
            </a:r>
            <a:endParaRPr lang="ru-RU" sz="28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</a:rPr>
              <a:t>«</a:t>
            </a:r>
            <a:r>
              <a:rPr lang="ru-RU" sz="2800" dirty="0" err="1">
                <a:solidFill>
                  <a:srgbClr val="000000"/>
                </a:solidFill>
              </a:rPr>
              <a:t>Впорядкування</a:t>
            </a:r>
            <a:r>
              <a:rPr lang="ru-RU" sz="2800" dirty="0">
                <a:solidFill>
                  <a:srgbClr val="000000"/>
                </a:solidFill>
              </a:rPr>
              <a:t> хаосу </a:t>
            </a:r>
            <a:r>
              <a:rPr lang="ru-RU" sz="2800" dirty="0" err="1">
                <a:solidFill>
                  <a:srgbClr val="000000"/>
                </a:solidFill>
              </a:rPr>
              <a:t>повсякденного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життя</a:t>
            </a:r>
            <a:r>
              <a:rPr lang="ru-RU" sz="2800" dirty="0">
                <a:solidFill>
                  <a:srgbClr val="000000"/>
                </a:solidFill>
              </a:rPr>
              <a:t>»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24445</TotalTime>
  <Words>786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Georgia</vt:lpstr>
      <vt:lpstr>Trebuchet MS</vt:lpstr>
      <vt:lpstr>Wingdings 2</vt:lpstr>
      <vt:lpstr>Urban</vt:lpstr>
      <vt:lpstr>Натуралізм у літературі порубіжжя ХІХ-ХХ ст.</vt:lpstr>
      <vt:lpstr>Презентация PowerPoint</vt:lpstr>
      <vt:lpstr>Іпполіт Тен «Історія англійської літератури»  (1864)</vt:lpstr>
      <vt:lpstr>Герберт Спенсер «Система синтетичної философії» (1896) </vt:lpstr>
      <vt:lpstr>Чезаре Ломброзо</vt:lpstr>
      <vt:lpstr>Презентация PowerPoint</vt:lpstr>
      <vt:lpstr>Презентация PowerPoint</vt:lpstr>
      <vt:lpstr>Презентация PowerPoint</vt:lpstr>
      <vt:lpstr>Гі де Мопассан</vt:lpstr>
      <vt:lpstr>Презентация PowerPoint</vt:lpstr>
      <vt:lpstr>Новели Мопассана</vt:lpstr>
      <vt:lpstr>Еміль Золя</vt:lpstr>
      <vt:lpstr>Презентация PowerPoint</vt:lpstr>
      <vt:lpstr>Презентация PowerPoint</vt:lpstr>
      <vt:lpstr>Презентация PowerPoint</vt:lpstr>
      <vt:lpstr>Презентация PowerPoint</vt:lpstr>
      <vt:lpstr>Томас Гарді:  філософія творчості</vt:lpstr>
      <vt:lpstr>Томас Гарді ТЕСС ІЗ РОДУ Д’ЕРБЕРВІЛІВ</vt:lpstr>
      <vt:lpstr>Задум роману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Натурализм в литературе рубежа ХІХ-ХХ веков</dc:title>
  <dc:creator>the_mockturtle</dc:creator>
  <cp:lastModifiedBy>E. T.</cp:lastModifiedBy>
  <cp:revision>6</cp:revision>
  <dcterms:created xsi:type="dcterms:W3CDTF">2018-01-16T16:31:21Z</dcterms:created>
  <dcterms:modified xsi:type="dcterms:W3CDTF">2023-04-24T20:43:51Z</dcterms:modified>
</cp:coreProperties>
</file>