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137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27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83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6232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1201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19644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778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30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214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2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10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274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413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399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959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866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252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716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Технології особистісної орієнтації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Конспект лекції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Етап «Рефлексія»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Сенкан</a:t>
            </a:r>
          </a:p>
          <a:p>
            <a:r>
              <a:t>• Щоденник вражень</a:t>
            </a:r>
          </a:p>
          <a:p>
            <a:r>
              <a:t>• Незакінчені речення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Технологія особистісно орієнтованого уроку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У центрі – учень як суб’єкт навчання</a:t>
            </a:r>
          </a:p>
          <a:p>
            <a:r>
              <a:t>• Принципи: індивідуалізація, суб’єктність, діалогічність, рефлексивність</a:t>
            </a:r>
          </a:p>
          <a:p>
            <a:r>
              <a:t>• Структура: мотивація, цілепокладання, різнорівневі завдання, співпраця, рефлексія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Методи особистісно орієнтованого навчання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Портфоліо</a:t>
            </a:r>
          </a:p>
          <a:p>
            <a:r>
              <a:t>• Проєктні роботи</a:t>
            </a:r>
          </a:p>
          <a:p>
            <a:r>
              <a:t>• Дослідницьке навчання</a:t>
            </a:r>
          </a:p>
          <a:p>
            <a:r>
              <a:t>• Навчальні контракти</a:t>
            </a:r>
          </a:p>
          <a:p>
            <a:r>
              <a:t>• Освітні траєкторії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Технологія «Створення ситуації успіху»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Формування віри в себе та позитивної самооцінки</a:t>
            </a:r>
          </a:p>
          <a:p>
            <a:r>
              <a:t>• Принципи: підтримка, доступні кроки, позитивне підкріплення</a:t>
            </a:r>
          </a:p>
          <a:p>
            <a:r>
              <a:t>• Ефект: підвищення мотивації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Типи ситуацій успіху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Радісний подив</a:t>
            </a:r>
          </a:p>
          <a:p>
            <a:r>
              <a:t>• Довіра</a:t>
            </a:r>
          </a:p>
          <a:p>
            <a:r>
              <a:t>• Підтримка</a:t>
            </a:r>
          </a:p>
          <a:p>
            <a:r>
              <a:t>• Визнання</a:t>
            </a:r>
          </a:p>
          <a:p>
            <a:r>
              <a:t>• Успіх-перевірка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Прийоми створення ситуації успіху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«Педагогічний місток»</a:t>
            </a:r>
          </a:p>
          <a:p>
            <a:r>
              <a:t>• «Мікрофон успіху»</a:t>
            </a:r>
          </a:p>
          <a:p>
            <a:r>
              <a:t>• Індивідуальні мікрозавдання</a:t>
            </a:r>
          </a:p>
          <a:p>
            <a:r>
              <a:t>• Похвала за процес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Технологія розвитку критичного мислення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Модель: Виклик – Осмислення – Рефлексія</a:t>
            </a:r>
          </a:p>
          <a:p>
            <a:r>
              <a:t>• Принципи: активність, аргументованість, робота з джерелами</a:t>
            </a:r>
          </a:p>
          <a:p>
            <a:r>
              <a:t>• Роль учителя – фасилітатор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Етап «Виклик»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Мозковий штурм</a:t>
            </a:r>
          </a:p>
          <a:p>
            <a:r>
              <a:t>• Кластери</a:t>
            </a:r>
          </a:p>
          <a:p>
            <a:r>
              <a:t>• Асоціативні кущі</a:t>
            </a:r>
          </a:p>
          <a:p>
            <a:r>
              <a:t>• Таблиця З–Х–Д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Етап «Осмислення»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Інсерт</a:t>
            </a:r>
          </a:p>
          <a:p>
            <a:r>
              <a:t>• Фішбоун</a:t>
            </a:r>
          </a:p>
          <a:p>
            <a:r>
              <a:t>• Аналіз кейсів</a:t>
            </a:r>
          </a:p>
          <a:p>
            <a:r>
              <a:t>• Робота з різними джерелами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192</Words>
  <Application>Microsoft Office PowerPoint</Application>
  <PresentationFormat>Экран (4:3)</PresentationFormat>
  <Paragraphs>45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Легкий дым</vt:lpstr>
      <vt:lpstr>Технології особистісної орієнтації</vt:lpstr>
      <vt:lpstr>Технологія особистісно орієнтованого уроку</vt:lpstr>
      <vt:lpstr>Методи особистісно орієнтованого навчання</vt:lpstr>
      <vt:lpstr>Технологія «Створення ситуації успіху»</vt:lpstr>
      <vt:lpstr>Типи ситуацій успіху</vt:lpstr>
      <vt:lpstr>Прийоми створення ситуації успіху</vt:lpstr>
      <vt:lpstr>Технологія розвитку критичного мислення</vt:lpstr>
      <vt:lpstr>Етап «Виклик»</vt:lpstr>
      <vt:lpstr>Етап «Осмислення»</vt:lpstr>
      <vt:lpstr>Етап «Рефлексія»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Технології особистісної орієнтації</dc:title>
  <dc:subject/>
  <dc:creator/>
  <cp:keywords/>
  <dc:description>generated using python-pptx</dc:description>
  <cp:lastModifiedBy>Наталья</cp:lastModifiedBy>
  <cp:revision>2</cp:revision>
  <dcterms:created xsi:type="dcterms:W3CDTF">2013-01-27T09:14:16Z</dcterms:created>
  <dcterms:modified xsi:type="dcterms:W3CDTF">2025-11-27T21:47:29Z</dcterms:modified>
  <cp:category/>
</cp:coreProperties>
</file>