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6" r:id="rId2"/>
    <p:sldMasterId id="2147483725" r:id="rId3"/>
  </p:sldMasterIdLst>
  <p:notesMasterIdLst>
    <p:notesMasterId r:id="rId41"/>
  </p:notesMasterIdLst>
  <p:sldIdLst>
    <p:sldId id="256" r:id="rId4"/>
    <p:sldId id="259" r:id="rId5"/>
    <p:sldId id="276" r:id="rId6"/>
    <p:sldId id="257" r:id="rId7"/>
    <p:sldId id="278" r:id="rId8"/>
    <p:sldId id="258" r:id="rId9"/>
    <p:sldId id="280" r:id="rId10"/>
    <p:sldId id="262" r:id="rId11"/>
    <p:sldId id="281" r:id="rId12"/>
    <p:sldId id="260" r:id="rId13"/>
    <p:sldId id="282" r:id="rId14"/>
    <p:sldId id="261" r:id="rId15"/>
    <p:sldId id="284" r:id="rId16"/>
    <p:sldId id="263" r:id="rId17"/>
    <p:sldId id="285" r:id="rId18"/>
    <p:sldId id="264" r:id="rId19"/>
    <p:sldId id="286" r:id="rId20"/>
    <p:sldId id="287" r:id="rId21"/>
    <p:sldId id="274" r:id="rId22"/>
    <p:sldId id="288" r:id="rId23"/>
    <p:sldId id="275" r:id="rId24"/>
    <p:sldId id="265" r:id="rId25"/>
    <p:sldId id="289" r:id="rId26"/>
    <p:sldId id="272" r:id="rId27"/>
    <p:sldId id="266" r:id="rId28"/>
    <p:sldId id="267" r:id="rId29"/>
    <p:sldId id="269" r:id="rId30"/>
    <p:sldId id="268" r:id="rId31"/>
    <p:sldId id="290" r:id="rId32"/>
    <p:sldId id="271" r:id="rId33"/>
    <p:sldId id="291" r:id="rId34"/>
    <p:sldId id="292" r:id="rId35"/>
    <p:sldId id="293" r:id="rId36"/>
    <p:sldId id="294" r:id="rId37"/>
    <p:sldId id="295" r:id="rId38"/>
    <p:sldId id="273" r:id="rId39"/>
    <p:sldId id="270" r:id="rId4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CC00"/>
    <a:srgbClr val="FFFFFF"/>
    <a:srgbClr val="FFCC66"/>
    <a:srgbClr val="99FF33"/>
    <a:srgbClr val="3333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p:scale>
          <a:sx n="66" d="100"/>
          <a:sy n="66" d="100"/>
        </p:scale>
        <p:origin x="-1410" y="-96"/>
      </p:cViewPr>
      <p:guideLst>
        <p:guide orient="horz" pos="2160"/>
        <p:guide pos="2880"/>
      </p:guideLst>
    </p:cSldViewPr>
  </p:slideViewPr>
  <p:outlineViewPr>
    <p:cViewPr>
      <p:scale>
        <a:sx n="33" d="100"/>
        <a:sy n="33" d="100"/>
      </p:scale>
      <p:origin x="0" y="3198"/>
    </p:cViewPr>
  </p:outlineViewPr>
  <p:notesTextViewPr>
    <p:cViewPr>
      <p:scale>
        <a:sx n="100" d="100"/>
        <a:sy n="100" d="100"/>
      </p:scale>
      <p:origin x="0" y="0"/>
    </p:cViewPr>
  </p:notesTextViewPr>
  <p:notesViewPr>
    <p:cSldViewPr>
      <p:cViewPr varScale="1">
        <p:scale>
          <a:sx n="52" d="100"/>
          <a:sy n="52" d="100"/>
        </p:scale>
        <p:origin x="-284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wmf"/><Relationship Id="rId2" Type="http://schemas.openxmlformats.org/officeDocument/2006/relationships/image" Target="../media/image25.png"/><Relationship Id="rId1" Type="http://schemas.openxmlformats.org/officeDocument/2006/relationships/image" Target="../media/image24.wmf"/><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05E4DE7-7C43-47DA-86ED-3DD31D41F8C2}" type="datetimeFigureOut">
              <a:rPr lang="ru-RU"/>
              <a:pPr>
                <a:defRPr/>
              </a:pPr>
              <a:t>06.02.2020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5F0430C-562A-467D-98F1-2F57FE5355DE}" type="slidenum">
              <a:rPr lang="ru-RU"/>
              <a:pPr>
                <a:defRPr/>
              </a:pPr>
              <a:t>‹#›</a:t>
            </a:fld>
            <a:endParaRPr lang="ru-RU"/>
          </a:p>
        </p:txBody>
      </p:sp>
    </p:spTree>
    <p:extLst>
      <p:ext uri="{BB962C8B-B14F-4D97-AF65-F5344CB8AC3E}">
        <p14:creationId xmlns:p14="http://schemas.microsoft.com/office/powerpoint/2010/main" val="9807153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fld id="{8D302C45-78A6-4D84-A25D-E24412AF5D83}" type="slidenum">
              <a:rPr lang="ru-RU" smtClean="0"/>
              <a:pPr eaLnBrk="1" hangingPunct="1"/>
              <a:t>28</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ru-RU"/>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7594" name="Rectangle 10"/>
          <p:cNvSpPr>
            <a:spLocks noGrp="1" noChangeArrowheads="1"/>
          </p:cNvSpPr>
          <p:nvPr>
            <p:ph type="ctrTitle" sz="quarter"/>
          </p:nvPr>
        </p:nvSpPr>
        <p:spPr>
          <a:xfrm>
            <a:off x="685800" y="1873250"/>
            <a:ext cx="7772400" cy="1555750"/>
          </a:xfrm>
        </p:spPr>
        <p:txBody>
          <a:bodyPr/>
          <a:lstStyle>
            <a:lvl1pPr>
              <a:defRPr sz="4800"/>
            </a:lvl1pPr>
          </a:lstStyle>
          <a:p>
            <a:r>
              <a:rPr lang="es-ES"/>
              <a:t>Образец заголовка</a:t>
            </a:r>
          </a:p>
        </p:txBody>
      </p:sp>
      <p:sp>
        <p:nvSpPr>
          <p:cNvPr id="6759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s-ES"/>
              <a:t>Образец подзаголовка</a:t>
            </a:r>
          </a:p>
        </p:txBody>
      </p:sp>
      <p:sp>
        <p:nvSpPr>
          <p:cNvPr id="12" name="Rectangle 12"/>
          <p:cNvSpPr>
            <a:spLocks noGrp="1" noChangeArrowheads="1"/>
          </p:cNvSpPr>
          <p:nvPr>
            <p:ph type="dt" sz="quarter" idx="10"/>
          </p:nvPr>
        </p:nvSpPr>
        <p:spPr/>
        <p:txBody>
          <a:bodyPr/>
          <a:lstStyle>
            <a:lvl1pPr>
              <a:defRPr/>
            </a:lvl1pPr>
          </a:lstStyle>
          <a:p>
            <a:pPr>
              <a:defRPr/>
            </a:pPr>
            <a:endParaRPr lang="es-ES"/>
          </a:p>
        </p:txBody>
      </p:sp>
      <p:sp>
        <p:nvSpPr>
          <p:cNvPr id="13" name="Rectangle 13"/>
          <p:cNvSpPr>
            <a:spLocks noGrp="1" noChangeArrowheads="1"/>
          </p:cNvSpPr>
          <p:nvPr>
            <p:ph type="ftr" sz="quarter" idx="11"/>
          </p:nvPr>
        </p:nvSpPr>
        <p:spPr/>
        <p:txBody>
          <a:bodyPr/>
          <a:lstStyle>
            <a:lvl1pPr>
              <a:defRPr/>
            </a:lvl1pPr>
          </a:lstStyle>
          <a:p>
            <a:pPr>
              <a:defRPr/>
            </a:pPr>
            <a:endParaRPr lang="es-ES"/>
          </a:p>
        </p:txBody>
      </p:sp>
      <p:sp>
        <p:nvSpPr>
          <p:cNvPr id="14" name="Rectangle 14"/>
          <p:cNvSpPr>
            <a:spLocks noGrp="1" noChangeArrowheads="1"/>
          </p:cNvSpPr>
          <p:nvPr>
            <p:ph type="sldNum" sz="quarter" idx="12"/>
          </p:nvPr>
        </p:nvSpPr>
        <p:spPr/>
        <p:txBody>
          <a:bodyPr/>
          <a:lstStyle>
            <a:lvl1pPr>
              <a:defRPr/>
            </a:lvl1pPr>
          </a:lstStyle>
          <a:p>
            <a:pPr>
              <a:defRPr/>
            </a:pPr>
            <a:fld id="{8C326046-959E-48FD-B53F-1C147139E79A}" type="slidenum">
              <a:rPr lang="es-ES"/>
              <a:pPr>
                <a:defRPr/>
              </a:pPr>
              <a:t>‹#›</a:t>
            </a:fld>
            <a:endParaRPr lang="es-ES"/>
          </a:p>
        </p:txBody>
      </p:sp>
    </p:spTree>
    <p:extLst>
      <p:ext uri="{BB962C8B-B14F-4D97-AF65-F5344CB8AC3E}">
        <p14:creationId xmlns:p14="http://schemas.microsoft.com/office/powerpoint/2010/main" val="178321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7D47E582-57BF-4DB8-94BC-6AF84CAC2304}" type="slidenum">
              <a:rPr lang="es-ES"/>
              <a:pPr>
                <a:defRPr/>
              </a:pPr>
              <a:t>‹#›</a:t>
            </a:fld>
            <a:endParaRPr lang="es-ES"/>
          </a:p>
        </p:txBody>
      </p:sp>
    </p:spTree>
    <p:extLst>
      <p:ext uri="{BB962C8B-B14F-4D97-AF65-F5344CB8AC3E}">
        <p14:creationId xmlns:p14="http://schemas.microsoft.com/office/powerpoint/2010/main" val="407884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7813"/>
            <a:ext cx="2057400" cy="585311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7813"/>
            <a:ext cx="6019800" cy="585311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54FF8280-4F23-46A3-B957-18D7C7069679}" type="slidenum">
              <a:rPr lang="es-ES"/>
              <a:pPr>
                <a:defRPr/>
              </a:pPr>
              <a:t>‹#›</a:t>
            </a:fld>
            <a:endParaRPr lang="es-ES"/>
          </a:p>
        </p:txBody>
      </p:sp>
    </p:spTree>
    <p:extLst>
      <p:ext uri="{BB962C8B-B14F-4D97-AF65-F5344CB8AC3E}">
        <p14:creationId xmlns:p14="http://schemas.microsoft.com/office/powerpoint/2010/main" val="3958362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12"/>
          <p:cNvSpPr>
            <a:spLocks noGrp="1" noChangeArrowheads="1"/>
          </p:cNvSpPr>
          <p:nvPr>
            <p:ph type="dt" sz="half" idx="10"/>
          </p:nvPr>
        </p:nvSpPr>
        <p:spPr>
          <a:ln/>
        </p:spPr>
        <p:txBody>
          <a:bodyPr/>
          <a:lstStyle>
            <a:lvl1pPr>
              <a:defRPr/>
            </a:lvl1pPr>
          </a:lstStyle>
          <a:p>
            <a:pPr>
              <a:defRPr/>
            </a:pPr>
            <a:endParaRPr lang="es-ES"/>
          </a:p>
        </p:txBody>
      </p:sp>
      <p:sp>
        <p:nvSpPr>
          <p:cNvPr id="4" name="Rectangle 13"/>
          <p:cNvSpPr>
            <a:spLocks noGrp="1" noChangeArrowheads="1"/>
          </p:cNvSpPr>
          <p:nvPr>
            <p:ph type="ftr" sz="quarter" idx="11"/>
          </p:nvPr>
        </p:nvSpPr>
        <p:spPr>
          <a:ln/>
        </p:spPr>
        <p:txBody>
          <a:bodyPr/>
          <a:lstStyle>
            <a:lvl1pPr>
              <a:defRPr/>
            </a:lvl1pPr>
          </a:lstStyle>
          <a:p>
            <a:pPr>
              <a:defRPr/>
            </a:pPr>
            <a:endParaRPr lang="es-ES"/>
          </a:p>
        </p:txBody>
      </p:sp>
      <p:sp>
        <p:nvSpPr>
          <p:cNvPr id="5" name="Rectangle 14"/>
          <p:cNvSpPr>
            <a:spLocks noGrp="1" noChangeArrowheads="1"/>
          </p:cNvSpPr>
          <p:nvPr>
            <p:ph type="sldNum" sz="quarter" idx="12"/>
          </p:nvPr>
        </p:nvSpPr>
        <p:spPr>
          <a:ln/>
        </p:spPr>
        <p:txBody>
          <a:bodyPr/>
          <a:lstStyle>
            <a:lvl1pPr>
              <a:defRPr/>
            </a:lvl1pPr>
          </a:lstStyle>
          <a:p>
            <a:pPr>
              <a:defRPr/>
            </a:pPr>
            <a:fld id="{5D2BFEF3-D8ED-498B-A321-F5291BF0E380}" type="slidenum">
              <a:rPr lang="es-ES"/>
              <a:pPr>
                <a:defRPr/>
              </a:pPr>
              <a:t>‹#›</a:t>
            </a:fld>
            <a:endParaRPr lang="es-ES"/>
          </a:p>
        </p:txBody>
      </p:sp>
    </p:spTree>
    <p:extLst>
      <p:ext uri="{BB962C8B-B14F-4D97-AF65-F5344CB8AC3E}">
        <p14:creationId xmlns:p14="http://schemas.microsoft.com/office/powerpoint/2010/main" val="189998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FC9223A-902E-410F-A1EF-DA32D1A467AA}" type="slidenum">
              <a:rPr lang="es-ES"/>
              <a:pPr>
                <a:defRPr/>
              </a:pPr>
              <a:t>‹#›</a:t>
            </a:fld>
            <a:endParaRPr lang="es-ES"/>
          </a:p>
        </p:txBody>
      </p:sp>
    </p:spTree>
    <p:extLst>
      <p:ext uri="{BB962C8B-B14F-4D97-AF65-F5344CB8AC3E}">
        <p14:creationId xmlns:p14="http://schemas.microsoft.com/office/powerpoint/2010/main" val="2664011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1E27CCF-2292-4158-8A9D-B004CB3CC08D}" type="slidenum">
              <a:rPr lang="es-ES"/>
              <a:pPr>
                <a:defRPr/>
              </a:pPr>
              <a:t>‹#›</a:t>
            </a:fld>
            <a:endParaRPr lang="es-ES"/>
          </a:p>
        </p:txBody>
      </p:sp>
    </p:spTree>
    <p:extLst>
      <p:ext uri="{BB962C8B-B14F-4D97-AF65-F5344CB8AC3E}">
        <p14:creationId xmlns:p14="http://schemas.microsoft.com/office/powerpoint/2010/main" val="671087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7EAA253-B33E-4B7B-978A-58AE5E3A7796}" type="slidenum">
              <a:rPr lang="es-ES"/>
              <a:pPr>
                <a:defRPr/>
              </a:pPr>
              <a:t>‹#›</a:t>
            </a:fld>
            <a:endParaRPr lang="es-ES"/>
          </a:p>
        </p:txBody>
      </p:sp>
    </p:spTree>
    <p:extLst>
      <p:ext uri="{BB962C8B-B14F-4D97-AF65-F5344CB8AC3E}">
        <p14:creationId xmlns:p14="http://schemas.microsoft.com/office/powerpoint/2010/main" val="279609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6F1B814-1B31-4F82-8A37-2388F484FD07}" type="slidenum">
              <a:rPr lang="es-ES"/>
              <a:pPr>
                <a:defRPr/>
              </a:pPr>
              <a:t>‹#›</a:t>
            </a:fld>
            <a:endParaRPr lang="es-ES"/>
          </a:p>
        </p:txBody>
      </p:sp>
    </p:spTree>
    <p:extLst>
      <p:ext uri="{BB962C8B-B14F-4D97-AF65-F5344CB8AC3E}">
        <p14:creationId xmlns:p14="http://schemas.microsoft.com/office/powerpoint/2010/main" val="3926697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51690DE-8DD2-4B56-A51C-B1496E2303CA}" type="slidenum">
              <a:rPr lang="es-ES"/>
              <a:pPr>
                <a:defRPr/>
              </a:pPr>
              <a:t>‹#›</a:t>
            </a:fld>
            <a:endParaRPr lang="es-ES"/>
          </a:p>
        </p:txBody>
      </p:sp>
    </p:spTree>
    <p:extLst>
      <p:ext uri="{BB962C8B-B14F-4D97-AF65-F5344CB8AC3E}">
        <p14:creationId xmlns:p14="http://schemas.microsoft.com/office/powerpoint/2010/main" val="2648536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CA8B00C9-9535-48D0-BC2E-31D0C3D67448}" type="slidenum">
              <a:rPr lang="es-ES"/>
              <a:pPr>
                <a:defRPr/>
              </a:pPr>
              <a:t>‹#›</a:t>
            </a:fld>
            <a:endParaRPr lang="es-ES"/>
          </a:p>
        </p:txBody>
      </p:sp>
    </p:spTree>
    <p:extLst>
      <p:ext uri="{BB962C8B-B14F-4D97-AF65-F5344CB8AC3E}">
        <p14:creationId xmlns:p14="http://schemas.microsoft.com/office/powerpoint/2010/main" val="212657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CE5EC028-DC41-4CE9-9F44-076A35804188}" type="slidenum">
              <a:rPr lang="es-ES"/>
              <a:pPr>
                <a:defRPr/>
              </a:pPr>
              <a:t>‹#›</a:t>
            </a:fld>
            <a:endParaRPr lang="es-ES"/>
          </a:p>
        </p:txBody>
      </p:sp>
    </p:spTree>
    <p:extLst>
      <p:ext uri="{BB962C8B-B14F-4D97-AF65-F5344CB8AC3E}">
        <p14:creationId xmlns:p14="http://schemas.microsoft.com/office/powerpoint/2010/main" val="3481835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D94FF106-647F-4E5B-97E2-76375FAF8B17}" type="slidenum">
              <a:rPr lang="es-ES"/>
              <a:pPr>
                <a:defRPr/>
              </a:pPr>
              <a:t>‹#›</a:t>
            </a:fld>
            <a:endParaRPr lang="es-ES"/>
          </a:p>
        </p:txBody>
      </p:sp>
    </p:spTree>
    <p:extLst>
      <p:ext uri="{BB962C8B-B14F-4D97-AF65-F5344CB8AC3E}">
        <p14:creationId xmlns:p14="http://schemas.microsoft.com/office/powerpoint/2010/main" val="4168061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E70FB19-8079-4590-AE02-134F1DC15A6D}" type="slidenum">
              <a:rPr lang="es-ES"/>
              <a:pPr>
                <a:defRPr/>
              </a:pPr>
              <a:t>‹#›</a:t>
            </a:fld>
            <a:endParaRPr lang="es-ES"/>
          </a:p>
        </p:txBody>
      </p:sp>
    </p:spTree>
    <p:extLst>
      <p:ext uri="{BB962C8B-B14F-4D97-AF65-F5344CB8AC3E}">
        <p14:creationId xmlns:p14="http://schemas.microsoft.com/office/powerpoint/2010/main" val="293617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5562F947-9B49-4E43-83F0-64D6FFF465E4}" type="slidenum">
              <a:rPr lang="es-ES"/>
              <a:pPr>
                <a:defRPr/>
              </a:pPr>
              <a:t>‹#›</a:t>
            </a:fld>
            <a:endParaRPr lang="es-ES"/>
          </a:p>
        </p:txBody>
      </p:sp>
    </p:spTree>
    <p:extLst>
      <p:ext uri="{BB962C8B-B14F-4D97-AF65-F5344CB8AC3E}">
        <p14:creationId xmlns:p14="http://schemas.microsoft.com/office/powerpoint/2010/main" val="3594613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9603225-9C84-4A56-AFD6-12F7F2C2D51C}" type="slidenum">
              <a:rPr lang="es-ES"/>
              <a:pPr>
                <a:defRPr/>
              </a:pPr>
              <a:t>‹#›</a:t>
            </a:fld>
            <a:endParaRPr lang="es-ES"/>
          </a:p>
        </p:txBody>
      </p:sp>
    </p:spTree>
    <p:extLst>
      <p:ext uri="{BB962C8B-B14F-4D97-AF65-F5344CB8AC3E}">
        <p14:creationId xmlns:p14="http://schemas.microsoft.com/office/powerpoint/2010/main" val="42078861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1E42079-9510-4FAE-8B02-CB97E517275F}" type="slidenum">
              <a:rPr lang="es-ES"/>
              <a:pPr>
                <a:defRPr/>
              </a:pPr>
              <a:t>‹#›</a:t>
            </a:fld>
            <a:endParaRPr lang="es-ES"/>
          </a:p>
        </p:txBody>
      </p:sp>
    </p:spTree>
    <p:extLst>
      <p:ext uri="{BB962C8B-B14F-4D97-AF65-F5344CB8AC3E}">
        <p14:creationId xmlns:p14="http://schemas.microsoft.com/office/powerpoint/2010/main" val="1992781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9AA39D3E-B428-4DB6-8467-9A891CD12DED}" type="slidenum">
              <a:rPr lang="es-ES"/>
              <a:pPr>
                <a:defRPr/>
              </a:pPr>
              <a:t>‹#›</a:t>
            </a:fld>
            <a:endParaRPr lang="es-ES"/>
          </a:p>
        </p:txBody>
      </p:sp>
    </p:spTree>
    <p:extLst>
      <p:ext uri="{BB962C8B-B14F-4D97-AF65-F5344CB8AC3E}">
        <p14:creationId xmlns:p14="http://schemas.microsoft.com/office/powerpoint/2010/main" val="3087544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endParaRPr lang="es-ES"/>
          </a:p>
        </p:txBody>
      </p:sp>
      <p:sp>
        <p:nvSpPr>
          <p:cNvPr id="5" name="Нижний колонтитул 4"/>
          <p:cNvSpPr>
            <a:spLocks noGrp="1"/>
          </p:cNvSpPr>
          <p:nvPr>
            <p:ph type="ftr" sz="quarter" idx="11"/>
          </p:nvPr>
        </p:nvSpPr>
        <p:spPr/>
        <p:txBody>
          <a:bodyPr/>
          <a:lstStyle>
            <a:lvl1pPr>
              <a:defRPr/>
            </a:lvl1pPr>
          </a:lstStyle>
          <a:p>
            <a:pPr>
              <a:defRPr/>
            </a:pPr>
            <a:endParaRPr lang="es-ES"/>
          </a:p>
        </p:txBody>
      </p:sp>
      <p:sp>
        <p:nvSpPr>
          <p:cNvPr id="6" name="Номер слайда 5"/>
          <p:cNvSpPr>
            <a:spLocks noGrp="1"/>
          </p:cNvSpPr>
          <p:nvPr>
            <p:ph type="sldNum" sz="quarter" idx="12"/>
          </p:nvPr>
        </p:nvSpPr>
        <p:spPr/>
        <p:txBody>
          <a:bodyPr/>
          <a:lstStyle>
            <a:lvl1pPr>
              <a:defRPr/>
            </a:lvl1pPr>
          </a:lstStyle>
          <a:p>
            <a:pPr>
              <a:defRPr/>
            </a:pPr>
            <a:fld id="{E25A25AA-99B2-4A8E-8410-38987566700D}" type="slidenum">
              <a:rPr lang="es-ES"/>
              <a:pPr>
                <a:defRPr/>
              </a:pPr>
              <a:t>‹#›</a:t>
            </a:fld>
            <a:endParaRPr lang="es-ES"/>
          </a:p>
        </p:txBody>
      </p:sp>
    </p:spTree>
    <p:extLst>
      <p:ext uri="{BB962C8B-B14F-4D97-AF65-F5344CB8AC3E}">
        <p14:creationId xmlns:p14="http://schemas.microsoft.com/office/powerpoint/2010/main" val="2522853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es-ES"/>
          </a:p>
        </p:txBody>
      </p:sp>
      <p:sp>
        <p:nvSpPr>
          <p:cNvPr id="5" name="Нижний колонтитул 4"/>
          <p:cNvSpPr>
            <a:spLocks noGrp="1"/>
          </p:cNvSpPr>
          <p:nvPr>
            <p:ph type="ftr" sz="quarter" idx="11"/>
          </p:nvPr>
        </p:nvSpPr>
        <p:spPr/>
        <p:txBody>
          <a:bodyPr/>
          <a:lstStyle>
            <a:lvl1pPr>
              <a:defRPr/>
            </a:lvl1pPr>
          </a:lstStyle>
          <a:p>
            <a:pPr>
              <a:defRPr/>
            </a:pPr>
            <a:endParaRPr lang="es-ES"/>
          </a:p>
        </p:txBody>
      </p:sp>
      <p:sp>
        <p:nvSpPr>
          <p:cNvPr id="6" name="Номер слайда 5"/>
          <p:cNvSpPr>
            <a:spLocks noGrp="1"/>
          </p:cNvSpPr>
          <p:nvPr>
            <p:ph type="sldNum" sz="quarter" idx="12"/>
          </p:nvPr>
        </p:nvSpPr>
        <p:spPr/>
        <p:txBody>
          <a:bodyPr/>
          <a:lstStyle>
            <a:lvl1pPr>
              <a:defRPr/>
            </a:lvl1pPr>
          </a:lstStyle>
          <a:p>
            <a:pPr>
              <a:defRPr/>
            </a:pPr>
            <a:fld id="{09236AEF-EF79-40D8-B6AA-0919AE40BFA5}" type="slidenum">
              <a:rPr lang="es-ES"/>
              <a:pPr>
                <a:defRPr/>
              </a:pPr>
              <a:t>‹#›</a:t>
            </a:fld>
            <a:endParaRPr lang="es-ES"/>
          </a:p>
        </p:txBody>
      </p:sp>
    </p:spTree>
    <p:extLst>
      <p:ext uri="{BB962C8B-B14F-4D97-AF65-F5344CB8AC3E}">
        <p14:creationId xmlns:p14="http://schemas.microsoft.com/office/powerpoint/2010/main" val="501509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endParaRPr lang="es-ES"/>
          </a:p>
        </p:txBody>
      </p:sp>
      <p:sp>
        <p:nvSpPr>
          <p:cNvPr id="5" name="Нижний колонтитул 4"/>
          <p:cNvSpPr>
            <a:spLocks noGrp="1"/>
          </p:cNvSpPr>
          <p:nvPr>
            <p:ph type="ftr" sz="quarter" idx="11"/>
          </p:nvPr>
        </p:nvSpPr>
        <p:spPr/>
        <p:txBody>
          <a:bodyPr/>
          <a:lstStyle>
            <a:lvl1pPr>
              <a:defRPr/>
            </a:lvl1pPr>
          </a:lstStyle>
          <a:p>
            <a:pPr>
              <a:defRPr/>
            </a:pPr>
            <a:endParaRPr lang="es-ES"/>
          </a:p>
        </p:txBody>
      </p:sp>
      <p:sp>
        <p:nvSpPr>
          <p:cNvPr id="6" name="Номер слайда 5"/>
          <p:cNvSpPr>
            <a:spLocks noGrp="1"/>
          </p:cNvSpPr>
          <p:nvPr>
            <p:ph type="sldNum" sz="quarter" idx="12"/>
          </p:nvPr>
        </p:nvSpPr>
        <p:spPr/>
        <p:txBody>
          <a:bodyPr/>
          <a:lstStyle>
            <a:lvl1pPr>
              <a:defRPr/>
            </a:lvl1pPr>
          </a:lstStyle>
          <a:p>
            <a:pPr>
              <a:defRPr/>
            </a:pPr>
            <a:fld id="{63CEEC1D-86BC-493A-B4FB-8BE7C6E77468}" type="slidenum">
              <a:rPr lang="es-ES"/>
              <a:pPr>
                <a:defRPr/>
              </a:pPr>
              <a:t>‹#›</a:t>
            </a:fld>
            <a:endParaRPr lang="es-ES"/>
          </a:p>
        </p:txBody>
      </p:sp>
    </p:spTree>
    <p:extLst>
      <p:ext uri="{BB962C8B-B14F-4D97-AF65-F5344CB8AC3E}">
        <p14:creationId xmlns:p14="http://schemas.microsoft.com/office/powerpoint/2010/main" val="663060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endParaRPr lang="es-ES"/>
          </a:p>
        </p:txBody>
      </p:sp>
      <p:sp>
        <p:nvSpPr>
          <p:cNvPr id="6" name="Нижний колонтитул 4"/>
          <p:cNvSpPr>
            <a:spLocks noGrp="1"/>
          </p:cNvSpPr>
          <p:nvPr>
            <p:ph type="ftr" sz="quarter" idx="11"/>
          </p:nvPr>
        </p:nvSpPr>
        <p:spPr/>
        <p:txBody>
          <a:bodyPr/>
          <a:lstStyle>
            <a:lvl1pPr>
              <a:defRPr/>
            </a:lvl1pPr>
          </a:lstStyle>
          <a:p>
            <a:pPr>
              <a:defRPr/>
            </a:pPr>
            <a:endParaRPr lang="es-ES"/>
          </a:p>
        </p:txBody>
      </p:sp>
      <p:sp>
        <p:nvSpPr>
          <p:cNvPr id="7" name="Номер слайда 5"/>
          <p:cNvSpPr>
            <a:spLocks noGrp="1"/>
          </p:cNvSpPr>
          <p:nvPr>
            <p:ph type="sldNum" sz="quarter" idx="12"/>
          </p:nvPr>
        </p:nvSpPr>
        <p:spPr/>
        <p:txBody>
          <a:bodyPr/>
          <a:lstStyle>
            <a:lvl1pPr>
              <a:defRPr/>
            </a:lvl1pPr>
          </a:lstStyle>
          <a:p>
            <a:pPr>
              <a:defRPr/>
            </a:pPr>
            <a:fld id="{38DBB5E3-D04F-4415-9C43-AFD3FB08EE2E}" type="slidenum">
              <a:rPr lang="es-ES"/>
              <a:pPr>
                <a:defRPr/>
              </a:pPr>
              <a:t>‹#›</a:t>
            </a:fld>
            <a:endParaRPr lang="es-ES"/>
          </a:p>
        </p:txBody>
      </p:sp>
    </p:spTree>
    <p:extLst>
      <p:ext uri="{BB962C8B-B14F-4D97-AF65-F5344CB8AC3E}">
        <p14:creationId xmlns:p14="http://schemas.microsoft.com/office/powerpoint/2010/main" val="925865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endParaRPr lang="es-ES"/>
          </a:p>
        </p:txBody>
      </p:sp>
      <p:sp>
        <p:nvSpPr>
          <p:cNvPr id="8" name="Нижний колонтитул 4"/>
          <p:cNvSpPr>
            <a:spLocks noGrp="1"/>
          </p:cNvSpPr>
          <p:nvPr>
            <p:ph type="ftr" sz="quarter" idx="11"/>
          </p:nvPr>
        </p:nvSpPr>
        <p:spPr/>
        <p:txBody>
          <a:bodyPr/>
          <a:lstStyle>
            <a:lvl1pPr>
              <a:defRPr/>
            </a:lvl1pPr>
          </a:lstStyle>
          <a:p>
            <a:pPr>
              <a:defRPr/>
            </a:pPr>
            <a:endParaRPr lang="es-ES"/>
          </a:p>
        </p:txBody>
      </p:sp>
      <p:sp>
        <p:nvSpPr>
          <p:cNvPr id="9" name="Номер слайда 5"/>
          <p:cNvSpPr>
            <a:spLocks noGrp="1"/>
          </p:cNvSpPr>
          <p:nvPr>
            <p:ph type="sldNum" sz="quarter" idx="12"/>
          </p:nvPr>
        </p:nvSpPr>
        <p:spPr/>
        <p:txBody>
          <a:bodyPr/>
          <a:lstStyle>
            <a:lvl1pPr>
              <a:defRPr/>
            </a:lvl1pPr>
          </a:lstStyle>
          <a:p>
            <a:pPr>
              <a:defRPr/>
            </a:pPr>
            <a:fld id="{36648566-33C5-43D8-8568-A8579ED1AB24}" type="slidenum">
              <a:rPr lang="es-ES"/>
              <a:pPr>
                <a:defRPr/>
              </a:pPr>
              <a:t>‹#›</a:t>
            </a:fld>
            <a:endParaRPr lang="es-ES"/>
          </a:p>
        </p:txBody>
      </p:sp>
    </p:spTree>
    <p:extLst>
      <p:ext uri="{BB962C8B-B14F-4D97-AF65-F5344CB8AC3E}">
        <p14:creationId xmlns:p14="http://schemas.microsoft.com/office/powerpoint/2010/main" val="3551414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12"/>
          <p:cNvSpPr>
            <a:spLocks noGrp="1" noChangeArrowheads="1"/>
          </p:cNvSpPr>
          <p:nvPr>
            <p:ph type="dt" sz="half" idx="10"/>
          </p:nvPr>
        </p:nvSpPr>
        <p:spPr>
          <a:ln/>
        </p:spPr>
        <p:txBody>
          <a:bodyPr/>
          <a:lstStyle>
            <a:lvl1pPr>
              <a:defRPr/>
            </a:lvl1pPr>
          </a:lstStyle>
          <a:p>
            <a:pPr>
              <a:defRPr/>
            </a:pPr>
            <a:endParaRPr lang="es-ES"/>
          </a:p>
        </p:txBody>
      </p:sp>
      <p:sp>
        <p:nvSpPr>
          <p:cNvPr id="5" name="Rectangle 13"/>
          <p:cNvSpPr>
            <a:spLocks noGrp="1" noChangeArrowheads="1"/>
          </p:cNvSpPr>
          <p:nvPr>
            <p:ph type="ftr" sz="quarter" idx="11"/>
          </p:nvPr>
        </p:nvSpPr>
        <p:spPr>
          <a:ln/>
        </p:spPr>
        <p:txBody>
          <a:bodyPr/>
          <a:lstStyle>
            <a:lvl1pPr>
              <a:defRPr/>
            </a:lvl1pPr>
          </a:lstStyle>
          <a:p>
            <a:pPr>
              <a:defRPr/>
            </a:pPr>
            <a:endParaRPr lang="es-ES"/>
          </a:p>
        </p:txBody>
      </p:sp>
      <p:sp>
        <p:nvSpPr>
          <p:cNvPr id="6" name="Rectangle 14"/>
          <p:cNvSpPr>
            <a:spLocks noGrp="1" noChangeArrowheads="1"/>
          </p:cNvSpPr>
          <p:nvPr>
            <p:ph type="sldNum" sz="quarter" idx="12"/>
          </p:nvPr>
        </p:nvSpPr>
        <p:spPr>
          <a:ln/>
        </p:spPr>
        <p:txBody>
          <a:bodyPr/>
          <a:lstStyle>
            <a:lvl1pPr>
              <a:defRPr/>
            </a:lvl1pPr>
          </a:lstStyle>
          <a:p>
            <a:pPr>
              <a:defRPr/>
            </a:pPr>
            <a:fld id="{E9EB57E3-6952-4BAF-9104-951046430373}" type="slidenum">
              <a:rPr lang="es-ES"/>
              <a:pPr>
                <a:defRPr/>
              </a:pPr>
              <a:t>‹#›</a:t>
            </a:fld>
            <a:endParaRPr lang="es-ES"/>
          </a:p>
        </p:txBody>
      </p:sp>
    </p:spTree>
    <p:extLst>
      <p:ext uri="{BB962C8B-B14F-4D97-AF65-F5344CB8AC3E}">
        <p14:creationId xmlns:p14="http://schemas.microsoft.com/office/powerpoint/2010/main" val="2626882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endParaRPr lang="es-ES"/>
          </a:p>
        </p:txBody>
      </p:sp>
      <p:sp>
        <p:nvSpPr>
          <p:cNvPr id="4" name="Нижний колонтитул 4"/>
          <p:cNvSpPr>
            <a:spLocks noGrp="1"/>
          </p:cNvSpPr>
          <p:nvPr>
            <p:ph type="ftr" sz="quarter" idx="11"/>
          </p:nvPr>
        </p:nvSpPr>
        <p:spPr/>
        <p:txBody>
          <a:bodyPr/>
          <a:lstStyle>
            <a:lvl1pPr>
              <a:defRPr/>
            </a:lvl1pPr>
          </a:lstStyle>
          <a:p>
            <a:pPr>
              <a:defRPr/>
            </a:pPr>
            <a:endParaRPr lang="es-ES"/>
          </a:p>
        </p:txBody>
      </p:sp>
      <p:sp>
        <p:nvSpPr>
          <p:cNvPr id="5" name="Номер слайда 5"/>
          <p:cNvSpPr>
            <a:spLocks noGrp="1"/>
          </p:cNvSpPr>
          <p:nvPr>
            <p:ph type="sldNum" sz="quarter" idx="12"/>
          </p:nvPr>
        </p:nvSpPr>
        <p:spPr/>
        <p:txBody>
          <a:bodyPr/>
          <a:lstStyle>
            <a:lvl1pPr>
              <a:defRPr/>
            </a:lvl1pPr>
          </a:lstStyle>
          <a:p>
            <a:pPr>
              <a:defRPr/>
            </a:pPr>
            <a:fld id="{17F440E3-6FCF-431E-9878-57ED2B628153}" type="slidenum">
              <a:rPr lang="es-ES"/>
              <a:pPr>
                <a:defRPr/>
              </a:pPr>
              <a:t>‹#›</a:t>
            </a:fld>
            <a:endParaRPr lang="es-ES"/>
          </a:p>
        </p:txBody>
      </p:sp>
    </p:spTree>
    <p:extLst>
      <p:ext uri="{BB962C8B-B14F-4D97-AF65-F5344CB8AC3E}">
        <p14:creationId xmlns:p14="http://schemas.microsoft.com/office/powerpoint/2010/main" val="33807999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es-ES"/>
          </a:p>
        </p:txBody>
      </p:sp>
      <p:sp>
        <p:nvSpPr>
          <p:cNvPr id="3" name="Нижний колонтитул 4"/>
          <p:cNvSpPr>
            <a:spLocks noGrp="1"/>
          </p:cNvSpPr>
          <p:nvPr>
            <p:ph type="ftr" sz="quarter" idx="11"/>
          </p:nvPr>
        </p:nvSpPr>
        <p:spPr/>
        <p:txBody>
          <a:bodyPr/>
          <a:lstStyle>
            <a:lvl1pPr>
              <a:defRPr/>
            </a:lvl1pPr>
          </a:lstStyle>
          <a:p>
            <a:pPr>
              <a:defRPr/>
            </a:pPr>
            <a:endParaRPr lang="es-ES"/>
          </a:p>
        </p:txBody>
      </p:sp>
      <p:sp>
        <p:nvSpPr>
          <p:cNvPr id="4" name="Номер слайда 5"/>
          <p:cNvSpPr>
            <a:spLocks noGrp="1"/>
          </p:cNvSpPr>
          <p:nvPr>
            <p:ph type="sldNum" sz="quarter" idx="12"/>
          </p:nvPr>
        </p:nvSpPr>
        <p:spPr/>
        <p:txBody>
          <a:bodyPr/>
          <a:lstStyle>
            <a:lvl1pPr>
              <a:defRPr/>
            </a:lvl1pPr>
          </a:lstStyle>
          <a:p>
            <a:pPr>
              <a:defRPr/>
            </a:pPr>
            <a:fld id="{57F15EE4-5A53-4477-8F31-2C44939E24A2}" type="slidenum">
              <a:rPr lang="es-ES"/>
              <a:pPr>
                <a:defRPr/>
              </a:pPr>
              <a:t>‹#›</a:t>
            </a:fld>
            <a:endParaRPr lang="es-ES"/>
          </a:p>
        </p:txBody>
      </p:sp>
    </p:spTree>
    <p:extLst>
      <p:ext uri="{BB962C8B-B14F-4D97-AF65-F5344CB8AC3E}">
        <p14:creationId xmlns:p14="http://schemas.microsoft.com/office/powerpoint/2010/main" val="3868692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es-ES"/>
          </a:p>
        </p:txBody>
      </p:sp>
      <p:sp>
        <p:nvSpPr>
          <p:cNvPr id="6" name="Нижний колонтитул 4"/>
          <p:cNvSpPr>
            <a:spLocks noGrp="1"/>
          </p:cNvSpPr>
          <p:nvPr>
            <p:ph type="ftr" sz="quarter" idx="11"/>
          </p:nvPr>
        </p:nvSpPr>
        <p:spPr/>
        <p:txBody>
          <a:bodyPr/>
          <a:lstStyle>
            <a:lvl1pPr>
              <a:defRPr/>
            </a:lvl1pPr>
          </a:lstStyle>
          <a:p>
            <a:pPr>
              <a:defRPr/>
            </a:pPr>
            <a:endParaRPr lang="es-ES"/>
          </a:p>
        </p:txBody>
      </p:sp>
      <p:sp>
        <p:nvSpPr>
          <p:cNvPr id="7" name="Номер слайда 5"/>
          <p:cNvSpPr>
            <a:spLocks noGrp="1"/>
          </p:cNvSpPr>
          <p:nvPr>
            <p:ph type="sldNum" sz="quarter" idx="12"/>
          </p:nvPr>
        </p:nvSpPr>
        <p:spPr/>
        <p:txBody>
          <a:bodyPr/>
          <a:lstStyle>
            <a:lvl1pPr>
              <a:defRPr/>
            </a:lvl1pPr>
          </a:lstStyle>
          <a:p>
            <a:pPr>
              <a:defRPr/>
            </a:pPr>
            <a:fld id="{F3AA7AEA-1531-41F4-B022-78BC8849BB7C}" type="slidenum">
              <a:rPr lang="es-ES"/>
              <a:pPr>
                <a:defRPr/>
              </a:pPr>
              <a:t>‹#›</a:t>
            </a:fld>
            <a:endParaRPr lang="es-ES"/>
          </a:p>
        </p:txBody>
      </p:sp>
    </p:spTree>
    <p:extLst>
      <p:ext uri="{BB962C8B-B14F-4D97-AF65-F5344CB8AC3E}">
        <p14:creationId xmlns:p14="http://schemas.microsoft.com/office/powerpoint/2010/main" val="338429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endParaRPr lang="es-ES"/>
          </a:p>
        </p:txBody>
      </p:sp>
      <p:sp>
        <p:nvSpPr>
          <p:cNvPr id="6" name="Нижний колонтитул 4"/>
          <p:cNvSpPr>
            <a:spLocks noGrp="1"/>
          </p:cNvSpPr>
          <p:nvPr>
            <p:ph type="ftr" sz="quarter" idx="11"/>
          </p:nvPr>
        </p:nvSpPr>
        <p:spPr/>
        <p:txBody>
          <a:bodyPr/>
          <a:lstStyle>
            <a:lvl1pPr>
              <a:defRPr/>
            </a:lvl1pPr>
          </a:lstStyle>
          <a:p>
            <a:pPr>
              <a:defRPr/>
            </a:pPr>
            <a:endParaRPr lang="es-ES"/>
          </a:p>
        </p:txBody>
      </p:sp>
      <p:sp>
        <p:nvSpPr>
          <p:cNvPr id="7" name="Номер слайда 5"/>
          <p:cNvSpPr>
            <a:spLocks noGrp="1"/>
          </p:cNvSpPr>
          <p:nvPr>
            <p:ph type="sldNum" sz="quarter" idx="12"/>
          </p:nvPr>
        </p:nvSpPr>
        <p:spPr/>
        <p:txBody>
          <a:bodyPr/>
          <a:lstStyle>
            <a:lvl1pPr>
              <a:defRPr/>
            </a:lvl1pPr>
          </a:lstStyle>
          <a:p>
            <a:pPr>
              <a:defRPr/>
            </a:pPr>
            <a:fld id="{7AAF4F6A-05C2-4165-A577-018CA1D916B2}" type="slidenum">
              <a:rPr lang="es-ES"/>
              <a:pPr>
                <a:defRPr/>
              </a:pPr>
              <a:t>‹#›</a:t>
            </a:fld>
            <a:endParaRPr lang="es-ES"/>
          </a:p>
        </p:txBody>
      </p:sp>
    </p:spTree>
    <p:extLst>
      <p:ext uri="{BB962C8B-B14F-4D97-AF65-F5344CB8AC3E}">
        <p14:creationId xmlns:p14="http://schemas.microsoft.com/office/powerpoint/2010/main" val="2724669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es-ES"/>
          </a:p>
        </p:txBody>
      </p:sp>
      <p:sp>
        <p:nvSpPr>
          <p:cNvPr id="5" name="Нижний колонтитул 4"/>
          <p:cNvSpPr>
            <a:spLocks noGrp="1"/>
          </p:cNvSpPr>
          <p:nvPr>
            <p:ph type="ftr" sz="quarter" idx="11"/>
          </p:nvPr>
        </p:nvSpPr>
        <p:spPr/>
        <p:txBody>
          <a:bodyPr/>
          <a:lstStyle>
            <a:lvl1pPr>
              <a:defRPr/>
            </a:lvl1pPr>
          </a:lstStyle>
          <a:p>
            <a:pPr>
              <a:defRPr/>
            </a:pPr>
            <a:endParaRPr lang="es-ES"/>
          </a:p>
        </p:txBody>
      </p:sp>
      <p:sp>
        <p:nvSpPr>
          <p:cNvPr id="6" name="Номер слайда 5"/>
          <p:cNvSpPr>
            <a:spLocks noGrp="1"/>
          </p:cNvSpPr>
          <p:nvPr>
            <p:ph type="sldNum" sz="quarter" idx="12"/>
          </p:nvPr>
        </p:nvSpPr>
        <p:spPr/>
        <p:txBody>
          <a:bodyPr/>
          <a:lstStyle>
            <a:lvl1pPr>
              <a:defRPr/>
            </a:lvl1pPr>
          </a:lstStyle>
          <a:p>
            <a:pPr>
              <a:defRPr/>
            </a:pPr>
            <a:fld id="{33A372BB-FFCA-4283-BA40-BABFA7CDED0A}" type="slidenum">
              <a:rPr lang="es-ES"/>
              <a:pPr>
                <a:defRPr/>
              </a:pPr>
              <a:t>‹#›</a:t>
            </a:fld>
            <a:endParaRPr lang="es-ES"/>
          </a:p>
        </p:txBody>
      </p:sp>
    </p:spTree>
    <p:extLst>
      <p:ext uri="{BB962C8B-B14F-4D97-AF65-F5344CB8AC3E}">
        <p14:creationId xmlns:p14="http://schemas.microsoft.com/office/powerpoint/2010/main" val="21292074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endParaRPr lang="es-ES"/>
          </a:p>
        </p:txBody>
      </p:sp>
      <p:sp>
        <p:nvSpPr>
          <p:cNvPr id="5" name="Нижний колонтитул 4"/>
          <p:cNvSpPr>
            <a:spLocks noGrp="1"/>
          </p:cNvSpPr>
          <p:nvPr>
            <p:ph type="ftr" sz="quarter" idx="11"/>
          </p:nvPr>
        </p:nvSpPr>
        <p:spPr/>
        <p:txBody>
          <a:bodyPr/>
          <a:lstStyle>
            <a:lvl1pPr>
              <a:defRPr/>
            </a:lvl1pPr>
          </a:lstStyle>
          <a:p>
            <a:pPr>
              <a:defRPr/>
            </a:pPr>
            <a:endParaRPr lang="es-ES"/>
          </a:p>
        </p:txBody>
      </p:sp>
      <p:sp>
        <p:nvSpPr>
          <p:cNvPr id="6" name="Номер слайда 5"/>
          <p:cNvSpPr>
            <a:spLocks noGrp="1"/>
          </p:cNvSpPr>
          <p:nvPr>
            <p:ph type="sldNum" sz="quarter" idx="12"/>
          </p:nvPr>
        </p:nvSpPr>
        <p:spPr/>
        <p:txBody>
          <a:bodyPr/>
          <a:lstStyle>
            <a:lvl1pPr>
              <a:defRPr/>
            </a:lvl1pPr>
          </a:lstStyle>
          <a:p>
            <a:pPr>
              <a:defRPr/>
            </a:pPr>
            <a:fld id="{86D7E807-E9A4-4176-9CF3-404ECB47C061}" type="slidenum">
              <a:rPr lang="es-ES"/>
              <a:pPr>
                <a:defRPr/>
              </a:pPr>
              <a:t>‹#›</a:t>
            </a:fld>
            <a:endParaRPr lang="es-ES"/>
          </a:p>
        </p:txBody>
      </p:sp>
    </p:spTree>
    <p:extLst>
      <p:ext uri="{BB962C8B-B14F-4D97-AF65-F5344CB8AC3E}">
        <p14:creationId xmlns:p14="http://schemas.microsoft.com/office/powerpoint/2010/main" val="215048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08B8D87D-B7AA-47AE-B17B-44A449120C7E}" type="slidenum">
              <a:rPr lang="es-ES"/>
              <a:pPr>
                <a:defRPr/>
              </a:pPr>
              <a:t>‹#›</a:t>
            </a:fld>
            <a:endParaRPr lang="es-ES"/>
          </a:p>
        </p:txBody>
      </p:sp>
    </p:spTree>
    <p:extLst>
      <p:ext uri="{BB962C8B-B14F-4D97-AF65-F5344CB8AC3E}">
        <p14:creationId xmlns:p14="http://schemas.microsoft.com/office/powerpoint/2010/main" val="120340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12"/>
          <p:cNvSpPr>
            <a:spLocks noGrp="1" noChangeArrowheads="1"/>
          </p:cNvSpPr>
          <p:nvPr>
            <p:ph type="dt" sz="half" idx="10"/>
          </p:nvPr>
        </p:nvSpPr>
        <p:spPr>
          <a:ln/>
        </p:spPr>
        <p:txBody>
          <a:bodyPr/>
          <a:lstStyle>
            <a:lvl1pPr>
              <a:defRPr/>
            </a:lvl1pPr>
          </a:lstStyle>
          <a:p>
            <a:pPr>
              <a:defRPr/>
            </a:pPr>
            <a:endParaRPr lang="es-ES"/>
          </a:p>
        </p:txBody>
      </p:sp>
      <p:sp>
        <p:nvSpPr>
          <p:cNvPr id="8" name="Rectangle 13"/>
          <p:cNvSpPr>
            <a:spLocks noGrp="1" noChangeArrowheads="1"/>
          </p:cNvSpPr>
          <p:nvPr>
            <p:ph type="ftr" sz="quarter" idx="11"/>
          </p:nvPr>
        </p:nvSpPr>
        <p:spPr>
          <a:ln/>
        </p:spPr>
        <p:txBody>
          <a:bodyPr/>
          <a:lstStyle>
            <a:lvl1pPr>
              <a:defRPr/>
            </a:lvl1pPr>
          </a:lstStyle>
          <a:p>
            <a:pPr>
              <a:defRPr/>
            </a:pPr>
            <a:endParaRPr lang="es-ES"/>
          </a:p>
        </p:txBody>
      </p:sp>
      <p:sp>
        <p:nvSpPr>
          <p:cNvPr id="9" name="Rectangle 14"/>
          <p:cNvSpPr>
            <a:spLocks noGrp="1" noChangeArrowheads="1"/>
          </p:cNvSpPr>
          <p:nvPr>
            <p:ph type="sldNum" sz="quarter" idx="12"/>
          </p:nvPr>
        </p:nvSpPr>
        <p:spPr>
          <a:ln/>
        </p:spPr>
        <p:txBody>
          <a:bodyPr/>
          <a:lstStyle>
            <a:lvl1pPr>
              <a:defRPr/>
            </a:lvl1pPr>
          </a:lstStyle>
          <a:p>
            <a:pPr>
              <a:defRPr/>
            </a:pPr>
            <a:fld id="{C7FFCC8F-C10A-4019-94BA-B97A8F1BB069}" type="slidenum">
              <a:rPr lang="es-ES"/>
              <a:pPr>
                <a:defRPr/>
              </a:pPr>
              <a:t>‹#›</a:t>
            </a:fld>
            <a:endParaRPr lang="es-ES"/>
          </a:p>
        </p:txBody>
      </p:sp>
    </p:spTree>
    <p:extLst>
      <p:ext uri="{BB962C8B-B14F-4D97-AF65-F5344CB8AC3E}">
        <p14:creationId xmlns:p14="http://schemas.microsoft.com/office/powerpoint/2010/main" val="192487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12"/>
          <p:cNvSpPr>
            <a:spLocks noGrp="1" noChangeArrowheads="1"/>
          </p:cNvSpPr>
          <p:nvPr>
            <p:ph type="dt" sz="half" idx="10"/>
          </p:nvPr>
        </p:nvSpPr>
        <p:spPr>
          <a:ln/>
        </p:spPr>
        <p:txBody>
          <a:bodyPr/>
          <a:lstStyle>
            <a:lvl1pPr>
              <a:defRPr/>
            </a:lvl1pPr>
          </a:lstStyle>
          <a:p>
            <a:pPr>
              <a:defRPr/>
            </a:pPr>
            <a:endParaRPr lang="es-ES"/>
          </a:p>
        </p:txBody>
      </p:sp>
      <p:sp>
        <p:nvSpPr>
          <p:cNvPr id="4" name="Rectangle 13"/>
          <p:cNvSpPr>
            <a:spLocks noGrp="1" noChangeArrowheads="1"/>
          </p:cNvSpPr>
          <p:nvPr>
            <p:ph type="ftr" sz="quarter" idx="11"/>
          </p:nvPr>
        </p:nvSpPr>
        <p:spPr>
          <a:ln/>
        </p:spPr>
        <p:txBody>
          <a:bodyPr/>
          <a:lstStyle>
            <a:lvl1pPr>
              <a:defRPr/>
            </a:lvl1pPr>
          </a:lstStyle>
          <a:p>
            <a:pPr>
              <a:defRPr/>
            </a:pPr>
            <a:endParaRPr lang="es-ES"/>
          </a:p>
        </p:txBody>
      </p:sp>
      <p:sp>
        <p:nvSpPr>
          <p:cNvPr id="5" name="Rectangle 14"/>
          <p:cNvSpPr>
            <a:spLocks noGrp="1" noChangeArrowheads="1"/>
          </p:cNvSpPr>
          <p:nvPr>
            <p:ph type="sldNum" sz="quarter" idx="12"/>
          </p:nvPr>
        </p:nvSpPr>
        <p:spPr>
          <a:ln/>
        </p:spPr>
        <p:txBody>
          <a:bodyPr/>
          <a:lstStyle>
            <a:lvl1pPr>
              <a:defRPr/>
            </a:lvl1pPr>
          </a:lstStyle>
          <a:p>
            <a:pPr>
              <a:defRPr/>
            </a:pPr>
            <a:fld id="{7D82813E-4BBD-4411-9BC0-1511FD5B8D1E}" type="slidenum">
              <a:rPr lang="es-ES"/>
              <a:pPr>
                <a:defRPr/>
              </a:pPr>
              <a:t>‹#›</a:t>
            </a:fld>
            <a:endParaRPr lang="es-ES"/>
          </a:p>
        </p:txBody>
      </p:sp>
    </p:spTree>
    <p:extLst>
      <p:ext uri="{BB962C8B-B14F-4D97-AF65-F5344CB8AC3E}">
        <p14:creationId xmlns:p14="http://schemas.microsoft.com/office/powerpoint/2010/main" val="3326825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s-ES"/>
          </a:p>
        </p:txBody>
      </p:sp>
      <p:sp>
        <p:nvSpPr>
          <p:cNvPr id="3" name="Rectangle 13"/>
          <p:cNvSpPr>
            <a:spLocks noGrp="1" noChangeArrowheads="1"/>
          </p:cNvSpPr>
          <p:nvPr>
            <p:ph type="ftr" sz="quarter" idx="11"/>
          </p:nvPr>
        </p:nvSpPr>
        <p:spPr>
          <a:ln/>
        </p:spPr>
        <p:txBody>
          <a:bodyPr/>
          <a:lstStyle>
            <a:lvl1pPr>
              <a:defRPr/>
            </a:lvl1pPr>
          </a:lstStyle>
          <a:p>
            <a:pPr>
              <a:defRPr/>
            </a:pPr>
            <a:endParaRPr lang="es-ES"/>
          </a:p>
        </p:txBody>
      </p:sp>
      <p:sp>
        <p:nvSpPr>
          <p:cNvPr id="4" name="Rectangle 14"/>
          <p:cNvSpPr>
            <a:spLocks noGrp="1" noChangeArrowheads="1"/>
          </p:cNvSpPr>
          <p:nvPr>
            <p:ph type="sldNum" sz="quarter" idx="12"/>
          </p:nvPr>
        </p:nvSpPr>
        <p:spPr>
          <a:ln/>
        </p:spPr>
        <p:txBody>
          <a:bodyPr/>
          <a:lstStyle>
            <a:lvl1pPr>
              <a:defRPr/>
            </a:lvl1pPr>
          </a:lstStyle>
          <a:p>
            <a:pPr>
              <a:defRPr/>
            </a:pPr>
            <a:fld id="{DD1E87F3-F4F2-45CD-B9DC-C133D187CDA9}" type="slidenum">
              <a:rPr lang="es-ES"/>
              <a:pPr>
                <a:defRPr/>
              </a:pPr>
              <a:t>‹#›</a:t>
            </a:fld>
            <a:endParaRPr lang="es-ES"/>
          </a:p>
        </p:txBody>
      </p:sp>
    </p:spTree>
    <p:extLst>
      <p:ext uri="{BB962C8B-B14F-4D97-AF65-F5344CB8AC3E}">
        <p14:creationId xmlns:p14="http://schemas.microsoft.com/office/powerpoint/2010/main" val="194465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9AF109D6-6421-4F75-81A5-743C243479E7}" type="slidenum">
              <a:rPr lang="es-ES"/>
              <a:pPr>
                <a:defRPr/>
              </a:pPr>
              <a:t>‹#›</a:t>
            </a:fld>
            <a:endParaRPr lang="es-ES"/>
          </a:p>
        </p:txBody>
      </p:sp>
    </p:spTree>
    <p:extLst>
      <p:ext uri="{BB962C8B-B14F-4D97-AF65-F5344CB8AC3E}">
        <p14:creationId xmlns:p14="http://schemas.microsoft.com/office/powerpoint/2010/main" val="2619528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12"/>
          <p:cNvSpPr>
            <a:spLocks noGrp="1" noChangeArrowheads="1"/>
          </p:cNvSpPr>
          <p:nvPr>
            <p:ph type="dt" sz="half" idx="10"/>
          </p:nvPr>
        </p:nvSpPr>
        <p:spPr>
          <a:ln/>
        </p:spPr>
        <p:txBody>
          <a:bodyPr/>
          <a:lstStyle>
            <a:lvl1pPr>
              <a:defRPr/>
            </a:lvl1pPr>
          </a:lstStyle>
          <a:p>
            <a:pPr>
              <a:defRPr/>
            </a:pPr>
            <a:endParaRPr lang="es-ES"/>
          </a:p>
        </p:txBody>
      </p:sp>
      <p:sp>
        <p:nvSpPr>
          <p:cNvPr id="6" name="Rectangle 13"/>
          <p:cNvSpPr>
            <a:spLocks noGrp="1" noChangeArrowheads="1"/>
          </p:cNvSpPr>
          <p:nvPr>
            <p:ph type="ftr" sz="quarter" idx="11"/>
          </p:nvPr>
        </p:nvSpPr>
        <p:spPr>
          <a:ln/>
        </p:spPr>
        <p:txBody>
          <a:bodyPr/>
          <a:lstStyle>
            <a:lvl1pPr>
              <a:defRPr/>
            </a:lvl1pPr>
          </a:lstStyle>
          <a:p>
            <a:pPr>
              <a:defRPr/>
            </a:pPr>
            <a:endParaRPr lang="es-ES"/>
          </a:p>
        </p:txBody>
      </p:sp>
      <p:sp>
        <p:nvSpPr>
          <p:cNvPr id="7" name="Rectangle 14"/>
          <p:cNvSpPr>
            <a:spLocks noGrp="1" noChangeArrowheads="1"/>
          </p:cNvSpPr>
          <p:nvPr>
            <p:ph type="sldNum" sz="quarter" idx="12"/>
          </p:nvPr>
        </p:nvSpPr>
        <p:spPr>
          <a:ln/>
        </p:spPr>
        <p:txBody>
          <a:bodyPr/>
          <a:lstStyle>
            <a:lvl1pPr>
              <a:defRPr/>
            </a:lvl1pPr>
          </a:lstStyle>
          <a:p>
            <a:pPr>
              <a:defRPr/>
            </a:pPr>
            <a:fld id="{E2166621-D0C9-44EB-97C6-BE19D598194E}" type="slidenum">
              <a:rPr lang="es-ES"/>
              <a:pPr>
                <a:defRPr/>
              </a:pPr>
              <a:t>‹#›</a:t>
            </a:fld>
            <a:endParaRPr lang="es-ES"/>
          </a:p>
        </p:txBody>
      </p:sp>
    </p:spTree>
    <p:extLst>
      <p:ext uri="{BB962C8B-B14F-4D97-AF65-F5344CB8AC3E}">
        <p14:creationId xmlns:p14="http://schemas.microsoft.com/office/powerpoint/2010/main" val="862328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6656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6656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ru-RU"/>
            </a:p>
          </p:txBody>
        </p:sp>
        <p:sp>
          <p:nvSpPr>
            <p:cNvPr id="6656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6656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ru-RU"/>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grpSp>
      <p:sp>
        <p:nvSpPr>
          <p:cNvPr id="6657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s-ES" smtClean="0"/>
              <a:t>Образец заголовка</a:t>
            </a:r>
          </a:p>
        </p:txBody>
      </p:sp>
      <p:sp>
        <p:nvSpPr>
          <p:cNvPr id="6657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Образец текста</a:t>
            </a:r>
          </a:p>
          <a:p>
            <a:pPr lvl="1"/>
            <a:r>
              <a:rPr lang="es-ES" smtClean="0"/>
              <a:t>Второй уровень</a:t>
            </a:r>
          </a:p>
          <a:p>
            <a:pPr lvl="2"/>
            <a:r>
              <a:rPr lang="es-ES" smtClean="0"/>
              <a:t>Третий уровень</a:t>
            </a:r>
          </a:p>
          <a:p>
            <a:pPr lvl="3"/>
            <a:r>
              <a:rPr lang="es-ES" smtClean="0"/>
              <a:t>Четвертый уровень</a:t>
            </a:r>
          </a:p>
          <a:p>
            <a:pPr lvl="4"/>
            <a:r>
              <a:rPr lang="es-ES" smtClean="0"/>
              <a:t>Пятый уровень</a:t>
            </a:r>
          </a:p>
        </p:txBody>
      </p:sp>
      <p:sp>
        <p:nvSpPr>
          <p:cNvPr id="6657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mn-lt"/>
              </a:defRPr>
            </a:lvl1pPr>
          </a:lstStyle>
          <a:p>
            <a:pPr>
              <a:defRPr/>
            </a:pPr>
            <a:endParaRPr lang="es-ES"/>
          </a:p>
        </p:txBody>
      </p:sp>
      <p:sp>
        <p:nvSpPr>
          <p:cNvPr id="6657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mn-lt"/>
              </a:defRPr>
            </a:lvl1pPr>
          </a:lstStyle>
          <a:p>
            <a:pPr>
              <a:defRPr/>
            </a:pPr>
            <a:endParaRPr lang="es-ES"/>
          </a:p>
        </p:txBody>
      </p:sp>
      <p:sp>
        <p:nvSpPr>
          <p:cNvPr id="6657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mn-lt"/>
              </a:defRPr>
            </a:lvl1pPr>
          </a:lstStyle>
          <a:p>
            <a:pPr>
              <a:defRPr/>
            </a:pPr>
            <a:fld id="{72BB339A-3AE7-41E2-827D-9C371B9796C9}" type="slidenum">
              <a:rPr lang="es-ES"/>
              <a:pPr>
                <a:defRPr/>
              </a:pPr>
              <a:t>‹#›</a:t>
            </a:fld>
            <a:endParaRPr lang="es-ES"/>
          </a:p>
        </p:txBody>
      </p:sp>
    </p:spTree>
  </p:cSld>
  <p:clrMap bg1="dk2" tx1="lt1" bg2="dk1" tx2="lt2" accent1="accent1" accent2="accent2" accent3="accent3" accent4="accent4" accent5="accent5" accent6="accent6" hlink="hlink" folHlink="folHlink"/>
  <p:sldLayoutIdLst>
    <p:sldLayoutId id="2147483988"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Образец текста</a:t>
            </a:r>
          </a:p>
          <a:p>
            <a:pPr lvl="1"/>
            <a:r>
              <a:rPr lang="es-ES" smtClean="0"/>
              <a:t>Второй уровень</a:t>
            </a:r>
          </a:p>
          <a:p>
            <a:pPr lvl="2"/>
            <a:r>
              <a:rPr lang="es-ES" smtClean="0"/>
              <a:t>Третий уровень</a:t>
            </a:r>
          </a:p>
          <a:p>
            <a:pPr lvl="3"/>
            <a:r>
              <a:rPr lang="es-ES" smtClean="0"/>
              <a:t>Четвертый уровень</a:t>
            </a:r>
          </a:p>
          <a:p>
            <a:pPr lvl="4"/>
            <a:r>
              <a:rPr lang="es-ES" smtClean="0"/>
              <a:t>Пятый уровень</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s-E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s-E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7F9321E9-EE3B-4E81-AF4B-D84B14E9E17E}"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074"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3075"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s-E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E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8D4A406-6591-4FA4-86C3-A0D5D09D18C6}" type="slidenum">
              <a:rPr lang="es-ES"/>
              <a:pPr>
                <a:defRPr/>
              </a:pPr>
              <a:t>‹#›</a:t>
            </a:fld>
            <a:endParaRPr lang="es-ES"/>
          </a:p>
        </p:txBody>
      </p:sp>
    </p:spTree>
  </p:cSld>
  <p:clrMap bg1="dk1" tx1="lt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3.png"/><Relationship Id="rId18" Type="http://schemas.openxmlformats.org/officeDocument/2006/relationships/oleObject" Target="../embeddings/oleObject7.bin"/><Relationship Id="rId3" Type="http://schemas.openxmlformats.org/officeDocument/2006/relationships/oleObject" Target="../embeddings/oleObject1.bin"/><Relationship Id="rId7" Type="http://schemas.openxmlformats.org/officeDocument/2006/relationships/image" Target="../media/image25.png"/><Relationship Id="rId12" Type="http://schemas.openxmlformats.org/officeDocument/2006/relationships/image" Target="../media/image32.png"/><Relationship Id="rId17" Type="http://schemas.openxmlformats.org/officeDocument/2006/relationships/image" Target="../media/image29.wmf"/><Relationship Id="rId2" Type="http://schemas.openxmlformats.org/officeDocument/2006/relationships/slideLayout" Target="../slideLayouts/slideLayout14.xml"/><Relationship Id="rId16" Type="http://schemas.openxmlformats.org/officeDocument/2006/relationships/oleObject" Target="../embeddings/oleObject6.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7.png"/><Relationship Id="rId5" Type="http://schemas.openxmlformats.org/officeDocument/2006/relationships/image" Target="../media/image31.jpeg"/><Relationship Id="rId15" Type="http://schemas.openxmlformats.org/officeDocument/2006/relationships/image" Target="../media/image28.wmf"/><Relationship Id="rId10" Type="http://schemas.openxmlformats.org/officeDocument/2006/relationships/oleObject" Target="../embeddings/oleObject4.bin"/><Relationship Id="rId19" Type="http://schemas.openxmlformats.org/officeDocument/2006/relationships/image" Target="../media/image30.wmf"/><Relationship Id="rId4" Type="http://schemas.openxmlformats.org/officeDocument/2006/relationships/image" Target="../media/image24.wmf"/><Relationship Id="rId9" Type="http://schemas.openxmlformats.org/officeDocument/2006/relationships/image" Target="../media/image26.png"/><Relationship Id="rId14"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14.xml"/><Relationship Id="rId1" Type="http://schemas.openxmlformats.org/officeDocument/2006/relationships/vmlDrawing" Target="../drawings/vmlDrawing2.vml"/><Relationship Id="rId6" Type="http://schemas.openxmlformats.org/officeDocument/2006/relationships/image" Target="../media/image36.wmf"/><Relationship Id="rId5" Type="http://schemas.openxmlformats.org/officeDocument/2006/relationships/oleObject" Target="../embeddings/oleObject9.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9Ea4MYnVyTA"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468313" y="476250"/>
            <a:ext cx="8229600" cy="1452563"/>
          </a:xfrm>
        </p:spPr>
        <p:txBody>
          <a:bodyPr/>
          <a:lstStyle/>
          <a:p>
            <a:pPr eaLnBrk="1" hangingPunct="1">
              <a:defRPr/>
            </a:pPr>
            <a:r>
              <a:rPr lang="uk-UA" sz="4000" dirty="0" smtClean="0"/>
              <a:t>ЛЕКЦІЯ №2</a:t>
            </a:r>
            <a:r>
              <a:rPr lang="uk-UA" altLang="zh-CN" sz="4000" b="1" i="1" dirty="0" smtClean="0"/>
              <a:t/>
            </a:r>
            <a:br>
              <a:rPr lang="uk-UA" altLang="zh-CN" sz="4000" b="1" i="1" dirty="0" smtClean="0"/>
            </a:br>
            <a:r>
              <a:rPr lang="uk-UA" altLang="zh-CN" sz="4000" b="1" i="1" dirty="0" smtClean="0"/>
              <a:t>Взаємовідносини тварин</a:t>
            </a:r>
            <a:br>
              <a:rPr lang="uk-UA" altLang="zh-CN" sz="4000" b="1" i="1" dirty="0" smtClean="0"/>
            </a:br>
            <a:r>
              <a:rPr lang="uk-UA" altLang="zh-CN" sz="4000" b="1" i="1" dirty="0" smtClean="0"/>
              <a:t>ПЛАН</a:t>
            </a:r>
            <a:endParaRPr lang="es-ES" sz="4000" b="1" i="1" dirty="0" smtClean="0"/>
          </a:p>
        </p:txBody>
      </p:sp>
      <p:sp>
        <p:nvSpPr>
          <p:cNvPr id="2053" name="Rectangle 5"/>
          <p:cNvSpPr>
            <a:spLocks noGrp="1" noChangeArrowheads="1"/>
          </p:cNvSpPr>
          <p:nvPr>
            <p:ph type="body" idx="1"/>
          </p:nvPr>
        </p:nvSpPr>
        <p:spPr>
          <a:xfrm>
            <a:off x="539750" y="2133600"/>
            <a:ext cx="8229600" cy="4321175"/>
          </a:xfrm>
        </p:spPr>
        <p:txBody>
          <a:bodyPr/>
          <a:lstStyle/>
          <a:p>
            <a:pPr marL="990600" lvl="1" indent="-533400" eaLnBrk="1" hangingPunct="1">
              <a:spcBef>
                <a:spcPct val="30000"/>
              </a:spcBef>
              <a:buFontTx/>
              <a:buAutoNum type="arabicPeriod"/>
              <a:defRPr/>
            </a:pPr>
            <a:r>
              <a:rPr lang="uk-UA" sz="3200" dirty="0" smtClean="0"/>
              <a:t>Типи взаємозв’язків між тваринами.</a:t>
            </a:r>
          </a:p>
          <a:p>
            <a:pPr marL="990600" lvl="1" indent="-533400" eaLnBrk="1" hangingPunct="1">
              <a:spcBef>
                <a:spcPct val="30000"/>
              </a:spcBef>
              <a:buFontTx/>
              <a:buAutoNum type="arabicPeriod"/>
              <a:defRPr/>
            </a:pPr>
            <a:r>
              <a:rPr lang="uk-UA" sz="3200" dirty="0" smtClean="0"/>
              <a:t>Поняття паразитизму.</a:t>
            </a:r>
          </a:p>
          <a:p>
            <a:pPr marL="990600" lvl="1" indent="-533400" eaLnBrk="1" hangingPunct="1">
              <a:spcBef>
                <a:spcPct val="30000"/>
              </a:spcBef>
              <a:buFontTx/>
              <a:buAutoNum type="arabicPeriod"/>
              <a:defRPr/>
            </a:pPr>
            <a:r>
              <a:rPr lang="uk-UA" sz="3200" dirty="0" smtClean="0"/>
              <a:t>Шляхи переходу до паразитичного способу життя.</a:t>
            </a:r>
          </a:p>
          <a:p>
            <a:pPr marL="990600" lvl="1" indent="-533400" eaLnBrk="1" hangingPunct="1">
              <a:spcBef>
                <a:spcPct val="30000"/>
              </a:spcBef>
              <a:buFontTx/>
              <a:buAutoNum type="arabicPeriod"/>
              <a:defRPr/>
            </a:pPr>
            <a:r>
              <a:rPr lang="uk-UA" altLang="zh-CN" sz="3200" dirty="0" smtClean="0"/>
              <a:t>Становлення системи паразит-хазяїн</a:t>
            </a:r>
            <a:r>
              <a:rPr lang="uk-UA" altLang="zh-CN" sz="2400" dirty="0" smtClean="0"/>
              <a:t>.</a:t>
            </a:r>
          </a:p>
          <a:p>
            <a:pPr marL="990600" lvl="1" indent="-533400" eaLnBrk="1" hangingPunct="1">
              <a:spcBef>
                <a:spcPct val="30000"/>
              </a:spcBef>
              <a:buFontTx/>
              <a:buAutoNum type="arabicPeriod"/>
              <a:defRPr/>
            </a:pPr>
            <a:r>
              <a:rPr lang="uk-UA" altLang="zh-CN" sz="3200" dirty="0" smtClean="0"/>
              <a:t>Типи систем паразит-хазяїн</a:t>
            </a:r>
            <a:r>
              <a:rPr lang="es-ES" altLang="zh-CN" sz="3200" dirty="0" smtClean="0">
                <a:ea typeface="宋体" pitchFamily="2" charset="-122"/>
              </a:rPr>
              <a:t> </a:t>
            </a:r>
            <a:endParaRPr lang="es-ES" sz="32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188913"/>
            <a:ext cx="8229600" cy="1139825"/>
          </a:xfrm>
        </p:spPr>
        <p:txBody>
          <a:bodyPr/>
          <a:lstStyle/>
          <a:p>
            <a:pPr eaLnBrk="1" hangingPunct="1">
              <a:defRPr/>
            </a:pPr>
            <a:r>
              <a:rPr lang="uk-UA" smtClean="0"/>
              <a:t>Паразитоїди</a:t>
            </a:r>
            <a:endParaRPr lang="es-ES" smtClean="0"/>
          </a:p>
        </p:txBody>
      </p:sp>
      <p:pic>
        <p:nvPicPr>
          <p:cNvPr id="14339" name="Picture 4" descr="pieris_paras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3363913"/>
            <a:ext cx="55086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6"/>
          <p:cNvSpPr>
            <a:spLocks noChangeArrowheads="1"/>
          </p:cNvSpPr>
          <p:nvPr/>
        </p:nvSpPr>
        <p:spPr bwMode="auto">
          <a:xfrm>
            <a:off x="3203575" y="4797425"/>
            <a:ext cx="1584325" cy="1295400"/>
          </a:xfrm>
          <a:prstGeom prst="rightArrow">
            <a:avLst>
              <a:gd name="adj1" fmla="val 50000"/>
              <a:gd name="adj2" fmla="val 30576"/>
            </a:avLst>
          </a:prstGeom>
          <a:solidFill>
            <a:srgbClr val="FF0000">
              <a:alpha val="69019"/>
            </a:srgbClr>
          </a:solidFill>
          <a:ln w="9525">
            <a:solidFill>
              <a:schemeClr val="tx1"/>
            </a:solidFill>
            <a:miter lim="800000"/>
            <a:headEnd/>
            <a:tailEnd/>
          </a:ln>
        </p:spPr>
        <p:txBody>
          <a:bodyPr wrap="none" anchor="ctr"/>
          <a:lstStyle/>
          <a:p>
            <a:endParaRPr lang="ru-RU"/>
          </a:p>
        </p:txBody>
      </p:sp>
      <p:sp>
        <p:nvSpPr>
          <p:cNvPr id="14341" name="Text Box 8"/>
          <p:cNvSpPr txBox="1">
            <a:spLocks noChangeArrowheads="1"/>
          </p:cNvSpPr>
          <p:nvPr/>
        </p:nvSpPr>
        <p:spPr bwMode="auto">
          <a:xfrm>
            <a:off x="230188" y="4724400"/>
            <a:ext cx="31892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400"/>
              <a:t>Личинки паразитоіда, що виходять з мертвої гусениці ріпного біляна (</a:t>
            </a:r>
            <a:r>
              <a:rPr lang="uk-UA" sz="2400" i="1"/>
              <a:t>Pieris rapae</a:t>
            </a:r>
            <a:r>
              <a:rPr lang="uk-UA" sz="2400"/>
              <a:t>)</a:t>
            </a:r>
            <a:endParaRPr lang="es-ES" sz="2400"/>
          </a:p>
        </p:txBody>
      </p:sp>
      <p:sp>
        <p:nvSpPr>
          <p:cNvPr id="14342" name="Text Box 9"/>
          <p:cNvSpPr txBox="1">
            <a:spLocks noChangeArrowheads="1"/>
          </p:cNvSpPr>
          <p:nvPr/>
        </p:nvSpPr>
        <p:spPr bwMode="auto">
          <a:xfrm>
            <a:off x="5435600" y="1557338"/>
            <a:ext cx="34575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400"/>
              <a:t>Паразитоїд фруктової мухи – наїзник </a:t>
            </a:r>
            <a:r>
              <a:rPr lang="es-ES" sz="2400" i="1"/>
              <a:t>Diachasmimorpha kraussi</a:t>
            </a:r>
          </a:p>
        </p:txBody>
      </p:sp>
      <p:pic>
        <p:nvPicPr>
          <p:cNvPr id="14343" name="Picture 10" descr="Parasitoid-D-kraussi"/>
          <p:cNvPicPr>
            <a:picLocks noChangeAspect="1" noChangeArrowheads="1"/>
          </p:cNvPicPr>
          <p:nvPr>
            <p:ph idx="1"/>
          </p:nvPr>
        </p:nvPicPr>
        <p:blipFill>
          <a:blip r:embed="rId3">
            <a:extLst>
              <a:ext uri="{28A0092B-C50C-407E-A947-70E740481C1C}">
                <a14:useLocalDpi xmlns:a14="http://schemas.microsoft.com/office/drawing/2010/main" val="0"/>
              </a:ext>
            </a:extLst>
          </a:blip>
          <a:srcRect l="14677"/>
          <a:stretch>
            <a:fillRect/>
          </a:stretch>
        </p:blipFill>
        <p:spPr>
          <a:xfrm>
            <a:off x="0" y="1125538"/>
            <a:ext cx="4392613" cy="3424237"/>
          </a:xfrm>
          <a:noFill/>
          <a:extLst>
            <a:ext uri="{909E8E84-426E-40DD-AFC4-6F175D3DCCD1}">
              <a14:hiddenFill xmlns:a14="http://schemas.microsoft.com/office/drawing/2010/main">
                <a:solidFill>
                  <a:srgbClr val="FFFFFF"/>
                </a:solidFill>
              </a14:hiddenFill>
            </a:ext>
          </a:extLst>
        </p:spPr>
      </p:pic>
      <p:sp>
        <p:nvSpPr>
          <p:cNvPr id="14344" name="AutoShape 12"/>
          <p:cNvSpPr>
            <a:spLocks noChangeArrowheads="1"/>
          </p:cNvSpPr>
          <p:nvPr/>
        </p:nvSpPr>
        <p:spPr bwMode="auto">
          <a:xfrm rot="10800000">
            <a:off x="3708400" y="1700213"/>
            <a:ext cx="1584325" cy="1295400"/>
          </a:xfrm>
          <a:prstGeom prst="rightArrow">
            <a:avLst>
              <a:gd name="adj1" fmla="val 50000"/>
              <a:gd name="adj2" fmla="val 30576"/>
            </a:avLst>
          </a:prstGeom>
          <a:solidFill>
            <a:srgbClr val="FF0000">
              <a:alpha val="69019"/>
            </a:srgbClr>
          </a:solidFill>
          <a:ln w="9525">
            <a:solidFill>
              <a:schemeClr val="tx1"/>
            </a:solidFill>
            <a:miter lim="800000"/>
            <a:headEnd/>
            <a:tailEnd/>
          </a:ln>
        </p:spPr>
        <p:txBody>
          <a:bodyPr wrap="none" anchor="ctr"/>
          <a:lstStyle/>
          <a:p>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57250"/>
            <a:ext cx="8229600" cy="5273675"/>
          </a:xfrm>
        </p:spPr>
        <p:txBody>
          <a:bodyPr/>
          <a:lstStyle/>
          <a:p>
            <a:pPr>
              <a:defRPr/>
            </a:pPr>
            <a:r>
              <a:rPr lang="uk-UA" dirty="0" smtClean="0"/>
              <a:t>Серед зв'язків між організмами, що ґрунтуються на трофічній залежності, найменший ступінь залежності притаманний </a:t>
            </a:r>
            <a:r>
              <a:rPr lang="uk-UA" b="1" i="1" dirty="0" smtClean="0"/>
              <a:t>тимчасовому паразитизму</a:t>
            </a:r>
            <a:r>
              <a:rPr lang="uk-UA" i="1" dirty="0" smtClean="0"/>
              <a:t>. </a:t>
            </a:r>
            <a:r>
              <a:rPr lang="uk-UA" dirty="0" smtClean="0"/>
              <a:t>Він полягає в </a:t>
            </a:r>
            <a:r>
              <a:rPr lang="uk-UA" dirty="0" err="1" smtClean="0"/>
              <a:t>одно-</a:t>
            </a:r>
            <a:r>
              <a:rPr lang="uk-UA" dirty="0" smtClean="0"/>
              <a:t> або багаторазовому пошуку хазяїна </a:t>
            </a:r>
            <a:r>
              <a:rPr lang="uk-UA" b="1" dirty="0" err="1" smtClean="0"/>
              <a:t>мікрохижаком</a:t>
            </a:r>
            <a:r>
              <a:rPr lang="uk-UA" dirty="0" smtClean="0"/>
              <a:t> з метою отримання їжі.</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ChangeArrowheads="1"/>
          </p:cNvSpPr>
          <p:nvPr>
            <p:ph type="title"/>
          </p:nvPr>
        </p:nvSpPr>
        <p:spPr/>
        <p:txBody>
          <a:bodyPr/>
          <a:lstStyle/>
          <a:p>
            <a:pPr eaLnBrk="1" hangingPunct="1">
              <a:defRPr/>
            </a:pPr>
            <a:r>
              <a:rPr lang="uk-UA" sz="4000" smtClean="0"/>
              <a:t>Мікрохижак та переносник малярії комар роду </a:t>
            </a:r>
            <a:r>
              <a:rPr lang="en-US" sz="4000" i="1" smtClean="0"/>
              <a:t>Anopheles</a:t>
            </a:r>
            <a:endParaRPr lang="es-ES" sz="4000" smtClean="0"/>
          </a:p>
        </p:txBody>
      </p:sp>
      <p:pic>
        <p:nvPicPr>
          <p:cNvPr id="16387" name="Picture 8" descr="anopheles4-x260-new3"/>
          <p:cNvPicPr>
            <a:picLocks noChangeAspect="1" noChangeArrowheads="1"/>
          </p:cNvPicPr>
          <p:nvPr>
            <p:ph sz="half" idx="1"/>
          </p:nvPr>
        </p:nvPicPr>
        <p:blipFill>
          <a:blip r:embed="rId2">
            <a:clrChange>
              <a:clrFrom>
                <a:srgbClr val="070707"/>
              </a:clrFrom>
              <a:clrTo>
                <a:srgbClr val="070707">
                  <a:alpha val="0"/>
                </a:srgbClr>
              </a:clrTo>
            </a:clrChange>
            <a:lum bright="24000"/>
            <a:extLst>
              <a:ext uri="{28A0092B-C50C-407E-A947-70E740481C1C}">
                <a14:useLocalDpi xmlns:a14="http://schemas.microsoft.com/office/drawing/2010/main" val="0"/>
              </a:ext>
            </a:extLst>
          </a:blip>
          <a:srcRect/>
          <a:stretch>
            <a:fillRect/>
          </a:stretch>
        </p:blipFill>
        <p:spPr>
          <a:xfrm>
            <a:off x="0" y="1211263"/>
            <a:ext cx="5148263" cy="4119562"/>
          </a:xfrm>
          <a:noFill/>
          <a:extLst>
            <a:ext uri="{909E8E84-426E-40DD-AFC4-6F175D3DCCD1}">
              <a14:hiddenFill xmlns:a14="http://schemas.microsoft.com/office/drawing/2010/main">
                <a:solidFill>
                  <a:srgbClr val="FFFFFF"/>
                </a:solidFill>
              </a14:hiddenFill>
            </a:ext>
          </a:extLst>
        </p:spPr>
      </p:pic>
      <p:pic>
        <p:nvPicPr>
          <p:cNvPr id="16388" name="Picture 9" descr="anopheles-larva1-x117-new2"/>
          <p:cNvPicPr>
            <a:picLocks noChangeAspect="1" noChangeArrowheads="1"/>
          </p:cNvPicPr>
          <p:nvPr>
            <p:ph sz="half" idx="2"/>
          </p:nvPr>
        </p:nvPicPr>
        <p:blipFill>
          <a:blip r:embed="rId3">
            <a:clrChange>
              <a:clrFrom>
                <a:srgbClr val="000000"/>
              </a:clrFrom>
              <a:clrTo>
                <a:srgbClr val="000000">
                  <a:alpha val="0"/>
                </a:srgbClr>
              </a:clrTo>
            </a:clrChange>
            <a:lum bright="18000"/>
            <a:extLst>
              <a:ext uri="{28A0092B-C50C-407E-A947-70E740481C1C}">
                <a14:useLocalDpi xmlns:a14="http://schemas.microsoft.com/office/drawing/2010/main" val="0"/>
              </a:ext>
            </a:extLst>
          </a:blip>
          <a:srcRect t="10652" r="6566" b="16234"/>
          <a:stretch>
            <a:fillRect/>
          </a:stretch>
        </p:blipFill>
        <p:spPr>
          <a:xfrm>
            <a:off x="4211638" y="3024188"/>
            <a:ext cx="4932362" cy="3860800"/>
          </a:xfrm>
          <a:noFill/>
          <a:extLst>
            <a:ext uri="{909E8E84-426E-40DD-AFC4-6F175D3DCCD1}">
              <a14:hiddenFill xmlns:a14="http://schemas.microsoft.com/office/drawing/2010/main">
                <a:solidFill>
                  <a:srgbClr val="FFFFFF"/>
                </a:solidFill>
              </a14:hiddenFill>
            </a:ext>
          </a:extLst>
        </p:spPr>
      </p:pic>
      <p:sp>
        <p:nvSpPr>
          <p:cNvPr id="16389" name="Text Box 11"/>
          <p:cNvSpPr txBox="1">
            <a:spLocks noChangeArrowheads="1"/>
          </p:cNvSpPr>
          <p:nvPr/>
        </p:nvSpPr>
        <p:spPr bwMode="auto">
          <a:xfrm>
            <a:off x="5435600" y="1412875"/>
            <a:ext cx="2895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800"/>
              <a:t>Мікрофотографії</a:t>
            </a:r>
            <a:endParaRPr lang="es-ES" sz="2800"/>
          </a:p>
        </p:txBody>
      </p:sp>
      <p:sp>
        <p:nvSpPr>
          <p:cNvPr id="16390" name="AutoShape 12"/>
          <p:cNvSpPr>
            <a:spLocks noChangeArrowheads="1"/>
          </p:cNvSpPr>
          <p:nvPr/>
        </p:nvSpPr>
        <p:spPr bwMode="auto">
          <a:xfrm rot="10800000">
            <a:off x="5003800" y="2492375"/>
            <a:ext cx="1223963" cy="93662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ru-RU"/>
          </a:p>
        </p:txBody>
      </p:sp>
      <p:sp>
        <p:nvSpPr>
          <p:cNvPr id="16391" name="AutoShape 16"/>
          <p:cNvSpPr>
            <a:spLocks noChangeArrowheads="1"/>
          </p:cNvSpPr>
          <p:nvPr/>
        </p:nvSpPr>
        <p:spPr bwMode="auto">
          <a:xfrm>
            <a:off x="7812088" y="2492375"/>
            <a:ext cx="792162" cy="1081088"/>
          </a:xfrm>
          <a:prstGeom prst="downArrow">
            <a:avLst>
              <a:gd name="adj1" fmla="val 50000"/>
              <a:gd name="adj2" fmla="val 34118"/>
            </a:avLst>
          </a:prstGeom>
          <a:solidFill>
            <a:schemeClr val="accent1"/>
          </a:solidFill>
          <a:ln w="9525">
            <a:solidFill>
              <a:schemeClr val="tx1"/>
            </a:solidFill>
            <a:miter lim="800000"/>
            <a:headEnd/>
            <a:tailEnd/>
          </a:ln>
        </p:spPr>
        <p:txBody>
          <a:bodyPr wrap="none" anchor="ctr"/>
          <a:lstStyle/>
          <a:p>
            <a:endParaRPr lang="ru-RU"/>
          </a:p>
        </p:txBody>
      </p:sp>
      <p:sp>
        <p:nvSpPr>
          <p:cNvPr id="16392" name="Text Box 17"/>
          <p:cNvSpPr txBox="1">
            <a:spLocks noChangeArrowheads="1"/>
          </p:cNvSpPr>
          <p:nvPr/>
        </p:nvSpPr>
        <p:spPr bwMode="auto">
          <a:xfrm>
            <a:off x="4787900" y="1985963"/>
            <a:ext cx="2460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400"/>
              <a:t>Доросла самиця</a:t>
            </a:r>
            <a:endParaRPr lang="es-ES" sz="2400"/>
          </a:p>
        </p:txBody>
      </p:sp>
      <p:sp>
        <p:nvSpPr>
          <p:cNvPr id="16393" name="Text Box 18"/>
          <p:cNvSpPr txBox="1">
            <a:spLocks noChangeArrowheads="1"/>
          </p:cNvSpPr>
          <p:nvPr/>
        </p:nvSpPr>
        <p:spPr bwMode="auto">
          <a:xfrm>
            <a:off x="7483475" y="1985963"/>
            <a:ext cx="1393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400"/>
              <a:t>Личинки</a:t>
            </a:r>
            <a:endParaRPr lang="es-ES"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p:nvPr>
        </p:nvSpPr>
        <p:spPr/>
        <p:txBody>
          <a:bodyPr/>
          <a:lstStyle/>
          <a:p>
            <a:pPr>
              <a:defRPr/>
            </a:pPr>
            <a:r>
              <a:rPr lang="uk-UA" b="1" i="1" dirty="0" smtClean="0"/>
              <a:t>Паразитизмом</a:t>
            </a:r>
            <a:r>
              <a:rPr lang="uk-UA" i="1" dirty="0" smtClean="0"/>
              <a:t> </a:t>
            </a:r>
            <a:r>
              <a:rPr lang="uk-UA" dirty="0" smtClean="0"/>
              <a:t>називають тісний зв'язок між двома організмами різних видів, за якого паразит, зазвичай менших розмірів, є метаболічне залежним від хазяїна. Ця залежність може бути безпосередньою або непрямою і різного ступеня розвитку.</a:t>
            </a:r>
            <a:endParaRPr lang="ru-RU"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Mixozoa-M-cephalus-f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5580063"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7" descr="Mixozoa-M-cephalus-fin1"/>
          <p:cNvPicPr>
            <a:picLocks noChangeAspect="1" noChangeArrowheads="1"/>
          </p:cNvPicPr>
          <p:nvPr/>
        </p:nvPicPr>
        <p:blipFill>
          <a:blip r:embed="rId3">
            <a:extLst>
              <a:ext uri="{28A0092B-C50C-407E-A947-70E740481C1C}">
                <a14:useLocalDpi xmlns:a14="http://schemas.microsoft.com/office/drawing/2010/main" val="0"/>
              </a:ext>
            </a:extLst>
          </a:blip>
          <a:srcRect t="11729" b="37430"/>
          <a:stretch>
            <a:fillRect/>
          </a:stretch>
        </p:blipFill>
        <p:spPr bwMode="auto">
          <a:xfrm>
            <a:off x="0" y="4748213"/>
            <a:ext cx="5580063" cy="210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Line 9"/>
          <p:cNvSpPr>
            <a:spLocks noChangeShapeType="1"/>
          </p:cNvSpPr>
          <p:nvPr/>
        </p:nvSpPr>
        <p:spPr bwMode="auto">
          <a:xfrm>
            <a:off x="-36513" y="4797425"/>
            <a:ext cx="5651501" cy="0"/>
          </a:xfrm>
          <a:prstGeom prst="line">
            <a:avLst/>
          </a:prstGeom>
          <a:noFill/>
          <a:ln w="76200">
            <a:solidFill>
              <a:srgbClr val="333333"/>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402" name="Text Box 10"/>
          <p:cNvSpPr txBox="1">
            <a:spLocks noChangeArrowheads="1"/>
          </p:cNvSpPr>
          <p:nvPr/>
        </p:nvSpPr>
        <p:spPr bwMode="auto">
          <a:xfrm>
            <a:off x="179388" y="333375"/>
            <a:ext cx="8280400" cy="1309688"/>
          </a:xfrm>
          <a:prstGeom prst="rect">
            <a:avLst/>
          </a:prstGeom>
          <a:noFill/>
          <a:ln w="9525">
            <a:noFill/>
            <a:miter lim="800000"/>
            <a:headEnd/>
            <a:tailEnd/>
          </a:ln>
          <a:effectLst/>
        </p:spPr>
        <p:txBody>
          <a:bodyPr>
            <a:spAutoFit/>
          </a:bodyPr>
          <a:lstStyle/>
          <a:p>
            <a:pPr algn="ctr">
              <a:defRPr/>
            </a:pPr>
            <a:r>
              <a:rPr lang="uk-UA" sz="3200">
                <a:solidFill>
                  <a:schemeClr val="tx2"/>
                </a:solidFill>
                <a:effectLst>
                  <a:outerShdw blurRad="38100" dist="38100" dir="2700000" algn="tl">
                    <a:srgbClr val="FFFFFF"/>
                  </a:outerShdw>
                </a:effectLst>
              </a:rPr>
              <a:t>ЯВИЩЕ ПАРАЗИТИЗМУ</a:t>
            </a:r>
          </a:p>
          <a:p>
            <a:pPr>
              <a:defRPr/>
            </a:pPr>
            <a:r>
              <a:rPr lang="uk-UA" sz="2400">
                <a:solidFill>
                  <a:schemeClr val="tx2"/>
                </a:solidFill>
                <a:effectLst>
                  <a:outerShdw blurRad="38100" dist="38100" dir="2700000" algn="tl">
                    <a:srgbClr val="FFFFFF"/>
                  </a:outerShdw>
                </a:effectLst>
              </a:rPr>
              <a:t>Мікрофотогріфії ураженого плавнику кефалі лобаня міксоспоридією роду </a:t>
            </a:r>
            <a:r>
              <a:rPr lang="en-US" sz="2400" i="1">
                <a:solidFill>
                  <a:schemeClr val="tx2"/>
                </a:solidFill>
                <a:effectLst>
                  <a:outerShdw blurRad="38100" dist="38100" dir="2700000" algn="tl">
                    <a:srgbClr val="FFFFFF"/>
                  </a:outerShdw>
                </a:effectLst>
              </a:rPr>
              <a:t>Myxobolus</a:t>
            </a:r>
            <a:endParaRPr lang="es-ES" sz="2400" i="1">
              <a:solidFill>
                <a:schemeClr val="tx2"/>
              </a:solidFill>
              <a:effectLst>
                <a:outerShdw blurRad="38100" dist="38100" dir="2700000" algn="tl">
                  <a:srgbClr val="FFFFFF"/>
                </a:outerShdw>
              </a:effectLst>
            </a:endParaRPr>
          </a:p>
        </p:txBody>
      </p:sp>
      <p:pic>
        <p:nvPicPr>
          <p:cNvPr id="18438" name="Picture 14" descr="cysta3"/>
          <p:cNvPicPr>
            <a:picLocks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5567363" y="4198938"/>
            <a:ext cx="3576637" cy="2659062"/>
          </a:xfrm>
          <a:noFill/>
          <a:ln w="76200">
            <a:solidFill>
              <a:srgbClr val="000000"/>
            </a:solidFill>
          </a:ln>
          <a:extLst>
            <a:ext uri="{909E8E84-426E-40DD-AFC4-6F175D3DCCD1}">
              <a14:hiddenFill xmlns:a14="http://schemas.microsoft.com/office/drawing/2010/main">
                <a:solidFill>
                  <a:srgbClr val="FFFFFF"/>
                </a:solidFill>
              </a14:hiddenFill>
            </a:ext>
          </a:extLst>
        </p:spPr>
      </p:pic>
      <p:sp>
        <p:nvSpPr>
          <p:cNvPr id="18439" name="Line 12"/>
          <p:cNvSpPr>
            <a:spLocks noChangeShapeType="1"/>
          </p:cNvSpPr>
          <p:nvPr/>
        </p:nvSpPr>
        <p:spPr bwMode="auto">
          <a:xfrm flipV="1">
            <a:off x="4211638" y="4005263"/>
            <a:ext cx="1728787" cy="151130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0" name="Line 13"/>
          <p:cNvSpPr>
            <a:spLocks noChangeShapeType="1"/>
          </p:cNvSpPr>
          <p:nvPr/>
        </p:nvSpPr>
        <p:spPr bwMode="auto">
          <a:xfrm>
            <a:off x="1979613" y="2205038"/>
            <a:ext cx="3960812" cy="1655762"/>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1" name="Line 16"/>
          <p:cNvSpPr>
            <a:spLocks noChangeShapeType="1"/>
          </p:cNvSpPr>
          <p:nvPr/>
        </p:nvSpPr>
        <p:spPr bwMode="auto">
          <a:xfrm flipH="1" flipV="1">
            <a:off x="6011863" y="4005263"/>
            <a:ext cx="360362" cy="792162"/>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2" name="Line 18"/>
          <p:cNvSpPr>
            <a:spLocks noChangeShapeType="1"/>
          </p:cNvSpPr>
          <p:nvPr/>
        </p:nvSpPr>
        <p:spPr bwMode="auto">
          <a:xfrm flipV="1">
            <a:off x="6227763" y="3789363"/>
            <a:ext cx="865187" cy="237490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3" name="Line 19"/>
          <p:cNvSpPr>
            <a:spLocks noChangeShapeType="1"/>
          </p:cNvSpPr>
          <p:nvPr/>
        </p:nvSpPr>
        <p:spPr bwMode="auto">
          <a:xfrm flipH="1" flipV="1">
            <a:off x="7235825" y="3789363"/>
            <a:ext cx="792163" cy="107950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4" name="Line 20"/>
          <p:cNvSpPr>
            <a:spLocks noChangeShapeType="1"/>
          </p:cNvSpPr>
          <p:nvPr/>
        </p:nvSpPr>
        <p:spPr bwMode="auto">
          <a:xfrm flipV="1">
            <a:off x="6948488" y="3860800"/>
            <a:ext cx="215900" cy="2663825"/>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445" name="Text Box 21"/>
          <p:cNvSpPr txBox="1">
            <a:spLocks noChangeArrowheads="1"/>
          </p:cNvSpPr>
          <p:nvPr/>
        </p:nvSpPr>
        <p:spPr bwMode="auto">
          <a:xfrm>
            <a:off x="5848350" y="2246313"/>
            <a:ext cx="30448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400"/>
              <a:t>Цисти (А) та спори міксоспоридій (Б)</a:t>
            </a:r>
            <a:endParaRPr lang="es-ES" sz="2400"/>
          </a:p>
        </p:txBody>
      </p:sp>
      <p:sp>
        <p:nvSpPr>
          <p:cNvPr id="18446" name="Text Box 22"/>
          <p:cNvSpPr txBox="1">
            <a:spLocks noChangeArrowheads="1"/>
          </p:cNvSpPr>
          <p:nvPr/>
        </p:nvSpPr>
        <p:spPr bwMode="auto">
          <a:xfrm>
            <a:off x="5867400" y="3497263"/>
            <a:ext cx="428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3200"/>
              <a:t>А</a:t>
            </a:r>
            <a:endParaRPr lang="es-ES" sz="3200"/>
          </a:p>
        </p:txBody>
      </p:sp>
      <p:sp>
        <p:nvSpPr>
          <p:cNvPr id="18447" name="Text Box 23"/>
          <p:cNvSpPr txBox="1">
            <a:spLocks noChangeArrowheads="1"/>
          </p:cNvSpPr>
          <p:nvPr/>
        </p:nvSpPr>
        <p:spPr bwMode="auto">
          <a:xfrm>
            <a:off x="6946900" y="3281363"/>
            <a:ext cx="4238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3200"/>
              <a:t>Б</a:t>
            </a:r>
            <a:endParaRPr lang="es-ES" sz="32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p:nvPr>
        </p:nvSpPr>
        <p:spPr>
          <a:xfrm>
            <a:off x="285750" y="277813"/>
            <a:ext cx="8572500" cy="5853112"/>
          </a:xfrm>
        </p:spPr>
        <p:txBody>
          <a:bodyPr/>
          <a:lstStyle/>
          <a:p>
            <a:pPr>
              <a:defRPr/>
            </a:pPr>
            <a:r>
              <a:rPr lang="uk-UA" sz="2800" dirty="0" smtClean="0"/>
              <a:t>Зв'язки між організмами розглядаються як взаємодія, що може бути короткочасною або тривалою. У першому випадку вона відповідає системі типу </a:t>
            </a:r>
            <a:r>
              <a:rPr lang="uk-UA" sz="2800" dirty="0" err="1" smtClean="0"/>
              <a:t>хижак—жертва</a:t>
            </a:r>
            <a:r>
              <a:rPr lang="uk-UA" sz="2800" dirty="0" smtClean="0"/>
              <a:t>, в другому — триває на індивідуальному рівні часто до моменту смерті одного з партнерів. </a:t>
            </a:r>
          </a:p>
          <a:p>
            <a:pPr>
              <a:defRPr/>
            </a:pPr>
            <a:r>
              <a:rPr lang="uk-UA" sz="2800" dirty="0" smtClean="0"/>
              <a:t>У хазяїні і паразиті вбачаються організми з різними геномами, що існують разом (співіснують) і утворюють із системи </a:t>
            </a:r>
            <a:r>
              <a:rPr lang="uk-UA" sz="2800" dirty="0" err="1" smtClean="0"/>
              <a:t>паразит—хазяїн</a:t>
            </a:r>
            <a:r>
              <a:rPr lang="uk-UA" sz="2800" dirty="0" smtClean="0"/>
              <a:t> один </a:t>
            </a:r>
            <a:r>
              <a:rPr lang="uk-UA" sz="2800" dirty="0" err="1" smtClean="0"/>
              <a:t>надорганізм</a:t>
            </a:r>
            <a:r>
              <a:rPr lang="uk-UA" sz="2800" dirty="0" smtClean="0"/>
              <a:t> з одним "</a:t>
            </a:r>
            <a:r>
              <a:rPr lang="uk-UA" sz="2800" dirty="0" err="1" smtClean="0"/>
              <a:t>надгеномом</a:t>
            </a:r>
            <a:r>
              <a:rPr lang="uk-UA" sz="2800" dirty="0" smtClean="0"/>
              <a:t>", у якому відбувається обмін генами між організмами. Концепція довготривалого взаємного існування об'єднує в єдине ціле всі розглянуті вище типи симбіозу.</a:t>
            </a:r>
            <a:endParaRPr lang="ru-RU"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hemo"/>
          <p:cNvPicPr>
            <a:picLocks noChangeAspect="1" noChangeArrowheads="1"/>
          </p:cNvPicPr>
          <p:nvPr>
            <p:ph idx="1"/>
          </p:nvPr>
        </p:nvPicPr>
        <p:blipFill>
          <a:blip r:embed="rId2">
            <a:lum bright="-6000"/>
            <a:extLst>
              <a:ext uri="{28A0092B-C50C-407E-A947-70E740481C1C}">
                <a14:useLocalDpi xmlns:a14="http://schemas.microsoft.com/office/drawing/2010/main" val="0"/>
              </a:ext>
            </a:extLst>
          </a:blip>
          <a:srcRect/>
          <a:stretch>
            <a:fillRect/>
          </a:stretch>
        </p:blipFill>
        <p:spPr>
          <a:xfrm>
            <a:off x="0" y="825500"/>
            <a:ext cx="9036050" cy="6059488"/>
          </a:xfrm>
          <a:noFill/>
          <a:extLst>
            <a:ext uri="{909E8E84-426E-40DD-AFC4-6F175D3DCCD1}">
              <a14:hiddenFill xmlns:a14="http://schemas.microsoft.com/office/drawing/2010/main">
                <a:solidFill>
                  <a:srgbClr val="FFFFFF"/>
                </a:solidFill>
              </a14:hiddenFill>
            </a:ext>
          </a:extLst>
        </p:spPr>
      </p:pic>
      <p:sp>
        <p:nvSpPr>
          <p:cNvPr id="80901" name="Rectangle 5"/>
          <p:cNvSpPr>
            <a:spLocks noGrp="1" noChangeArrowheads="1"/>
          </p:cNvSpPr>
          <p:nvPr>
            <p:ph type="title"/>
          </p:nvPr>
        </p:nvSpPr>
        <p:spPr>
          <a:xfrm>
            <a:off x="2643188" y="5718175"/>
            <a:ext cx="6500812" cy="1139825"/>
          </a:xfrm>
        </p:spPr>
        <p:txBody>
          <a:bodyPr/>
          <a:lstStyle/>
          <a:p>
            <a:pPr eaLnBrk="1" hangingPunct="1">
              <a:defRPr/>
            </a:pPr>
            <a:r>
              <a:rPr lang="en-US" altLang="zh-CN" sz="2400" i="1" dirty="0" err="1" smtClean="0">
                <a:ea typeface="宋体" pitchFamily="2" charset="-122"/>
              </a:rPr>
              <a:t>Haemobaphes</a:t>
            </a:r>
            <a:r>
              <a:rPr lang="en-US" altLang="zh-CN" sz="2400" i="1" dirty="0" smtClean="0">
                <a:ea typeface="宋体" pitchFamily="2" charset="-122"/>
              </a:rPr>
              <a:t> </a:t>
            </a:r>
            <a:r>
              <a:rPr lang="en-US" altLang="zh-CN" sz="2400" i="1" dirty="0" err="1" smtClean="0">
                <a:ea typeface="宋体" pitchFamily="2" charset="-122"/>
              </a:rPr>
              <a:t>diceraus</a:t>
            </a:r>
            <a:r>
              <a:rPr lang="en-US" altLang="zh-CN" sz="2400" i="1" dirty="0" smtClean="0">
                <a:ea typeface="宋体" pitchFamily="2" charset="-122"/>
              </a:rPr>
              <a:t> </a:t>
            </a:r>
            <a:r>
              <a:rPr lang="uk-UA" altLang="zh-CN" sz="2400" i="1" dirty="0" smtClean="0"/>
              <a:t>— </a:t>
            </a:r>
            <a:r>
              <a:rPr lang="uk-UA" altLang="zh-CN" sz="2400" dirty="0" smtClean="0"/>
              <a:t>паразитичний </a:t>
            </a:r>
            <a:r>
              <a:rPr lang="uk-UA" altLang="zh-CN" sz="2400" dirty="0" err="1" smtClean="0"/>
              <a:t>веслоногий</a:t>
            </a:r>
            <a:r>
              <a:rPr lang="uk-UA" altLang="zh-CN" sz="2400" dirty="0" smtClean="0"/>
              <a:t> рак із родини </a:t>
            </a:r>
            <a:r>
              <a:rPr lang="en-US" altLang="zh-CN" sz="2400" dirty="0" err="1" smtClean="0">
                <a:ea typeface="宋体" pitchFamily="2" charset="-122"/>
              </a:rPr>
              <a:t>Lernaeoceridae</a:t>
            </a:r>
            <a:r>
              <a:rPr lang="uk-UA" altLang="zh-CN" sz="2400" dirty="0" smtClean="0"/>
              <a:t>. </a:t>
            </a:r>
            <a:endParaRPr lang="es-ES" sz="2400" dirty="0" smtClean="0"/>
          </a:p>
        </p:txBody>
      </p:sp>
      <p:sp>
        <p:nvSpPr>
          <p:cNvPr id="20484" name="Прямоугольник 3"/>
          <p:cNvSpPr>
            <a:spLocks noChangeArrowheads="1"/>
          </p:cNvSpPr>
          <p:nvPr/>
        </p:nvSpPr>
        <p:spPr bwMode="auto">
          <a:xfrm>
            <a:off x="571500" y="214313"/>
            <a:ext cx="85725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sz="3200"/>
              <a:t>З особливостями локалізації паразита в організмі хазяїна пов'язані два основні типи паразитизму: зовнішній і внутрішній</a:t>
            </a:r>
            <a:endParaRPr lang="ru-RU" sz="32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571500"/>
            <a:ext cx="8229600" cy="5559425"/>
          </a:xfrm>
        </p:spPr>
        <p:txBody>
          <a:bodyPr/>
          <a:lstStyle/>
          <a:p>
            <a:pPr>
              <a:defRPr/>
            </a:pPr>
            <a:r>
              <a:rPr lang="uk-UA" sz="2800" dirty="0" smtClean="0"/>
              <a:t>Паразитизм є явищем давнім і загальним, адже кожен живий організм може виконувати роль хазяїна або паразита. Зауважимо, що паразитизм з'явився одночасно з появою гетеротрофних організмів. Ймовірно, що усталення зовнішнього і внутрішнього паразитизму йшло різними шляхами, а стимулами, які діяли у напрямі еволюції вільноіснуючих організмів до паразитизму, слугували добування їжі, пошук сховища, так само як звичайний спосіб життя за відповідних обставин</a:t>
            </a:r>
            <a:endParaRPr lang="ru-RU" sz="2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4" name="Скругленный прямоугольник 3"/>
          <p:cNvSpPr/>
          <p:nvPr/>
        </p:nvSpPr>
        <p:spPr>
          <a:xfrm>
            <a:off x="571500" y="0"/>
            <a:ext cx="8072438" cy="1500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dirty="0"/>
              <a:t>Шляхи становлення зовнішнього паразитизму</a:t>
            </a:r>
            <a:endParaRPr lang="ru-RU" sz="2800" dirty="0"/>
          </a:p>
        </p:txBody>
      </p:sp>
      <p:cxnSp>
        <p:nvCxnSpPr>
          <p:cNvPr id="7" name="Прямая со стрелкой 6"/>
          <p:cNvCxnSpPr>
            <a:endCxn id="12" idx="0"/>
          </p:cNvCxnSpPr>
          <p:nvPr/>
        </p:nvCxnSpPr>
        <p:spPr>
          <a:xfrm rot="10800000" flipV="1">
            <a:off x="2428875" y="1428750"/>
            <a:ext cx="2179638" cy="500063"/>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rot="16200000" flipH="1">
            <a:off x="5411788" y="660400"/>
            <a:ext cx="571500" cy="21082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357188" y="1928813"/>
            <a:ext cx="4143375" cy="464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80000"/>
              </a:lnSpc>
              <a:defRPr/>
            </a:pPr>
            <a:endParaRPr lang="uk-UA" sz="2000" dirty="0"/>
          </a:p>
          <a:p>
            <a:pPr algn="ctr">
              <a:lnSpc>
                <a:spcPct val="90000"/>
              </a:lnSpc>
              <a:defRPr/>
            </a:pPr>
            <a:r>
              <a:rPr lang="uk-UA" sz="2000" b="1" dirty="0"/>
              <a:t>Отримання їжі за рахунок іншого організму. </a:t>
            </a:r>
          </a:p>
          <a:p>
            <a:pPr algn="just">
              <a:lnSpc>
                <a:spcPct val="90000"/>
              </a:lnSpc>
              <a:defRPr/>
            </a:pPr>
            <a:r>
              <a:rPr lang="uk-UA" sz="2000" dirty="0"/>
              <a:t>Спочатку це був необов'язковий зв'язок типу хижацтва або радше </a:t>
            </a:r>
            <a:r>
              <a:rPr lang="uk-UA" sz="2000" dirty="0" err="1"/>
              <a:t>мікрохижацтва</a:t>
            </a:r>
            <a:r>
              <a:rPr lang="uk-UA" sz="2000" dirty="0"/>
              <a:t>, який поступово переходив у тимчасовий паразитизм, а потім у справжній постійний паразитизм. Попервах це був короткий контакт почергово з кількома хазяями, що забезпечувало отримання певної кількості їжі, поступово він ставав дедалі тривалішим. Цей напрям еволюції можна проілюструвати, порівнявши комарів, деяких мух, бліх, вошей</a:t>
            </a:r>
            <a:endParaRPr lang="ru-RU" sz="2000" dirty="0"/>
          </a:p>
          <a:p>
            <a:pPr algn="just">
              <a:lnSpc>
                <a:spcPct val="90000"/>
              </a:lnSpc>
              <a:defRPr/>
            </a:pPr>
            <a:endParaRPr lang="ru-RU" dirty="0"/>
          </a:p>
        </p:txBody>
      </p:sp>
      <p:sp>
        <p:nvSpPr>
          <p:cNvPr id="13" name="Прямоугольник 12"/>
          <p:cNvSpPr/>
          <p:nvPr/>
        </p:nvSpPr>
        <p:spPr>
          <a:xfrm>
            <a:off x="4786313" y="2071688"/>
            <a:ext cx="4143375" cy="45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a:t>Поступове ущільнення контакту між організмами</a:t>
            </a:r>
            <a:r>
              <a:rPr lang="uk-UA" sz="2000" dirty="0"/>
              <a:t>,</a:t>
            </a:r>
          </a:p>
          <a:p>
            <a:pPr algn="just">
              <a:defRPr/>
            </a:pPr>
            <a:r>
              <a:rPr lang="uk-UA" sz="2000" dirty="0"/>
              <a:t> які утворювали зв'язок типу </a:t>
            </a:r>
            <a:r>
              <a:rPr lang="uk-UA" sz="2000" dirty="0" err="1"/>
              <a:t>форезії</a:t>
            </a:r>
            <a:r>
              <a:rPr lang="uk-UA" sz="2000" dirty="0"/>
              <a:t>, а потім, шляхом поступового використання майбутнім паразитом виділень шкірних залоз, злущуваного епідермісу або пір'я і волосся — до утворення такого паразитизму, як наприклад у моногеней</a:t>
            </a:r>
            <a:endParaRPr lang="ru-RU"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5" descr="loadimg.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1357313"/>
            <a:ext cx="8970962"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500063" y="142875"/>
            <a:ext cx="8229600" cy="1139825"/>
          </a:xfrm>
        </p:spPr>
        <p:txBody>
          <a:bodyPr/>
          <a:lstStyle/>
          <a:p>
            <a:pPr>
              <a:defRPr/>
            </a:pPr>
            <a:r>
              <a:rPr lang="uk-UA" sz="3600" dirty="0" smtClean="0"/>
              <a:t>Зовнішній паразитизм на прикладі </a:t>
            </a:r>
            <a:r>
              <a:rPr lang="uk-UA" sz="3600" dirty="0" err="1" smtClean="0"/>
              <a:t>гіродактилідних</a:t>
            </a:r>
            <a:r>
              <a:rPr lang="uk-UA" sz="3600" dirty="0" smtClean="0"/>
              <a:t> моногеней</a:t>
            </a:r>
            <a:endParaRPr lang="ru-RU" sz="3600" dirty="0"/>
          </a:p>
        </p:txBody>
      </p:sp>
      <p:sp>
        <p:nvSpPr>
          <p:cNvPr id="23556" name="AutoShape 2" descr="http://www.uen.org/utahlink/tours/loadimg.cgi?p=/tour/18753/18753monogenea.gif%20%20%20%20%20%20%20%20%20%20%20%20%20%20%20%20%20%20%20%20%20%20%20%20%20%20%20%20%20%20%20%20%20%20%20%20%20%20%20%20%20%20%20%20%20%20%20%20%20%20%20%20%20%20%20%20%20%20%20%20%20%20%20%20%20%20%20%20%20%20%20%20%20%20%20%20%20%20%20%20%20%20"/>
          <p:cNvSpPr>
            <a:spLocks noChangeAspect="1" noChangeArrowheads="1"/>
          </p:cNvSpPr>
          <p:nvPr/>
        </p:nvSpPr>
        <p:spPr bwMode="auto">
          <a:xfrm>
            <a:off x="71438"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
        <p:nvSpPr>
          <p:cNvPr id="23557" name="AutoShape 4" descr="http://www.uen.org/utahlink/tours/loadimg.cgi?p=/tour/18753/18753monogenea.gif%20%20%20%20%20%20%20%20%20%20%20%20%20%20%20%20%20%20%20%20%20%20%20%20%20%20%20%20%20%20%20%20%20%20%20%20%20%20%20%20%20%20%20%20%20%20%20%20%20%20%20%20%20%20%20%20%20%20%20%20%20%20%20%20%20%20%20%20%20%20%20%20%20%20%20%20%20%20%20%20%20%20"/>
          <p:cNvSpPr>
            <a:spLocks noChangeAspect="1" noChangeArrowheads="1"/>
          </p:cNvSpPr>
          <p:nvPr/>
        </p:nvSpPr>
        <p:spPr bwMode="auto">
          <a:xfrm>
            <a:off x="71438"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0"/>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619250" y="44450"/>
            <a:ext cx="6265863" cy="6754813"/>
          </a:xfr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endParaRPr lang="ru-RU" dirty="0"/>
          </a:p>
        </p:txBody>
      </p:sp>
      <p:sp>
        <p:nvSpPr>
          <p:cNvPr id="4" name="Скругленный прямоугольник 3"/>
          <p:cNvSpPr/>
          <p:nvPr/>
        </p:nvSpPr>
        <p:spPr>
          <a:xfrm>
            <a:off x="571500" y="0"/>
            <a:ext cx="8072438" cy="1500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800" dirty="0"/>
              <a:t>Шляхи становлення внутрішнього паразитизму</a:t>
            </a:r>
            <a:endParaRPr lang="ru-RU" sz="2800" dirty="0"/>
          </a:p>
        </p:txBody>
      </p:sp>
      <p:cxnSp>
        <p:nvCxnSpPr>
          <p:cNvPr id="7" name="Прямая со стрелкой 6"/>
          <p:cNvCxnSpPr>
            <a:endCxn id="12" idx="0"/>
          </p:cNvCxnSpPr>
          <p:nvPr/>
        </p:nvCxnSpPr>
        <p:spPr>
          <a:xfrm rot="10800000" flipV="1">
            <a:off x="2428875" y="1428750"/>
            <a:ext cx="2179638" cy="500063"/>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rot="16200000" flipH="1">
            <a:off x="5411788" y="660400"/>
            <a:ext cx="571500" cy="2108200"/>
          </a:xfrm>
          <a:prstGeom prst="straightConnector1">
            <a:avLst/>
          </a:prstGeom>
          <a:ln w="66675">
            <a:tailEnd type="arrow"/>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357188" y="1928813"/>
            <a:ext cx="4143375" cy="4643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80000"/>
              </a:lnSpc>
              <a:defRPr/>
            </a:pPr>
            <a:endParaRPr lang="uk-UA" sz="2000" dirty="0"/>
          </a:p>
          <a:p>
            <a:pPr algn="ctr">
              <a:lnSpc>
                <a:spcPct val="90000"/>
              </a:lnSpc>
              <a:defRPr/>
            </a:pPr>
            <a:r>
              <a:rPr lang="uk-UA" sz="2000" b="1" dirty="0"/>
              <a:t>Добування їжі</a:t>
            </a:r>
          </a:p>
          <a:p>
            <a:pPr algn="just">
              <a:lnSpc>
                <a:spcPct val="90000"/>
              </a:lnSpc>
              <a:defRPr/>
            </a:pPr>
            <a:r>
              <a:rPr lang="uk-UA" sz="2000" dirty="0"/>
              <a:t>майбутній паразит пасивно діставався кишечника свого хазяїна разом з їжею або як складова частина їжі. Перехід до паразитизму пов'язаний з набуттям паразитом здатності до життя в травному каналі хазяїна, а також можливості </a:t>
            </a:r>
            <a:r>
              <a:rPr lang="uk-UA" sz="2000" dirty="0" err="1"/>
              <a:t>вико-ристання</a:t>
            </a:r>
            <a:r>
              <a:rPr lang="uk-UA" sz="2000" dirty="0"/>
              <a:t> вмісту кишечника як джерела поживи. Тканинний паразитизм переважно походить від кишкового. Паразити, зазвичай на стадії личинки, переходили з кишечника у порожнину тіла і тканини.</a:t>
            </a:r>
            <a:endParaRPr lang="ru-RU" dirty="0"/>
          </a:p>
        </p:txBody>
      </p:sp>
      <p:sp>
        <p:nvSpPr>
          <p:cNvPr id="13" name="Прямоугольник 12"/>
          <p:cNvSpPr/>
          <p:nvPr/>
        </p:nvSpPr>
        <p:spPr>
          <a:xfrm>
            <a:off x="4786313" y="2071688"/>
            <a:ext cx="4143375" cy="457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uk-UA" sz="2000" b="1" dirty="0"/>
              <a:t>Поступове зміцнення контакту між організмами</a:t>
            </a:r>
            <a:endParaRPr lang="uk-UA" sz="2000" dirty="0"/>
          </a:p>
          <a:p>
            <a:pPr algn="just">
              <a:defRPr/>
            </a:pPr>
            <a:r>
              <a:rPr lang="uk-UA" sz="2000" dirty="0"/>
              <a:t> таких як </a:t>
            </a:r>
            <a:r>
              <a:rPr lang="uk-UA" sz="2000" dirty="0" err="1"/>
              <a:t>форезія</a:t>
            </a:r>
            <a:r>
              <a:rPr lang="uk-UA" sz="2000" dirty="0"/>
              <a:t> або коменсалізм. Пізніше наставало заглиблення паразитів у тканини хазяїна. Цей шлях, на думку багатьох авторів, використали трематоди, переходячи до паразитизму спороцист і </a:t>
            </a:r>
            <a:r>
              <a:rPr lang="uk-UA" sz="2000" dirty="0" err="1"/>
              <a:t>редій</a:t>
            </a:r>
            <a:r>
              <a:rPr lang="uk-UA" sz="2000" dirty="0"/>
              <a:t>, хазяями яких є молюски</a:t>
            </a:r>
            <a:endParaRPr lang="ru-RU"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CC99"/>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5602" name="Заголовок 1"/>
          <p:cNvSpPr>
            <a:spLocks noGrp="1"/>
          </p:cNvSpPr>
          <p:nvPr>
            <p:ph type="title"/>
          </p:nvPr>
        </p:nvSpPr>
        <p:spPr>
          <a:xfrm>
            <a:off x="571500" y="0"/>
            <a:ext cx="8229600" cy="1143000"/>
          </a:xfrm>
        </p:spPr>
        <p:txBody>
          <a:bodyPr/>
          <a:lstStyle/>
          <a:p>
            <a:pPr eaLnBrk="1" hangingPunct="1"/>
            <a:r>
              <a:rPr lang="uk-UA" sz="3200" smtClean="0"/>
              <a:t>Веслоногий рачок заражений процеркоїдом  </a:t>
            </a:r>
            <a:r>
              <a:rPr lang="en-US" sz="3200" i="1" smtClean="0"/>
              <a:t>Diphyllobothrium dendriticum</a:t>
            </a:r>
            <a:endParaRPr lang="ru-RU" sz="3200" i="1" smtClean="0"/>
          </a:p>
        </p:txBody>
      </p:sp>
      <p:pic>
        <p:nvPicPr>
          <p:cNvPr id="25603" name="Рисунок 3" descr="391637174_58e2e62e0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143000"/>
            <a:ext cx="51339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8"/>
          <p:cNvSpPr>
            <a:spLocks noGrp="1" noChangeArrowheads="1"/>
          </p:cNvSpPr>
          <p:nvPr>
            <p:ph type="title"/>
          </p:nvPr>
        </p:nvSpPr>
        <p:spPr/>
        <p:txBody>
          <a:bodyPr/>
          <a:lstStyle/>
          <a:p>
            <a:pPr eaLnBrk="1" hangingPunct="1"/>
            <a:r>
              <a:rPr lang="uk-UA" sz="3200" smtClean="0"/>
              <a:t>Перехід від зовнішнього паразитизму до внутрішнього на прикладі паразита жаб - </a:t>
            </a:r>
            <a:r>
              <a:rPr lang="uk-UA" altLang="zh-CN" sz="3200" smtClean="0"/>
              <a:t>моногенеї </a:t>
            </a:r>
            <a:r>
              <a:rPr lang="en-US" altLang="zh-CN" sz="3200" i="1" smtClean="0">
                <a:ea typeface="宋体" pitchFamily="2" charset="-122"/>
              </a:rPr>
              <a:t>Polystoma integerrimum</a:t>
            </a:r>
            <a:r>
              <a:rPr lang="en-US" altLang="zh-CN" sz="3200" smtClean="0">
                <a:ea typeface="宋体" pitchFamily="2" charset="-122"/>
              </a:rPr>
              <a:t> </a:t>
            </a:r>
            <a:endParaRPr lang="es-ES" sz="3200" smtClean="0"/>
          </a:p>
        </p:txBody>
      </p:sp>
      <p:pic>
        <p:nvPicPr>
          <p:cNvPr id="26627" name="Picture 4" descr="32"/>
          <p:cNvPicPr>
            <a:picLocks noChangeAspect="1" noChangeArrowheads="1"/>
          </p:cNvPicPr>
          <p:nvPr>
            <p:ph sz="half" idx="1"/>
          </p:nvPr>
        </p:nvPicPr>
        <p:blipFill>
          <a:blip r:embed="rId2">
            <a:clrChange>
              <a:clrFrom>
                <a:srgbClr val="FEFEFE"/>
              </a:clrFrom>
              <a:clrTo>
                <a:srgbClr val="FEFEFE">
                  <a:alpha val="0"/>
                </a:srgbClr>
              </a:clrTo>
            </a:clrChange>
            <a:lum bright="30000"/>
            <a:extLst>
              <a:ext uri="{28A0092B-C50C-407E-A947-70E740481C1C}">
                <a14:useLocalDpi xmlns:a14="http://schemas.microsoft.com/office/drawing/2010/main" val="0"/>
              </a:ext>
            </a:extLst>
          </a:blip>
          <a:srcRect/>
          <a:stretch>
            <a:fillRect/>
          </a:stretch>
        </p:blipFill>
        <p:spPr>
          <a:xfrm>
            <a:off x="250825" y="1341438"/>
            <a:ext cx="2112963" cy="5327650"/>
          </a:xfrm>
          <a:noFill/>
        </p:spPr>
      </p:pic>
      <p:pic>
        <p:nvPicPr>
          <p:cNvPr id="26628" name="Picture 7" descr="jc9"/>
          <p:cNvPicPr>
            <a:picLocks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597400" y="1296988"/>
            <a:ext cx="3024188" cy="5561012"/>
          </a:xfrm>
          <a:noFill/>
        </p:spPr>
      </p:pic>
      <p:sp>
        <p:nvSpPr>
          <p:cNvPr id="26629" name="Line 12"/>
          <p:cNvSpPr>
            <a:spLocks noChangeShapeType="1"/>
          </p:cNvSpPr>
          <p:nvPr/>
        </p:nvSpPr>
        <p:spPr bwMode="auto">
          <a:xfrm flipH="1">
            <a:off x="2147888" y="2997200"/>
            <a:ext cx="720725" cy="7921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6630" name="Line 14"/>
          <p:cNvSpPr>
            <a:spLocks noChangeShapeType="1"/>
          </p:cNvSpPr>
          <p:nvPr/>
        </p:nvSpPr>
        <p:spPr bwMode="auto">
          <a:xfrm>
            <a:off x="4164013" y="2997200"/>
            <a:ext cx="576262" cy="7921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6631" name="Text Box 15"/>
          <p:cNvSpPr txBox="1">
            <a:spLocks noChangeArrowheads="1"/>
          </p:cNvSpPr>
          <p:nvPr/>
        </p:nvSpPr>
        <p:spPr bwMode="auto">
          <a:xfrm>
            <a:off x="2005013" y="1851025"/>
            <a:ext cx="280828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lnSpc>
                <a:spcPct val="85000"/>
              </a:lnSpc>
            </a:pPr>
            <a:r>
              <a:rPr lang="uk-UA" sz="2400"/>
              <a:t>Доросла форма із сечового міхура</a:t>
            </a:r>
            <a:endParaRPr lang="es-ES" sz="2400"/>
          </a:p>
        </p:txBody>
      </p:sp>
      <p:sp>
        <p:nvSpPr>
          <p:cNvPr id="26632" name="Text Box 16"/>
          <p:cNvSpPr txBox="1">
            <a:spLocks noChangeArrowheads="1"/>
          </p:cNvSpPr>
          <p:nvPr/>
        </p:nvSpPr>
        <p:spPr bwMode="auto">
          <a:xfrm>
            <a:off x="2292350" y="2630488"/>
            <a:ext cx="1149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Малюнок</a:t>
            </a:r>
            <a:endParaRPr lang="es-ES"/>
          </a:p>
        </p:txBody>
      </p:sp>
      <p:sp>
        <p:nvSpPr>
          <p:cNvPr id="26633" name="Text Box 17"/>
          <p:cNvSpPr txBox="1">
            <a:spLocks noChangeArrowheads="1"/>
          </p:cNvSpPr>
          <p:nvPr/>
        </p:nvSpPr>
        <p:spPr bwMode="auto">
          <a:xfrm>
            <a:off x="3516313" y="2630488"/>
            <a:ext cx="1304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Мікрофото</a:t>
            </a:r>
            <a:endParaRPr lang="es-ES"/>
          </a:p>
        </p:txBody>
      </p:sp>
      <p:sp>
        <p:nvSpPr>
          <p:cNvPr id="26634" name="AutoShape 18"/>
          <p:cNvSpPr>
            <a:spLocks noChangeArrowheads="1"/>
          </p:cNvSpPr>
          <p:nvPr/>
        </p:nvSpPr>
        <p:spPr bwMode="auto">
          <a:xfrm rot="889065">
            <a:off x="7334250" y="3573463"/>
            <a:ext cx="287338" cy="1079500"/>
          </a:xfrm>
          <a:prstGeom prst="downArrow">
            <a:avLst>
              <a:gd name="adj1" fmla="val 50000"/>
              <a:gd name="adj2" fmla="val 93922"/>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26635" name="Text Box 19"/>
          <p:cNvSpPr txBox="1">
            <a:spLocks noChangeArrowheads="1"/>
          </p:cNvSpPr>
          <p:nvPr/>
        </p:nvSpPr>
        <p:spPr bwMode="auto">
          <a:xfrm>
            <a:off x="6573838" y="2787650"/>
            <a:ext cx="25701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2000"/>
              <a:t>Неотенічна личинка із зябер пуголовка</a:t>
            </a:r>
            <a:endParaRPr lang="es-ES" sz="20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4"/>
          <p:cNvSpPr>
            <a:spLocks noGrp="1"/>
          </p:cNvSpPr>
          <p:nvPr>
            <p:ph type="title"/>
          </p:nvPr>
        </p:nvSpPr>
        <p:spPr/>
        <p:txBody>
          <a:bodyPr/>
          <a:lstStyle/>
          <a:p>
            <a:r>
              <a:rPr lang="uk-UA" sz="2800" smtClean="0"/>
              <a:t>СТАНОВЛЕННЯ СИСТЕМИ ПАРАЗИТ-ХАЗЯЇН</a:t>
            </a:r>
            <a:endParaRPr lang="ru-RU" sz="2800" smtClean="0"/>
          </a:p>
        </p:txBody>
      </p:sp>
      <p:sp>
        <p:nvSpPr>
          <p:cNvPr id="27651" name="Содержимое 5"/>
          <p:cNvSpPr>
            <a:spLocks noGrp="1"/>
          </p:cNvSpPr>
          <p:nvPr>
            <p:ph idx="1"/>
          </p:nvPr>
        </p:nvSpPr>
        <p:spPr>
          <a:xfrm>
            <a:off x="428625" y="1285875"/>
            <a:ext cx="8229600" cy="5286375"/>
          </a:xfrm>
        </p:spPr>
        <p:txBody>
          <a:bodyPr/>
          <a:lstStyle/>
          <a:p>
            <a:pPr indent="0" algn="just">
              <a:spcBef>
                <a:spcPct val="0"/>
              </a:spcBef>
            </a:pPr>
            <a:r>
              <a:rPr lang="uk-UA" sz="2400" smtClean="0"/>
              <a:t>Становлення паразитизму</a:t>
            </a:r>
            <a:r>
              <a:rPr lang="en-US" sz="2400" smtClean="0"/>
              <a:t> </a:t>
            </a:r>
            <a:r>
              <a:rPr lang="uk-UA" sz="2400" smtClean="0"/>
              <a:t>не є однобічним явищем, в якому бере участь тільки організм майбутнього паразита. Цей процес водночас є формуванням взаємовідносин двох організмів — паразита і хазяїна або, як прийнято говорити, становленням системи паразит—хазяїн. </a:t>
            </a:r>
            <a:endParaRPr lang="en-US" sz="2400" smtClean="0"/>
          </a:p>
          <a:p>
            <a:pPr indent="0" algn="just">
              <a:spcBef>
                <a:spcPct val="0"/>
              </a:spcBef>
            </a:pPr>
            <a:r>
              <a:rPr lang="uk-UA" sz="2400" smtClean="0"/>
              <a:t>Перші контакти паразита з хазяїном у розвитку нової системи переважно закінчуються смертю одного з них, проте частіше смертю паразита, який перетравлюється або знищується завдяки захисній реакції хазяїна. Це саме трапляється і в ситуації, коли паразит стикається з абсолютно новим хазяїном. Хоча частіше за таких нових контактів гине паразит, більш помітні випадки, коли гине хазяїн. </a:t>
            </a:r>
            <a:endParaRPr lang="ru-RU" sz="24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Eurasia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720" b="22911"/>
          <a:stretch>
            <a:fillRect/>
          </a:stretch>
        </p:blipFill>
        <p:spPr bwMode="auto">
          <a:xfrm>
            <a:off x="957263" y="4697413"/>
            <a:ext cx="77184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5" descr="clean"/>
          <p:cNvPicPr>
            <a:picLocks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125">
            <a:off x="34925" y="1844675"/>
            <a:ext cx="356393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Rectangle 6"/>
          <p:cNvSpPr>
            <a:spLocks noGrp="1" noRot="1" noChangeArrowheads="1"/>
          </p:cNvSpPr>
          <p:nvPr>
            <p:ph type="title"/>
          </p:nvPr>
        </p:nvSpPr>
        <p:spPr>
          <a:xfrm>
            <a:off x="250825" y="244475"/>
            <a:ext cx="8591550" cy="1431925"/>
          </a:xfrm>
        </p:spPr>
        <p:txBody>
          <a:bodyPr anchorCtr="0"/>
          <a:lstStyle/>
          <a:p>
            <a:pPr eaLnBrk="1" hangingPunct="1">
              <a:defRPr/>
            </a:pPr>
            <a:r>
              <a:rPr lang="uk-UA" sz="4000" b="1" smtClean="0"/>
              <a:t>Інтродукція нового хазяя та його паразитів з Японського моря в Азово-Чорноморський басейн</a:t>
            </a:r>
            <a:endParaRPr lang="es-ES" sz="4000" b="1" smtClean="0"/>
          </a:p>
        </p:txBody>
      </p:sp>
      <p:pic>
        <p:nvPicPr>
          <p:cNvPr id="28677" name="Picture 7" descr="Лобан"/>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0400" y="2205038"/>
            <a:ext cx="20161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8" descr="Остронос"/>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7163" y="2878138"/>
            <a:ext cx="201612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9" descr="Сингиль"/>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5225" y="3357563"/>
            <a:ext cx="18954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AutoShape 10"/>
          <p:cNvSpPr>
            <a:spLocks noChangeArrowheads="1"/>
          </p:cNvSpPr>
          <p:nvPr/>
        </p:nvSpPr>
        <p:spPr bwMode="auto">
          <a:xfrm rot="55832" flipH="1">
            <a:off x="34925" y="1844675"/>
            <a:ext cx="3600450" cy="3025775"/>
          </a:xfrm>
          <a:prstGeom prst="wedgeEllipseCallout">
            <a:avLst>
              <a:gd name="adj1" fmla="val -12194"/>
              <a:gd name="adj2" fmla="val 82810"/>
            </a:avLst>
          </a:prstGeom>
          <a:noFill/>
          <a:ln w="5715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a:endParaRPr lang="ru-RU">
              <a:latin typeface="Arial" charset="0"/>
            </a:endParaRPr>
          </a:p>
        </p:txBody>
      </p:sp>
      <p:sp>
        <p:nvSpPr>
          <p:cNvPr id="28681" name="AutoShape 11"/>
          <p:cNvSpPr>
            <a:spLocks noChangeArrowheads="1"/>
          </p:cNvSpPr>
          <p:nvPr/>
        </p:nvSpPr>
        <p:spPr bwMode="auto">
          <a:xfrm rot="5284411" flipH="1">
            <a:off x="7339807" y="4548981"/>
            <a:ext cx="1223962" cy="71437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811 h 21600"/>
              <a:gd name="T14" fmla="*/ 16669 w 21600"/>
              <a:gd name="T15" fmla="*/ 9347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2811"/>
                </a:lnTo>
                <a:cubicBezTo>
                  <a:pt x="5564" y="2811"/>
                  <a:pt x="0" y="6996"/>
                  <a:pt x="0" y="12158"/>
                </a:cubicBezTo>
                <a:lnTo>
                  <a:pt x="0" y="21600"/>
                </a:lnTo>
                <a:lnTo>
                  <a:pt x="6681" y="21600"/>
                </a:lnTo>
                <a:lnTo>
                  <a:pt x="6681" y="12158"/>
                </a:lnTo>
                <a:cubicBezTo>
                  <a:pt x="6681" y="10606"/>
                  <a:pt x="9254" y="9347"/>
                  <a:pt x="12427" y="9347"/>
                </a:cubicBezTo>
                <a:lnTo>
                  <a:pt x="12427" y="12158"/>
                </a:lnTo>
                <a:lnTo>
                  <a:pt x="21600" y="6079"/>
                </a:lnTo>
                <a:close/>
              </a:path>
            </a:pathLst>
          </a:custGeom>
          <a:solidFill>
            <a:srgbClr val="FF3300">
              <a:alpha val="56862"/>
            </a:srgbClr>
          </a:solidFill>
          <a:ln w="9525" algn="ctr">
            <a:solidFill>
              <a:schemeClr val="tx1"/>
            </a:solidFill>
            <a:miter lim="800000"/>
            <a:headEnd/>
            <a:tailEnd/>
          </a:ln>
        </p:spPr>
        <p:txBody>
          <a:bodyPr wrap="none" anchor="ctr"/>
          <a:lstStyle/>
          <a:p>
            <a:endParaRPr lang="ru-RU"/>
          </a:p>
        </p:txBody>
      </p:sp>
      <p:sp>
        <p:nvSpPr>
          <p:cNvPr id="28682" name="AutoShape 12"/>
          <p:cNvSpPr>
            <a:spLocks noChangeArrowheads="1"/>
          </p:cNvSpPr>
          <p:nvPr/>
        </p:nvSpPr>
        <p:spPr bwMode="auto">
          <a:xfrm flipH="1">
            <a:off x="2987675" y="2781300"/>
            <a:ext cx="5472113" cy="93503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4490 h 21600"/>
              <a:gd name="T14" fmla="*/ 19347 w 21600"/>
              <a:gd name="T15" fmla="*/ 7668 h 21600"/>
            </a:gdLst>
            <a:ahLst/>
            <a:cxnLst>
              <a:cxn ang="T8">
                <a:pos x="T0" y="T1"/>
              </a:cxn>
              <a:cxn ang="T9">
                <a:pos x="T2" y="T3"/>
              </a:cxn>
              <a:cxn ang="T10">
                <a:pos x="T4" y="T5"/>
              </a:cxn>
              <a:cxn ang="T11">
                <a:pos x="T6" y="T7"/>
              </a:cxn>
            </a:cxnLst>
            <a:rect l="T12" t="T13" r="T14" b="T15"/>
            <a:pathLst>
              <a:path w="21600" h="21600">
                <a:moveTo>
                  <a:pt x="21600" y="6079"/>
                </a:moveTo>
                <a:lnTo>
                  <a:pt x="12982" y="0"/>
                </a:lnTo>
                <a:lnTo>
                  <a:pt x="12982" y="4490"/>
                </a:lnTo>
                <a:lnTo>
                  <a:pt x="12427" y="4490"/>
                </a:lnTo>
                <a:cubicBezTo>
                  <a:pt x="5564" y="4490"/>
                  <a:pt x="0" y="7923"/>
                  <a:pt x="0" y="12158"/>
                </a:cubicBezTo>
                <a:lnTo>
                  <a:pt x="0" y="21600"/>
                </a:lnTo>
                <a:lnTo>
                  <a:pt x="3248" y="21600"/>
                </a:lnTo>
                <a:lnTo>
                  <a:pt x="3248" y="12158"/>
                </a:lnTo>
                <a:cubicBezTo>
                  <a:pt x="3248" y="9678"/>
                  <a:pt x="7358" y="7668"/>
                  <a:pt x="12427" y="7668"/>
                </a:cubicBezTo>
                <a:lnTo>
                  <a:pt x="12982" y="7668"/>
                </a:lnTo>
                <a:lnTo>
                  <a:pt x="12982" y="12158"/>
                </a:lnTo>
                <a:lnTo>
                  <a:pt x="21600" y="6079"/>
                </a:lnTo>
                <a:close/>
              </a:path>
            </a:pathLst>
          </a:custGeom>
          <a:solidFill>
            <a:srgbClr val="FF3300">
              <a:alpha val="65097"/>
            </a:srgbClr>
          </a:solidFill>
          <a:ln w="9525" algn="ctr">
            <a:solidFill>
              <a:schemeClr val="tx1"/>
            </a:solidFill>
            <a:miter lim="800000"/>
            <a:headEnd/>
            <a:tailEnd/>
          </a:ln>
        </p:spPr>
        <p:txBody>
          <a:bodyPr wrap="none" anchor="ctr"/>
          <a:lstStyle/>
          <a:p>
            <a:endParaRPr lang="ru-RU"/>
          </a:p>
        </p:txBody>
      </p:sp>
      <p:pic>
        <p:nvPicPr>
          <p:cNvPr id="28683" name="Picture 13" descr="Пиленгас"/>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2225" y="3444875"/>
            <a:ext cx="27590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6988"/>
            <a:ext cx="8229600" cy="1143001"/>
          </a:xfrm>
        </p:spPr>
        <p:txBody>
          <a:bodyPr/>
          <a:lstStyle/>
          <a:p>
            <a:pPr eaLnBrk="1" hangingPunct="1">
              <a:lnSpc>
                <a:spcPct val="70000"/>
              </a:lnSpc>
            </a:pPr>
            <a:r>
              <a:rPr lang="uk-UA" sz="4000" smtClean="0"/>
              <a:t>Інтродукована кефаль піленгас та її паразитарне угруповання</a:t>
            </a:r>
            <a:endParaRPr lang="es-ES" sz="4000" smtClean="0"/>
          </a:p>
        </p:txBody>
      </p:sp>
      <p:graphicFrame>
        <p:nvGraphicFramePr>
          <p:cNvPr id="103428" name="Object 4"/>
          <p:cNvGraphicFramePr>
            <a:graphicFrameLocks noChangeAspect="1"/>
          </p:cNvGraphicFramePr>
          <p:nvPr/>
        </p:nvGraphicFramePr>
        <p:xfrm>
          <a:off x="1751013" y="1701800"/>
          <a:ext cx="625475" cy="1871663"/>
        </p:xfrm>
        <a:graphic>
          <a:graphicData uri="http://schemas.openxmlformats.org/presentationml/2006/ole">
            <mc:AlternateContent xmlns:mc="http://schemas.openxmlformats.org/markup-compatibility/2006">
              <mc:Choice xmlns:v="urn:schemas-microsoft-com:vml" Requires="v">
                <p:oleObj spid="_x0000_s29733" name="CorelDRAW" r:id="rId3" imgW="2365248" imgH="10649712" progId="CorelDRAW.Graphic.12">
                  <p:embed/>
                </p:oleObj>
              </mc:Choice>
              <mc:Fallback>
                <p:oleObj name="CorelDRAW" r:id="rId3" imgW="2365248" imgH="10649712" progId="CorelDRAW.Graphic.12">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1701800"/>
                        <a:ext cx="625475"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429" name="Picture 5" descr="Micros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6725" y="1339850"/>
            <a:ext cx="9826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1" name="Object 6"/>
          <p:cNvGraphicFramePr>
            <a:graphicFrameLocks noChangeAspect="1"/>
          </p:cNvGraphicFramePr>
          <p:nvPr/>
        </p:nvGraphicFramePr>
        <p:xfrm>
          <a:off x="2014538" y="3103563"/>
          <a:ext cx="5365750" cy="1838325"/>
        </p:xfrm>
        <a:graphic>
          <a:graphicData uri="http://schemas.openxmlformats.org/presentationml/2006/ole">
            <mc:AlternateContent xmlns:mc="http://schemas.openxmlformats.org/markup-compatibility/2006">
              <mc:Choice xmlns:v="urn:schemas-microsoft-com:vml" Requires="v">
                <p:oleObj spid="_x0000_s29734" name="PHOTO-PAINT" r:id="rId6" imgW="5756160" imgH="1757826" progId="CorelPhotoPaint.Image.12">
                  <p:embed/>
                </p:oleObj>
              </mc:Choice>
              <mc:Fallback>
                <p:oleObj name="PHOTO-PAINT" r:id="rId6" imgW="5756160" imgH="1757826" progId="CorelPhotoPaint.Image.1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4538" y="3103563"/>
                        <a:ext cx="536575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1" name="Object 7"/>
          <p:cNvGraphicFramePr>
            <a:graphicFrameLocks noChangeAspect="1"/>
          </p:cNvGraphicFramePr>
          <p:nvPr/>
        </p:nvGraphicFramePr>
        <p:xfrm>
          <a:off x="1738313" y="4641850"/>
          <a:ext cx="1574800" cy="1955800"/>
        </p:xfrm>
        <a:graphic>
          <a:graphicData uri="http://schemas.openxmlformats.org/presentationml/2006/ole">
            <mc:AlternateContent xmlns:mc="http://schemas.openxmlformats.org/markup-compatibility/2006">
              <mc:Choice xmlns:v="urn:schemas-microsoft-com:vml" Requires="v">
                <p:oleObj spid="_x0000_s29735" name="PHOTO-PAINT" r:id="rId8" imgW="1574603" imgH="1955556" progId="CorelPhotoPaint.Image.12">
                  <p:embed/>
                </p:oleObj>
              </mc:Choice>
              <mc:Fallback>
                <p:oleObj name="PHOTO-PAINT" r:id="rId8" imgW="1574603" imgH="1955556" progId="CorelPhotoPaint.Image.12">
                  <p:embed/>
                  <p:pic>
                    <p:nvPicPr>
                      <p:cNvPr id="0" name="Object 7"/>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1738313" y="4641850"/>
                        <a:ext cx="1574800" cy="195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2" name="Object 8"/>
          <p:cNvGraphicFramePr>
            <a:graphicFrameLocks noChangeAspect="1"/>
          </p:cNvGraphicFramePr>
          <p:nvPr/>
        </p:nvGraphicFramePr>
        <p:xfrm>
          <a:off x="504825" y="3205163"/>
          <a:ext cx="923925" cy="2239962"/>
        </p:xfrm>
        <a:graphic>
          <a:graphicData uri="http://schemas.openxmlformats.org/presentationml/2006/ole">
            <mc:AlternateContent xmlns:mc="http://schemas.openxmlformats.org/markup-compatibility/2006">
              <mc:Choice xmlns:v="urn:schemas-microsoft-com:vml" Requires="v">
                <p:oleObj spid="_x0000_s29736" name="PHOTO-PAINT" r:id="rId10" imgW="923389" imgH="2239905" progId="CorelPhotoPaint.Image.12">
                  <p:embed/>
                </p:oleObj>
              </mc:Choice>
              <mc:Fallback>
                <p:oleObj name="PHOTO-PAINT" r:id="rId10" imgW="923389" imgH="2239905" progId="CorelPhotoPaint.Image.12">
                  <p:embed/>
                  <p:pic>
                    <p:nvPicPr>
                      <p:cNvPr id="0" name="Object 8"/>
                      <p:cNvPicPr>
                        <a:picLocks noChangeAspect="1" noChangeArrowheads="1"/>
                      </p:cNvPicPr>
                      <p:nvPr/>
                    </p:nvPicPr>
                    <p:blipFill>
                      <a:blip r:embed="rId11">
                        <a:lum bright="18000"/>
                        <a:extLst>
                          <a:ext uri="{28A0092B-C50C-407E-A947-70E740481C1C}">
                            <a14:useLocalDpi xmlns:a14="http://schemas.microsoft.com/office/drawing/2010/main" val="0"/>
                          </a:ext>
                        </a:extLst>
                      </a:blip>
                      <a:srcRect/>
                      <a:stretch>
                        <a:fillRect/>
                      </a:stretch>
                    </p:blipFill>
                    <p:spPr bwMode="auto">
                      <a:xfrm>
                        <a:off x="504825" y="3205163"/>
                        <a:ext cx="923925" cy="223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433" name="Picture 9"/>
          <p:cNvPicPr>
            <a:picLocks noChangeAspect="1" noChangeArrowheads="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rot="610378">
            <a:off x="3673475" y="5611813"/>
            <a:ext cx="2087563"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84318">
            <a:off x="5834063" y="5213350"/>
            <a:ext cx="1871662"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435" name="Object 11"/>
          <p:cNvGraphicFramePr>
            <a:graphicFrameLocks noChangeAspect="1"/>
          </p:cNvGraphicFramePr>
          <p:nvPr/>
        </p:nvGraphicFramePr>
        <p:xfrm>
          <a:off x="7391400" y="3068638"/>
          <a:ext cx="1477963" cy="2278062"/>
        </p:xfrm>
        <a:graphic>
          <a:graphicData uri="http://schemas.openxmlformats.org/presentationml/2006/ole">
            <mc:AlternateContent xmlns:mc="http://schemas.openxmlformats.org/markup-compatibility/2006">
              <mc:Choice xmlns:v="urn:schemas-microsoft-com:vml" Requires="v">
                <p:oleObj spid="_x0000_s29737" name="CorelDRAW" r:id="rId14" imgW="8506968" imgH="13121640" progId="CorelDRAW.Graphic.12">
                  <p:embed/>
                </p:oleObj>
              </mc:Choice>
              <mc:Fallback>
                <p:oleObj name="CorelDRAW" r:id="rId14" imgW="8506968" imgH="13121640" progId="CorelDRAW.Graphic.12">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1400" y="3068638"/>
                        <a:ext cx="1477963" cy="22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6" name="Object 12"/>
          <p:cNvGraphicFramePr>
            <a:graphicFrameLocks noChangeAspect="1"/>
          </p:cNvGraphicFramePr>
          <p:nvPr/>
        </p:nvGraphicFramePr>
        <p:xfrm>
          <a:off x="4465638" y="1268413"/>
          <a:ext cx="1511300" cy="1349375"/>
        </p:xfrm>
        <a:graphic>
          <a:graphicData uri="http://schemas.openxmlformats.org/presentationml/2006/ole">
            <mc:AlternateContent xmlns:mc="http://schemas.openxmlformats.org/markup-compatibility/2006">
              <mc:Choice xmlns:v="urn:schemas-microsoft-com:vml" Requires="v">
                <p:oleObj spid="_x0000_s29738" name="CorelDRAW" r:id="rId16" imgW="4081272" imgH="3639312" progId="CorelDRAW.Graphic.12">
                  <p:embed/>
                </p:oleObj>
              </mc:Choice>
              <mc:Fallback>
                <p:oleObj name="CorelDRAW" r:id="rId16" imgW="4081272" imgH="3639312" progId="CorelDRAW.Graphic.12">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65638" y="1268413"/>
                        <a:ext cx="1511300" cy="134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437" name="Object 13"/>
          <p:cNvGraphicFramePr>
            <a:graphicFrameLocks noChangeAspect="1"/>
          </p:cNvGraphicFramePr>
          <p:nvPr/>
        </p:nvGraphicFramePr>
        <p:xfrm>
          <a:off x="6481763" y="1917700"/>
          <a:ext cx="1200150" cy="1223963"/>
        </p:xfrm>
        <a:graphic>
          <a:graphicData uri="http://schemas.openxmlformats.org/presentationml/2006/ole">
            <mc:AlternateContent xmlns:mc="http://schemas.openxmlformats.org/markup-compatibility/2006">
              <mc:Choice xmlns:v="urn:schemas-microsoft-com:vml" Requires="v">
                <p:oleObj spid="_x0000_s29739" name="CorelDRAW" r:id="rId18" imgW="6534912" imgH="6656832" progId="CorelDRAW.Graphic.12">
                  <p:embed/>
                </p:oleObj>
              </mc:Choice>
              <mc:Fallback>
                <p:oleObj name="CorelDRAW" r:id="rId18" imgW="6534912" imgH="6656832" progId="CorelDRAW.Graphic.12">
                  <p:embed/>
                  <p:pic>
                    <p:nvPicPr>
                      <p:cNvPr id="0" name="Object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81763" y="1917700"/>
                        <a:ext cx="120015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438" name="Oval 14"/>
          <p:cNvSpPr>
            <a:spLocks noChangeArrowheads="1"/>
          </p:cNvSpPr>
          <p:nvPr/>
        </p:nvSpPr>
        <p:spPr bwMode="auto">
          <a:xfrm>
            <a:off x="215900" y="1052513"/>
            <a:ext cx="8713788" cy="580548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439" name="Oval 15"/>
          <p:cNvSpPr>
            <a:spLocks noChangeArrowheads="1"/>
          </p:cNvSpPr>
          <p:nvPr/>
        </p:nvSpPr>
        <p:spPr bwMode="auto">
          <a:xfrm>
            <a:off x="1873250" y="2563813"/>
            <a:ext cx="5545138" cy="29527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440" name="Line 16"/>
          <p:cNvSpPr>
            <a:spLocks noChangeShapeType="1"/>
          </p:cNvSpPr>
          <p:nvPr/>
        </p:nvSpPr>
        <p:spPr bwMode="auto">
          <a:xfrm>
            <a:off x="2305050" y="1484313"/>
            <a:ext cx="576263" cy="14398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1" name="Line 17"/>
          <p:cNvSpPr>
            <a:spLocks noChangeShapeType="1"/>
          </p:cNvSpPr>
          <p:nvPr/>
        </p:nvSpPr>
        <p:spPr bwMode="auto">
          <a:xfrm>
            <a:off x="4321175" y="1052513"/>
            <a:ext cx="71438" cy="151288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2" name="Line 18"/>
          <p:cNvSpPr>
            <a:spLocks noChangeShapeType="1"/>
          </p:cNvSpPr>
          <p:nvPr/>
        </p:nvSpPr>
        <p:spPr bwMode="auto">
          <a:xfrm flipH="1">
            <a:off x="5976938" y="1341438"/>
            <a:ext cx="504825" cy="13668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3" name="Line 19"/>
          <p:cNvSpPr>
            <a:spLocks noChangeShapeType="1"/>
          </p:cNvSpPr>
          <p:nvPr/>
        </p:nvSpPr>
        <p:spPr bwMode="auto">
          <a:xfrm>
            <a:off x="720725" y="2636838"/>
            <a:ext cx="1223963" cy="1079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4" name="Line 20"/>
          <p:cNvSpPr>
            <a:spLocks noChangeShapeType="1"/>
          </p:cNvSpPr>
          <p:nvPr/>
        </p:nvSpPr>
        <p:spPr bwMode="auto">
          <a:xfrm flipH="1">
            <a:off x="936625" y="4508500"/>
            <a:ext cx="1079500" cy="10080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5" name="Line 21"/>
          <p:cNvSpPr>
            <a:spLocks noChangeShapeType="1"/>
          </p:cNvSpPr>
          <p:nvPr/>
        </p:nvSpPr>
        <p:spPr bwMode="auto">
          <a:xfrm>
            <a:off x="5689600" y="5445125"/>
            <a:ext cx="360363" cy="12239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6" name="Line 22"/>
          <p:cNvSpPr>
            <a:spLocks noChangeShapeType="1"/>
          </p:cNvSpPr>
          <p:nvPr/>
        </p:nvSpPr>
        <p:spPr bwMode="auto">
          <a:xfrm flipH="1">
            <a:off x="3313113" y="5445125"/>
            <a:ext cx="287337" cy="12969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7" name="Line 23"/>
          <p:cNvSpPr>
            <a:spLocks noChangeShapeType="1"/>
          </p:cNvSpPr>
          <p:nvPr/>
        </p:nvSpPr>
        <p:spPr bwMode="auto">
          <a:xfrm>
            <a:off x="7200900" y="4581525"/>
            <a:ext cx="865188" cy="1079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8" name="Line 24"/>
          <p:cNvSpPr>
            <a:spLocks noChangeShapeType="1"/>
          </p:cNvSpPr>
          <p:nvPr/>
        </p:nvSpPr>
        <p:spPr bwMode="auto">
          <a:xfrm flipV="1">
            <a:off x="7273925" y="2781300"/>
            <a:ext cx="1295400" cy="7921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3449" name="Text Box 25"/>
          <p:cNvSpPr txBox="1">
            <a:spLocks noChangeArrowheads="1"/>
          </p:cNvSpPr>
          <p:nvPr/>
        </p:nvSpPr>
        <p:spPr bwMode="auto">
          <a:xfrm rot="-2178256">
            <a:off x="900113" y="1868488"/>
            <a:ext cx="154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Джгутикові</a:t>
            </a:r>
            <a:endParaRPr lang="es-ES" sz="1600"/>
          </a:p>
        </p:txBody>
      </p:sp>
      <p:sp>
        <p:nvSpPr>
          <p:cNvPr id="103450" name="Text Box 26"/>
          <p:cNvSpPr txBox="1">
            <a:spLocks noChangeArrowheads="1"/>
          </p:cNvSpPr>
          <p:nvPr/>
        </p:nvSpPr>
        <p:spPr bwMode="auto">
          <a:xfrm rot="-778564">
            <a:off x="2487613" y="1169988"/>
            <a:ext cx="1463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Мікроспоридії</a:t>
            </a:r>
            <a:endParaRPr lang="es-ES" sz="1600"/>
          </a:p>
        </p:txBody>
      </p:sp>
      <p:sp>
        <p:nvSpPr>
          <p:cNvPr id="103451" name="Text Box 27"/>
          <p:cNvSpPr txBox="1">
            <a:spLocks noChangeArrowheads="1"/>
          </p:cNvSpPr>
          <p:nvPr/>
        </p:nvSpPr>
        <p:spPr bwMode="auto">
          <a:xfrm rot="520237">
            <a:off x="4645025" y="1060450"/>
            <a:ext cx="1444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Міксоспоридії</a:t>
            </a:r>
            <a:endParaRPr lang="es-ES" sz="1600"/>
          </a:p>
        </p:txBody>
      </p:sp>
      <p:sp>
        <p:nvSpPr>
          <p:cNvPr id="103452" name="Text Box 28"/>
          <p:cNvSpPr txBox="1">
            <a:spLocks noChangeArrowheads="1"/>
          </p:cNvSpPr>
          <p:nvPr/>
        </p:nvSpPr>
        <p:spPr bwMode="auto">
          <a:xfrm rot="2046076">
            <a:off x="6965950" y="1812925"/>
            <a:ext cx="10398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Інфузорії</a:t>
            </a:r>
            <a:endParaRPr lang="es-ES" sz="1600"/>
          </a:p>
        </p:txBody>
      </p:sp>
      <p:sp>
        <p:nvSpPr>
          <p:cNvPr id="103453" name="Text Box 29"/>
          <p:cNvSpPr txBox="1">
            <a:spLocks noChangeArrowheads="1"/>
          </p:cNvSpPr>
          <p:nvPr/>
        </p:nvSpPr>
        <p:spPr bwMode="auto">
          <a:xfrm rot="-3946142">
            <a:off x="8074819" y="4509294"/>
            <a:ext cx="10969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Нематоди</a:t>
            </a:r>
            <a:endParaRPr lang="es-ES" sz="1600"/>
          </a:p>
        </p:txBody>
      </p:sp>
      <p:sp>
        <p:nvSpPr>
          <p:cNvPr id="103454" name="Text Box 30"/>
          <p:cNvSpPr txBox="1">
            <a:spLocks noChangeArrowheads="1"/>
          </p:cNvSpPr>
          <p:nvPr/>
        </p:nvSpPr>
        <p:spPr bwMode="auto">
          <a:xfrm rot="-1575916">
            <a:off x="6372225" y="5949950"/>
            <a:ext cx="1544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Акантоцефали</a:t>
            </a:r>
            <a:endParaRPr lang="es-ES" sz="1600"/>
          </a:p>
        </p:txBody>
      </p:sp>
      <p:sp>
        <p:nvSpPr>
          <p:cNvPr id="103455" name="Text Box 31"/>
          <p:cNvSpPr txBox="1">
            <a:spLocks noChangeArrowheads="1"/>
          </p:cNvSpPr>
          <p:nvPr/>
        </p:nvSpPr>
        <p:spPr bwMode="auto">
          <a:xfrm>
            <a:off x="4157663" y="6542088"/>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Дигенеї</a:t>
            </a:r>
            <a:endParaRPr lang="es-ES" sz="1600"/>
          </a:p>
        </p:txBody>
      </p:sp>
      <p:sp>
        <p:nvSpPr>
          <p:cNvPr id="103456" name="Text Box 32"/>
          <p:cNvSpPr txBox="1">
            <a:spLocks noChangeArrowheads="1"/>
          </p:cNvSpPr>
          <p:nvPr/>
        </p:nvSpPr>
        <p:spPr bwMode="auto">
          <a:xfrm rot="1777139">
            <a:off x="1393825" y="5883275"/>
            <a:ext cx="1135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Моногенеї</a:t>
            </a:r>
            <a:endParaRPr lang="es-ES" sz="1600"/>
          </a:p>
        </p:txBody>
      </p:sp>
      <p:sp>
        <p:nvSpPr>
          <p:cNvPr id="103457" name="Text Box 33"/>
          <p:cNvSpPr txBox="1">
            <a:spLocks noChangeArrowheads="1"/>
          </p:cNvSpPr>
          <p:nvPr/>
        </p:nvSpPr>
        <p:spPr bwMode="auto">
          <a:xfrm rot="5127586">
            <a:off x="-53181" y="3877469"/>
            <a:ext cx="1090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ru-RU" sz="1600"/>
              <a:t>Копеподи</a:t>
            </a:r>
            <a:endParaRPr lang="es-ES" sz="1600"/>
          </a:p>
        </p:txBody>
      </p:sp>
      <p:sp>
        <p:nvSpPr>
          <p:cNvPr id="103458" name="Oval 34"/>
          <p:cNvSpPr>
            <a:spLocks noChangeArrowheads="1"/>
          </p:cNvSpPr>
          <p:nvPr/>
        </p:nvSpPr>
        <p:spPr bwMode="auto">
          <a:xfrm>
            <a:off x="755650" y="1052513"/>
            <a:ext cx="7920038" cy="324008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459" name="Oval 35"/>
          <p:cNvSpPr>
            <a:spLocks noChangeArrowheads="1"/>
          </p:cNvSpPr>
          <p:nvPr/>
        </p:nvSpPr>
        <p:spPr bwMode="auto">
          <a:xfrm>
            <a:off x="107950" y="3068638"/>
            <a:ext cx="8856663" cy="37893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460" name="Text Box 36"/>
          <p:cNvSpPr txBox="1">
            <a:spLocks noChangeArrowheads="1"/>
          </p:cNvSpPr>
          <p:nvPr/>
        </p:nvSpPr>
        <p:spPr bwMode="auto">
          <a:xfrm>
            <a:off x="3759200" y="2651125"/>
            <a:ext cx="1460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Найпростіші</a:t>
            </a:r>
            <a:endParaRPr lang="es-ES"/>
          </a:p>
        </p:txBody>
      </p:sp>
      <p:sp>
        <p:nvSpPr>
          <p:cNvPr id="103461" name="Text Box 37"/>
          <p:cNvSpPr txBox="1">
            <a:spLocks noChangeArrowheads="1"/>
          </p:cNvSpPr>
          <p:nvPr/>
        </p:nvSpPr>
        <p:spPr bwMode="auto">
          <a:xfrm>
            <a:off x="3832225" y="4811713"/>
            <a:ext cx="172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Багатоклітинні</a:t>
            </a: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p:cTn id="7" dur="500" decel="50000" fill="hold">
                                          <p:stCondLst>
                                            <p:cond delay="0"/>
                                          </p:stCondLst>
                                        </p:cTn>
                                        <p:tgtEl>
                                          <p:spTgt spid="10342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342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3428"/>
                                        </p:tgtEl>
                                        <p:attrNameLst>
                                          <p:attrName>ppt_w</p:attrName>
                                        </p:attrNameLst>
                                      </p:cBhvr>
                                      <p:tavLst>
                                        <p:tav tm="0">
                                          <p:val>
                                            <p:strVal val="#ppt_w*.05"/>
                                          </p:val>
                                        </p:tav>
                                        <p:tav tm="100000">
                                          <p:val>
                                            <p:strVal val="#ppt_w"/>
                                          </p:val>
                                        </p:tav>
                                      </p:tavLst>
                                    </p:anim>
                                    <p:anim calcmode="lin" valueType="num">
                                      <p:cBhvr>
                                        <p:cTn id="10" dur="1000" fill="hold"/>
                                        <p:tgtEl>
                                          <p:spTgt spid="10342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342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342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342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3428"/>
                                        </p:tgtEl>
                                      </p:cBhvr>
                                    </p:animEffect>
                                  </p:childTnLst>
                                </p:cTn>
                              </p:par>
                              <p:par>
                                <p:cTn id="15" presetID="25" presetClass="entr" presetSubtype="0" fill="hold" nodeType="withEffect">
                                  <p:stCondLst>
                                    <p:cond delay="0"/>
                                  </p:stCondLst>
                                  <p:childTnLst>
                                    <p:set>
                                      <p:cBhvr>
                                        <p:cTn id="16" dur="1" fill="hold">
                                          <p:stCondLst>
                                            <p:cond delay="0"/>
                                          </p:stCondLst>
                                        </p:cTn>
                                        <p:tgtEl>
                                          <p:spTgt spid="103429"/>
                                        </p:tgtEl>
                                        <p:attrNameLst>
                                          <p:attrName>style.visibility</p:attrName>
                                        </p:attrNameLst>
                                      </p:cBhvr>
                                      <p:to>
                                        <p:strVal val="visible"/>
                                      </p:to>
                                    </p:set>
                                    <p:anim calcmode="lin" valueType="num">
                                      <p:cBhvr>
                                        <p:cTn id="17" dur="500" decel="50000" fill="hold">
                                          <p:stCondLst>
                                            <p:cond delay="0"/>
                                          </p:stCondLst>
                                        </p:cTn>
                                        <p:tgtEl>
                                          <p:spTgt spid="10342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342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3429"/>
                                        </p:tgtEl>
                                        <p:attrNameLst>
                                          <p:attrName>ppt_w</p:attrName>
                                        </p:attrNameLst>
                                      </p:cBhvr>
                                      <p:tavLst>
                                        <p:tav tm="0">
                                          <p:val>
                                            <p:strVal val="#ppt_w*.05"/>
                                          </p:val>
                                        </p:tav>
                                        <p:tav tm="100000">
                                          <p:val>
                                            <p:strVal val="#ppt_w"/>
                                          </p:val>
                                        </p:tav>
                                      </p:tavLst>
                                    </p:anim>
                                    <p:anim calcmode="lin" valueType="num">
                                      <p:cBhvr>
                                        <p:cTn id="20" dur="1000" fill="hold"/>
                                        <p:tgtEl>
                                          <p:spTgt spid="10342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342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342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342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3429"/>
                                        </p:tgtEl>
                                      </p:cBhvr>
                                    </p:animEffect>
                                  </p:childTnLst>
                                </p:cTn>
                              </p:par>
                              <p:par>
                                <p:cTn id="25" presetID="25" presetClass="entr" presetSubtype="0" fill="hold" nodeType="withEffect">
                                  <p:stCondLst>
                                    <p:cond delay="0"/>
                                  </p:stCondLst>
                                  <p:childTnLst>
                                    <p:set>
                                      <p:cBhvr>
                                        <p:cTn id="26" dur="1" fill="hold">
                                          <p:stCondLst>
                                            <p:cond delay="0"/>
                                          </p:stCondLst>
                                        </p:cTn>
                                        <p:tgtEl>
                                          <p:spTgt spid="103431"/>
                                        </p:tgtEl>
                                        <p:attrNameLst>
                                          <p:attrName>style.visibility</p:attrName>
                                        </p:attrNameLst>
                                      </p:cBhvr>
                                      <p:to>
                                        <p:strVal val="visible"/>
                                      </p:to>
                                    </p:set>
                                    <p:anim calcmode="lin" valueType="num">
                                      <p:cBhvr>
                                        <p:cTn id="27" dur="500" decel="50000" fill="hold">
                                          <p:stCondLst>
                                            <p:cond delay="0"/>
                                          </p:stCondLst>
                                        </p:cTn>
                                        <p:tgtEl>
                                          <p:spTgt spid="103431"/>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03431"/>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03431"/>
                                        </p:tgtEl>
                                        <p:attrNameLst>
                                          <p:attrName>ppt_w</p:attrName>
                                        </p:attrNameLst>
                                      </p:cBhvr>
                                      <p:tavLst>
                                        <p:tav tm="0">
                                          <p:val>
                                            <p:strVal val="#ppt_w*.05"/>
                                          </p:val>
                                        </p:tav>
                                        <p:tav tm="100000">
                                          <p:val>
                                            <p:strVal val="#ppt_w"/>
                                          </p:val>
                                        </p:tav>
                                      </p:tavLst>
                                    </p:anim>
                                    <p:anim calcmode="lin" valueType="num">
                                      <p:cBhvr>
                                        <p:cTn id="30" dur="1000" fill="hold"/>
                                        <p:tgtEl>
                                          <p:spTgt spid="103431"/>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03431"/>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03431"/>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03431"/>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03431"/>
                                        </p:tgtEl>
                                      </p:cBhvr>
                                    </p:animEffect>
                                  </p:childTnLst>
                                </p:cTn>
                              </p:par>
                              <p:par>
                                <p:cTn id="35" presetID="25" presetClass="entr" presetSubtype="0" fill="hold" nodeType="withEffect">
                                  <p:stCondLst>
                                    <p:cond delay="0"/>
                                  </p:stCondLst>
                                  <p:childTnLst>
                                    <p:set>
                                      <p:cBhvr>
                                        <p:cTn id="36" dur="1" fill="hold">
                                          <p:stCondLst>
                                            <p:cond delay="0"/>
                                          </p:stCondLst>
                                        </p:cTn>
                                        <p:tgtEl>
                                          <p:spTgt spid="103432"/>
                                        </p:tgtEl>
                                        <p:attrNameLst>
                                          <p:attrName>style.visibility</p:attrName>
                                        </p:attrNameLst>
                                      </p:cBhvr>
                                      <p:to>
                                        <p:strVal val="visible"/>
                                      </p:to>
                                    </p:set>
                                    <p:anim calcmode="lin" valueType="num">
                                      <p:cBhvr>
                                        <p:cTn id="37" dur="500" decel="50000" fill="hold">
                                          <p:stCondLst>
                                            <p:cond delay="0"/>
                                          </p:stCondLst>
                                        </p:cTn>
                                        <p:tgtEl>
                                          <p:spTgt spid="103432"/>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3432"/>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3432"/>
                                        </p:tgtEl>
                                        <p:attrNameLst>
                                          <p:attrName>ppt_w</p:attrName>
                                        </p:attrNameLst>
                                      </p:cBhvr>
                                      <p:tavLst>
                                        <p:tav tm="0">
                                          <p:val>
                                            <p:strVal val="#ppt_w*.05"/>
                                          </p:val>
                                        </p:tav>
                                        <p:tav tm="100000">
                                          <p:val>
                                            <p:strVal val="#ppt_w"/>
                                          </p:val>
                                        </p:tav>
                                      </p:tavLst>
                                    </p:anim>
                                    <p:anim calcmode="lin" valueType="num">
                                      <p:cBhvr>
                                        <p:cTn id="40" dur="1000" fill="hold"/>
                                        <p:tgtEl>
                                          <p:spTgt spid="103432"/>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3432"/>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3432"/>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3432"/>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3432"/>
                                        </p:tgtEl>
                                      </p:cBhvr>
                                    </p:animEffect>
                                  </p:childTnLst>
                                </p:cTn>
                              </p:par>
                              <p:par>
                                <p:cTn id="45" presetID="25" presetClass="entr" presetSubtype="0" fill="hold" nodeType="withEffect">
                                  <p:stCondLst>
                                    <p:cond delay="0"/>
                                  </p:stCondLst>
                                  <p:childTnLst>
                                    <p:set>
                                      <p:cBhvr>
                                        <p:cTn id="46" dur="1" fill="hold">
                                          <p:stCondLst>
                                            <p:cond delay="0"/>
                                          </p:stCondLst>
                                        </p:cTn>
                                        <p:tgtEl>
                                          <p:spTgt spid="103433"/>
                                        </p:tgtEl>
                                        <p:attrNameLst>
                                          <p:attrName>style.visibility</p:attrName>
                                        </p:attrNameLst>
                                      </p:cBhvr>
                                      <p:to>
                                        <p:strVal val="visible"/>
                                      </p:to>
                                    </p:set>
                                    <p:anim calcmode="lin" valueType="num">
                                      <p:cBhvr>
                                        <p:cTn id="47" dur="500" decel="50000" fill="hold">
                                          <p:stCondLst>
                                            <p:cond delay="0"/>
                                          </p:stCondLst>
                                        </p:cTn>
                                        <p:tgtEl>
                                          <p:spTgt spid="103433"/>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03433"/>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03433"/>
                                        </p:tgtEl>
                                        <p:attrNameLst>
                                          <p:attrName>ppt_w</p:attrName>
                                        </p:attrNameLst>
                                      </p:cBhvr>
                                      <p:tavLst>
                                        <p:tav tm="0">
                                          <p:val>
                                            <p:strVal val="#ppt_w*.05"/>
                                          </p:val>
                                        </p:tav>
                                        <p:tav tm="100000">
                                          <p:val>
                                            <p:strVal val="#ppt_w"/>
                                          </p:val>
                                        </p:tav>
                                      </p:tavLst>
                                    </p:anim>
                                    <p:anim calcmode="lin" valueType="num">
                                      <p:cBhvr>
                                        <p:cTn id="50" dur="1000" fill="hold"/>
                                        <p:tgtEl>
                                          <p:spTgt spid="103433"/>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03433"/>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03433"/>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03433"/>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03433"/>
                                        </p:tgtEl>
                                      </p:cBhvr>
                                    </p:animEffect>
                                  </p:childTnLst>
                                </p:cTn>
                              </p:par>
                              <p:par>
                                <p:cTn id="55" presetID="25" presetClass="entr" presetSubtype="0" fill="hold" nodeType="withEffect">
                                  <p:stCondLst>
                                    <p:cond delay="0"/>
                                  </p:stCondLst>
                                  <p:childTnLst>
                                    <p:set>
                                      <p:cBhvr>
                                        <p:cTn id="56" dur="1" fill="hold">
                                          <p:stCondLst>
                                            <p:cond delay="0"/>
                                          </p:stCondLst>
                                        </p:cTn>
                                        <p:tgtEl>
                                          <p:spTgt spid="103434"/>
                                        </p:tgtEl>
                                        <p:attrNameLst>
                                          <p:attrName>style.visibility</p:attrName>
                                        </p:attrNameLst>
                                      </p:cBhvr>
                                      <p:to>
                                        <p:strVal val="visible"/>
                                      </p:to>
                                    </p:set>
                                    <p:anim calcmode="lin" valueType="num">
                                      <p:cBhvr>
                                        <p:cTn id="57" dur="500" decel="50000" fill="hold">
                                          <p:stCondLst>
                                            <p:cond delay="0"/>
                                          </p:stCondLst>
                                        </p:cTn>
                                        <p:tgtEl>
                                          <p:spTgt spid="103434"/>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3434"/>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3434"/>
                                        </p:tgtEl>
                                        <p:attrNameLst>
                                          <p:attrName>ppt_w</p:attrName>
                                        </p:attrNameLst>
                                      </p:cBhvr>
                                      <p:tavLst>
                                        <p:tav tm="0">
                                          <p:val>
                                            <p:strVal val="#ppt_w*.05"/>
                                          </p:val>
                                        </p:tav>
                                        <p:tav tm="100000">
                                          <p:val>
                                            <p:strVal val="#ppt_w"/>
                                          </p:val>
                                        </p:tav>
                                      </p:tavLst>
                                    </p:anim>
                                    <p:anim calcmode="lin" valueType="num">
                                      <p:cBhvr>
                                        <p:cTn id="60" dur="1000" fill="hold"/>
                                        <p:tgtEl>
                                          <p:spTgt spid="103434"/>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3434"/>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3434"/>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3434"/>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3434"/>
                                        </p:tgtEl>
                                      </p:cBhvr>
                                    </p:animEffect>
                                  </p:childTnLst>
                                </p:cTn>
                              </p:par>
                              <p:par>
                                <p:cTn id="65" presetID="25" presetClass="entr" presetSubtype="0" fill="hold" nodeType="withEffect">
                                  <p:stCondLst>
                                    <p:cond delay="0"/>
                                  </p:stCondLst>
                                  <p:childTnLst>
                                    <p:set>
                                      <p:cBhvr>
                                        <p:cTn id="66" dur="1" fill="hold">
                                          <p:stCondLst>
                                            <p:cond delay="0"/>
                                          </p:stCondLst>
                                        </p:cTn>
                                        <p:tgtEl>
                                          <p:spTgt spid="103435"/>
                                        </p:tgtEl>
                                        <p:attrNameLst>
                                          <p:attrName>style.visibility</p:attrName>
                                        </p:attrNameLst>
                                      </p:cBhvr>
                                      <p:to>
                                        <p:strVal val="visible"/>
                                      </p:to>
                                    </p:set>
                                    <p:anim calcmode="lin" valueType="num">
                                      <p:cBhvr>
                                        <p:cTn id="67" dur="500" decel="50000" fill="hold">
                                          <p:stCondLst>
                                            <p:cond delay="0"/>
                                          </p:stCondLst>
                                        </p:cTn>
                                        <p:tgtEl>
                                          <p:spTgt spid="103435"/>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03435"/>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03435"/>
                                        </p:tgtEl>
                                        <p:attrNameLst>
                                          <p:attrName>ppt_w</p:attrName>
                                        </p:attrNameLst>
                                      </p:cBhvr>
                                      <p:tavLst>
                                        <p:tav tm="0">
                                          <p:val>
                                            <p:strVal val="#ppt_w*.05"/>
                                          </p:val>
                                        </p:tav>
                                        <p:tav tm="100000">
                                          <p:val>
                                            <p:strVal val="#ppt_w"/>
                                          </p:val>
                                        </p:tav>
                                      </p:tavLst>
                                    </p:anim>
                                    <p:anim calcmode="lin" valueType="num">
                                      <p:cBhvr>
                                        <p:cTn id="70" dur="1000" fill="hold"/>
                                        <p:tgtEl>
                                          <p:spTgt spid="103435"/>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03435"/>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03435"/>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03435"/>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03435"/>
                                        </p:tgtEl>
                                      </p:cBhvr>
                                    </p:animEffect>
                                  </p:childTnLst>
                                </p:cTn>
                              </p:par>
                              <p:par>
                                <p:cTn id="75" presetID="25" presetClass="entr" presetSubtype="0" fill="hold" nodeType="withEffect">
                                  <p:stCondLst>
                                    <p:cond delay="0"/>
                                  </p:stCondLst>
                                  <p:childTnLst>
                                    <p:set>
                                      <p:cBhvr>
                                        <p:cTn id="76" dur="1" fill="hold">
                                          <p:stCondLst>
                                            <p:cond delay="0"/>
                                          </p:stCondLst>
                                        </p:cTn>
                                        <p:tgtEl>
                                          <p:spTgt spid="103436"/>
                                        </p:tgtEl>
                                        <p:attrNameLst>
                                          <p:attrName>style.visibility</p:attrName>
                                        </p:attrNameLst>
                                      </p:cBhvr>
                                      <p:to>
                                        <p:strVal val="visible"/>
                                      </p:to>
                                    </p:set>
                                    <p:anim calcmode="lin" valueType="num">
                                      <p:cBhvr>
                                        <p:cTn id="77" dur="500" decel="50000" fill="hold">
                                          <p:stCondLst>
                                            <p:cond delay="0"/>
                                          </p:stCondLst>
                                        </p:cTn>
                                        <p:tgtEl>
                                          <p:spTgt spid="103436"/>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03436"/>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03436"/>
                                        </p:tgtEl>
                                        <p:attrNameLst>
                                          <p:attrName>ppt_w</p:attrName>
                                        </p:attrNameLst>
                                      </p:cBhvr>
                                      <p:tavLst>
                                        <p:tav tm="0">
                                          <p:val>
                                            <p:strVal val="#ppt_w*.05"/>
                                          </p:val>
                                        </p:tav>
                                        <p:tav tm="100000">
                                          <p:val>
                                            <p:strVal val="#ppt_w"/>
                                          </p:val>
                                        </p:tav>
                                      </p:tavLst>
                                    </p:anim>
                                    <p:anim calcmode="lin" valueType="num">
                                      <p:cBhvr>
                                        <p:cTn id="80" dur="1000" fill="hold"/>
                                        <p:tgtEl>
                                          <p:spTgt spid="103436"/>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03436"/>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03436"/>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03436"/>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03436"/>
                                        </p:tgtEl>
                                      </p:cBhvr>
                                    </p:animEffect>
                                  </p:childTnLst>
                                </p:cTn>
                              </p:par>
                              <p:par>
                                <p:cTn id="85" presetID="25" presetClass="entr" presetSubtype="0" fill="hold" nodeType="withEffect">
                                  <p:stCondLst>
                                    <p:cond delay="0"/>
                                  </p:stCondLst>
                                  <p:childTnLst>
                                    <p:set>
                                      <p:cBhvr>
                                        <p:cTn id="86" dur="1" fill="hold">
                                          <p:stCondLst>
                                            <p:cond delay="0"/>
                                          </p:stCondLst>
                                        </p:cTn>
                                        <p:tgtEl>
                                          <p:spTgt spid="103437"/>
                                        </p:tgtEl>
                                        <p:attrNameLst>
                                          <p:attrName>style.visibility</p:attrName>
                                        </p:attrNameLst>
                                      </p:cBhvr>
                                      <p:to>
                                        <p:strVal val="visible"/>
                                      </p:to>
                                    </p:set>
                                    <p:anim calcmode="lin" valueType="num">
                                      <p:cBhvr>
                                        <p:cTn id="87" dur="500" decel="50000" fill="hold">
                                          <p:stCondLst>
                                            <p:cond delay="0"/>
                                          </p:stCondLst>
                                        </p:cTn>
                                        <p:tgtEl>
                                          <p:spTgt spid="103437"/>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103437"/>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103437"/>
                                        </p:tgtEl>
                                        <p:attrNameLst>
                                          <p:attrName>ppt_w</p:attrName>
                                        </p:attrNameLst>
                                      </p:cBhvr>
                                      <p:tavLst>
                                        <p:tav tm="0">
                                          <p:val>
                                            <p:strVal val="#ppt_w*.05"/>
                                          </p:val>
                                        </p:tav>
                                        <p:tav tm="100000">
                                          <p:val>
                                            <p:strVal val="#ppt_w"/>
                                          </p:val>
                                        </p:tav>
                                      </p:tavLst>
                                    </p:anim>
                                    <p:anim calcmode="lin" valueType="num">
                                      <p:cBhvr>
                                        <p:cTn id="90" dur="1000" fill="hold"/>
                                        <p:tgtEl>
                                          <p:spTgt spid="103437"/>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103437"/>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103437"/>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103437"/>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103437"/>
                                        </p:tgtEl>
                                      </p:cBhvr>
                                    </p:animEffect>
                                  </p:childTnLst>
                                </p:cTn>
                              </p:par>
                              <p:par>
                                <p:cTn id="95" presetID="25" presetClass="entr" presetSubtype="0" fill="hold" grpId="0" nodeType="withEffect">
                                  <p:stCondLst>
                                    <p:cond delay="0"/>
                                  </p:stCondLst>
                                  <p:childTnLst>
                                    <p:set>
                                      <p:cBhvr>
                                        <p:cTn id="96" dur="1" fill="hold">
                                          <p:stCondLst>
                                            <p:cond delay="0"/>
                                          </p:stCondLst>
                                        </p:cTn>
                                        <p:tgtEl>
                                          <p:spTgt spid="103438"/>
                                        </p:tgtEl>
                                        <p:attrNameLst>
                                          <p:attrName>style.visibility</p:attrName>
                                        </p:attrNameLst>
                                      </p:cBhvr>
                                      <p:to>
                                        <p:strVal val="visible"/>
                                      </p:to>
                                    </p:set>
                                    <p:anim calcmode="lin" valueType="num">
                                      <p:cBhvr>
                                        <p:cTn id="97" dur="500" decel="50000" fill="hold">
                                          <p:stCondLst>
                                            <p:cond delay="0"/>
                                          </p:stCondLst>
                                        </p:cTn>
                                        <p:tgtEl>
                                          <p:spTgt spid="103438"/>
                                        </p:tgtEl>
                                        <p:attrNameLst>
                                          <p:attrName>style.rotation</p:attrName>
                                        </p:attrNameLst>
                                      </p:cBhvr>
                                      <p:tavLst>
                                        <p:tav tm="0">
                                          <p:val>
                                            <p:fltVal val="-90"/>
                                          </p:val>
                                        </p:tav>
                                        <p:tav tm="100000">
                                          <p:val>
                                            <p:fltVal val="0"/>
                                          </p:val>
                                        </p:tav>
                                      </p:tavLst>
                                    </p:anim>
                                    <p:anim calcmode="lin" valueType="num">
                                      <p:cBhvr>
                                        <p:cTn id="98" dur="500" decel="50000" fill="hold">
                                          <p:stCondLst>
                                            <p:cond delay="0"/>
                                          </p:stCondLst>
                                        </p:cTn>
                                        <p:tgtEl>
                                          <p:spTgt spid="103438"/>
                                        </p:tgtEl>
                                        <p:attrNameLst>
                                          <p:attrName>ppt_w</p:attrName>
                                        </p:attrNameLst>
                                      </p:cBhvr>
                                      <p:tavLst>
                                        <p:tav tm="0">
                                          <p:val>
                                            <p:strVal val="#ppt_w"/>
                                          </p:val>
                                        </p:tav>
                                        <p:tav tm="100000">
                                          <p:val>
                                            <p:strVal val="#ppt_w*.05"/>
                                          </p:val>
                                        </p:tav>
                                      </p:tavLst>
                                    </p:anim>
                                    <p:anim calcmode="lin" valueType="num">
                                      <p:cBhvr>
                                        <p:cTn id="99" dur="500" accel="50000" fill="hold">
                                          <p:stCondLst>
                                            <p:cond delay="500"/>
                                          </p:stCondLst>
                                        </p:cTn>
                                        <p:tgtEl>
                                          <p:spTgt spid="103438"/>
                                        </p:tgtEl>
                                        <p:attrNameLst>
                                          <p:attrName>ppt_w</p:attrName>
                                        </p:attrNameLst>
                                      </p:cBhvr>
                                      <p:tavLst>
                                        <p:tav tm="0">
                                          <p:val>
                                            <p:strVal val="#ppt_w*.05"/>
                                          </p:val>
                                        </p:tav>
                                        <p:tav tm="100000">
                                          <p:val>
                                            <p:strVal val="#ppt_w"/>
                                          </p:val>
                                        </p:tav>
                                      </p:tavLst>
                                    </p:anim>
                                    <p:anim calcmode="lin" valueType="num">
                                      <p:cBhvr>
                                        <p:cTn id="100" dur="1000" fill="hold"/>
                                        <p:tgtEl>
                                          <p:spTgt spid="103438"/>
                                        </p:tgtEl>
                                        <p:attrNameLst>
                                          <p:attrName>ppt_h</p:attrName>
                                        </p:attrNameLst>
                                      </p:cBhvr>
                                      <p:tavLst>
                                        <p:tav tm="0">
                                          <p:val>
                                            <p:strVal val="#ppt_h"/>
                                          </p:val>
                                        </p:tav>
                                        <p:tav tm="100000">
                                          <p:val>
                                            <p:strVal val="#ppt_h"/>
                                          </p:val>
                                        </p:tav>
                                      </p:tavLst>
                                    </p:anim>
                                    <p:anim calcmode="lin" valueType="num">
                                      <p:cBhvr>
                                        <p:cTn id="101" dur="500" decel="50000" fill="hold">
                                          <p:stCondLst>
                                            <p:cond delay="0"/>
                                          </p:stCondLst>
                                        </p:cTn>
                                        <p:tgtEl>
                                          <p:spTgt spid="103438"/>
                                        </p:tgtEl>
                                        <p:attrNameLst>
                                          <p:attrName>ppt_x</p:attrName>
                                        </p:attrNameLst>
                                      </p:cBhvr>
                                      <p:tavLst>
                                        <p:tav tm="0">
                                          <p:val>
                                            <p:strVal val="#ppt_x+.4"/>
                                          </p:val>
                                        </p:tav>
                                        <p:tav tm="100000">
                                          <p:val>
                                            <p:strVal val="#ppt_x"/>
                                          </p:val>
                                        </p:tav>
                                      </p:tavLst>
                                    </p:anim>
                                    <p:anim calcmode="lin" valueType="num">
                                      <p:cBhvr>
                                        <p:cTn id="102" dur="500" decel="50000" fill="hold">
                                          <p:stCondLst>
                                            <p:cond delay="0"/>
                                          </p:stCondLst>
                                        </p:cTn>
                                        <p:tgtEl>
                                          <p:spTgt spid="103438"/>
                                        </p:tgtEl>
                                        <p:attrNameLst>
                                          <p:attrName>ppt_y</p:attrName>
                                        </p:attrNameLst>
                                      </p:cBhvr>
                                      <p:tavLst>
                                        <p:tav tm="0">
                                          <p:val>
                                            <p:strVal val="#ppt_y-.2"/>
                                          </p:val>
                                        </p:tav>
                                        <p:tav tm="100000">
                                          <p:val>
                                            <p:strVal val="#ppt_y+.1"/>
                                          </p:val>
                                        </p:tav>
                                      </p:tavLst>
                                    </p:anim>
                                    <p:anim calcmode="lin" valueType="num">
                                      <p:cBhvr>
                                        <p:cTn id="103" dur="500" accel="50000" fill="hold">
                                          <p:stCondLst>
                                            <p:cond delay="500"/>
                                          </p:stCondLst>
                                        </p:cTn>
                                        <p:tgtEl>
                                          <p:spTgt spid="103438"/>
                                        </p:tgtEl>
                                        <p:attrNameLst>
                                          <p:attrName>ppt_y</p:attrName>
                                        </p:attrNameLst>
                                      </p:cBhvr>
                                      <p:tavLst>
                                        <p:tav tm="0">
                                          <p:val>
                                            <p:strVal val="#ppt_y+.1"/>
                                          </p:val>
                                        </p:tav>
                                        <p:tav tm="100000">
                                          <p:val>
                                            <p:strVal val="#ppt_y"/>
                                          </p:val>
                                        </p:tav>
                                      </p:tavLst>
                                    </p:anim>
                                    <p:animEffect transition="in" filter="fade">
                                      <p:cBhvr>
                                        <p:cTn id="104" dur="1000" decel="50000">
                                          <p:stCondLst>
                                            <p:cond delay="0"/>
                                          </p:stCondLst>
                                        </p:cTn>
                                        <p:tgtEl>
                                          <p:spTgt spid="103438"/>
                                        </p:tgtEl>
                                      </p:cBhvr>
                                    </p:animEffect>
                                  </p:childTnLst>
                                </p:cTn>
                              </p:par>
                              <p:par>
                                <p:cTn id="105" presetID="25" presetClass="entr" presetSubtype="0" fill="hold" grpId="0" nodeType="withEffect">
                                  <p:stCondLst>
                                    <p:cond delay="0"/>
                                  </p:stCondLst>
                                  <p:childTnLst>
                                    <p:set>
                                      <p:cBhvr>
                                        <p:cTn id="106" dur="1" fill="hold">
                                          <p:stCondLst>
                                            <p:cond delay="0"/>
                                          </p:stCondLst>
                                        </p:cTn>
                                        <p:tgtEl>
                                          <p:spTgt spid="103439"/>
                                        </p:tgtEl>
                                        <p:attrNameLst>
                                          <p:attrName>style.visibility</p:attrName>
                                        </p:attrNameLst>
                                      </p:cBhvr>
                                      <p:to>
                                        <p:strVal val="visible"/>
                                      </p:to>
                                    </p:set>
                                    <p:anim calcmode="lin" valueType="num">
                                      <p:cBhvr>
                                        <p:cTn id="107" dur="500" decel="50000" fill="hold">
                                          <p:stCondLst>
                                            <p:cond delay="0"/>
                                          </p:stCondLst>
                                        </p:cTn>
                                        <p:tgtEl>
                                          <p:spTgt spid="103439"/>
                                        </p:tgtEl>
                                        <p:attrNameLst>
                                          <p:attrName>style.rotation</p:attrName>
                                        </p:attrNameLst>
                                      </p:cBhvr>
                                      <p:tavLst>
                                        <p:tav tm="0">
                                          <p:val>
                                            <p:fltVal val="-90"/>
                                          </p:val>
                                        </p:tav>
                                        <p:tav tm="100000">
                                          <p:val>
                                            <p:fltVal val="0"/>
                                          </p:val>
                                        </p:tav>
                                      </p:tavLst>
                                    </p:anim>
                                    <p:anim calcmode="lin" valueType="num">
                                      <p:cBhvr>
                                        <p:cTn id="108" dur="500" decel="50000" fill="hold">
                                          <p:stCondLst>
                                            <p:cond delay="0"/>
                                          </p:stCondLst>
                                        </p:cTn>
                                        <p:tgtEl>
                                          <p:spTgt spid="103439"/>
                                        </p:tgtEl>
                                        <p:attrNameLst>
                                          <p:attrName>ppt_w</p:attrName>
                                        </p:attrNameLst>
                                      </p:cBhvr>
                                      <p:tavLst>
                                        <p:tav tm="0">
                                          <p:val>
                                            <p:strVal val="#ppt_w"/>
                                          </p:val>
                                        </p:tav>
                                        <p:tav tm="100000">
                                          <p:val>
                                            <p:strVal val="#ppt_w*.05"/>
                                          </p:val>
                                        </p:tav>
                                      </p:tavLst>
                                    </p:anim>
                                    <p:anim calcmode="lin" valueType="num">
                                      <p:cBhvr>
                                        <p:cTn id="109" dur="500" accel="50000" fill="hold">
                                          <p:stCondLst>
                                            <p:cond delay="500"/>
                                          </p:stCondLst>
                                        </p:cTn>
                                        <p:tgtEl>
                                          <p:spTgt spid="103439"/>
                                        </p:tgtEl>
                                        <p:attrNameLst>
                                          <p:attrName>ppt_w</p:attrName>
                                        </p:attrNameLst>
                                      </p:cBhvr>
                                      <p:tavLst>
                                        <p:tav tm="0">
                                          <p:val>
                                            <p:strVal val="#ppt_w*.05"/>
                                          </p:val>
                                        </p:tav>
                                        <p:tav tm="100000">
                                          <p:val>
                                            <p:strVal val="#ppt_w"/>
                                          </p:val>
                                        </p:tav>
                                      </p:tavLst>
                                    </p:anim>
                                    <p:anim calcmode="lin" valueType="num">
                                      <p:cBhvr>
                                        <p:cTn id="110" dur="1000" fill="hold"/>
                                        <p:tgtEl>
                                          <p:spTgt spid="103439"/>
                                        </p:tgtEl>
                                        <p:attrNameLst>
                                          <p:attrName>ppt_h</p:attrName>
                                        </p:attrNameLst>
                                      </p:cBhvr>
                                      <p:tavLst>
                                        <p:tav tm="0">
                                          <p:val>
                                            <p:strVal val="#ppt_h"/>
                                          </p:val>
                                        </p:tav>
                                        <p:tav tm="100000">
                                          <p:val>
                                            <p:strVal val="#ppt_h"/>
                                          </p:val>
                                        </p:tav>
                                      </p:tavLst>
                                    </p:anim>
                                    <p:anim calcmode="lin" valueType="num">
                                      <p:cBhvr>
                                        <p:cTn id="111" dur="500" decel="50000" fill="hold">
                                          <p:stCondLst>
                                            <p:cond delay="0"/>
                                          </p:stCondLst>
                                        </p:cTn>
                                        <p:tgtEl>
                                          <p:spTgt spid="103439"/>
                                        </p:tgtEl>
                                        <p:attrNameLst>
                                          <p:attrName>ppt_x</p:attrName>
                                        </p:attrNameLst>
                                      </p:cBhvr>
                                      <p:tavLst>
                                        <p:tav tm="0">
                                          <p:val>
                                            <p:strVal val="#ppt_x+.4"/>
                                          </p:val>
                                        </p:tav>
                                        <p:tav tm="100000">
                                          <p:val>
                                            <p:strVal val="#ppt_x"/>
                                          </p:val>
                                        </p:tav>
                                      </p:tavLst>
                                    </p:anim>
                                    <p:anim calcmode="lin" valueType="num">
                                      <p:cBhvr>
                                        <p:cTn id="112" dur="500" decel="50000" fill="hold">
                                          <p:stCondLst>
                                            <p:cond delay="0"/>
                                          </p:stCondLst>
                                        </p:cTn>
                                        <p:tgtEl>
                                          <p:spTgt spid="103439"/>
                                        </p:tgtEl>
                                        <p:attrNameLst>
                                          <p:attrName>ppt_y</p:attrName>
                                        </p:attrNameLst>
                                      </p:cBhvr>
                                      <p:tavLst>
                                        <p:tav tm="0">
                                          <p:val>
                                            <p:strVal val="#ppt_y-.2"/>
                                          </p:val>
                                        </p:tav>
                                        <p:tav tm="100000">
                                          <p:val>
                                            <p:strVal val="#ppt_y+.1"/>
                                          </p:val>
                                        </p:tav>
                                      </p:tavLst>
                                    </p:anim>
                                    <p:anim calcmode="lin" valueType="num">
                                      <p:cBhvr>
                                        <p:cTn id="113" dur="500" accel="50000" fill="hold">
                                          <p:stCondLst>
                                            <p:cond delay="500"/>
                                          </p:stCondLst>
                                        </p:cTn>
                                        <p:tgtEl>
                                          <p:spTgt spid="103439"/>
                                        </p:tgtEl>
                                        <p:attrNameLst>
                                          <p:attrName>ppt_y</p:attrName>
                                        </p:attrNameLst>
                                      </p:cBhvr>
                                      <p:tavLst>
                                        <p:tav tm="0">
                                          <p:val>
                                            <p:strVal val="#ppt_y+.1"/>
                                          </p:val>
                                        </p:tav>
                                        <p:tav tm="100000">
                                          <p:val>
                                            <p:strVal val="#ppt_y"/>
                                          </p:val>
                                        </p:tav>
                                      </p:tavLst>
                                    </p:anim>
                                    <p:animEffect transition="in" filter="fade">
                                      <p:cBhvr>
                                        <p:cTn id="114" dur="1000" decel="50000">
                                          <p:stCondLst>
                                            <p:cond delay="0"/>
                                          </p:stCondLst>
                                        </p:cTn>
                                        <p:tgtEl>
                                          <p:spTgt spid="103439"/>
                                        </p:tgtEl>
                                      </p:cBhvr>
                                    </p:animEffect>
                                  </p:childTnLst>
                                </p:cTn>
                              </p:par>
                              <p:par>
                                <p:cTn id="115" presetID="25" presetClass="entr" presetSubtype="0" fill="hold" grpId="0" nodeType="withEffect">
                                  <p:stCondLst>
                                    <p:cond delay="0"/>
                                  </p:stCondLst>
                                  <p:childTnLst>
                                    <p:set>
                                      <p:cBhvr>
                                        <p:cTn id="116" dur="1" fill="hold">
                                          <p:stCondLst>
                                            <p:cond delay="0"/>
                                          </p:stCondLst>
                                        </p:cTn>
                                        <p:tgtEl>
                                          <p:spTgt spid="103440"/>
                                        </p:tgtEl>
                                        <p:attrNameLst>
                                          <p:attrName>style.visibility</p:attrName>
                                        </p:attrNameLst>
                                      </p:cBhvr>
                                      <p:to>
                                        <p:strVal val="visible"/>
                                      </p:to>
                                    </p:set>
                                    <p:anim calcmode="lin" valueType="num">
                                      <p:cBhvr>
                                        <p:cTn id="117" dur="500" decel="50000" fill="hold">
                                          <p:stCondLst>
                                            <p:cond delay="0"/>
                                          </p:stCondLst>
                                        </p:cTn>
                                        <p:tgtEl>
                                          <p:spTgt spid="103440"/>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103440"/>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103440"/>
                                        </p:tgtEl>
                                        <p:attrNameLst>
                                          <p:attrName>ppt_w</p:attrName>
                                        </p:attrNameLst>
                                      </p:cBhvr>
                                      <p:tavLst>
                                        <p:tav tm="0">
                                          <p:val>
                                            <p:strVal val="#ppt_w*.05"/>
                                          </p:val>
                                        </p:tav>
                                        <p:tav tm="100000">
                                          <p:val>
                                            <p:strVal val="#ppt_w"/>
                                          </p:val>
                                        </p:tav>
                                      </p:tavLst>
                                    </p:anim>
                                    <p:anim calcmode="lin" valueType="num">
                                      <p:cBhvr>
                                        <p:cTn id="120" dur="1000" fill="hold"/>
                                        <p:tgtEl>
                                          <p:spTgt spid="103440"/>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103440"/>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103440"/>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103440"/>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103440"/>
                                        </p:tgtEl>
                                      </p:cBhvr>
                                    </p:animEffect>
                                  </p:childTnLst>
                                </p:cTn>
                              </p:par>
                              <p:par>
                                <p:cTn id="125" presetID="25" presetClass="entr" presetSubtype="0" fill="hold" grpId="0" nodeType="withEffect">
                                  <p:stCondLst>
                                    <p:cond delay="0"/>
                                  </p:stCondLst>
                                  <p:childTnLst>
                                    <p:set>
                                      <p:cBhvr>
                                        <p:cTn id="126" dur="1" fill="hold">
                                          <p:stCondLst>
                                            <p:cond delay="0"/>
                                          </p:stCondLst>
                                        </p:cTn>
                                        <p:tgtEl>
                                          <p:spTgt spid="103441"/>
                                        </p:tgtEl>
                                        <p:attrNameLst>
                                          <p:attrName>style.visibility</p:attrName>
                                        </p:attrNameLst>
                                      </p:cBhvr>
                                      <p:to>
                                        <p:strVal val="visible"/>
                                      </p:to>
                                    </p:set>
                                    <p:anim calcmode="lin" valueType="num">
                                      <p:cBhvr>
                                        <p:cTn id="127" dur="500" decel="50000" fill="hold">
                                          <p:stCondLst>
                                            <p:cond delay="0"/>
                                          </p:stCondLst>
                                        </p:cTn>
                                        <p:tgtEl>
                                          <p:spTgt spid="103441"/>
                                        </p:tgtEl>
                                        <p:attrNameLst>
                                          <p:attrName>style.rotation</p:attrName>
                                        </p:attrNameLst>
                                      </p:cBhvr>
                                      <p:tavLst>
                                        <p:tav tm="0">
                                          <p:val>
                                            <p:fltVal val="-90"/>
                                          </p:val>
                                        </p:tav>
                                        <p:tav tm="100000">
                                          <p:val>
                                            <p:fltVal val="0"/>
                                          </p:val>
                                        </p:tav>
                                      </p:tavLst>
                                    </p:anim>
                                    <p:anim calcmode="lin" valueType="num">
                                      <p:cBhvr>
                                        <p:cTn id="128" dur="500" decel="50000" fill="hold">
                                          <p:stCondLst>
                                            <p:cond delay="0"/>
                                          </p:stCondLst>
                                        </p:cTn>
                                        <p:tgtEl>
                                          <p:spTgt spid="103441"/>
                                        </p:tgtEl>
                                        <p:attrNameLst>
                                          <p:attrName>ppt_w</p:attrName>
                                        </p:attrNameLst>
                                      </p:cBhvr>
                                      <p:tavLst>
                                        <p:tav tm="0">
                                          <p:val>
                                            <p:strVal val="#ppt_w"/>
                                          </p:val>
                                        </p:tav>
                                        <p:tav tm="100000">
                                          <p:val>
                                            <p:strVal val="#ppt_w*.05"/>
                                          </p:val>
                                        </p:tav>
                                      </p:tavLst>
                                    </p:anim>
                                    <p:anim calcmode="lin" valueType="num">
                                      <p:cBhvr>
                                        <p:cTn id="129" dur="500" accel="50000" fill="hold">
                                          <p:stCondLst>
                                            <p:cond delay="500"/>
                                          </p:stCondLst>
                                        </p:cTn>
                                        <p:tgtEl>
                                          <p:spTgt spid="103441"/>
                                        </p:tgtEl>
                                        <p:attrNameLst>
                                          <p:attrName>ppt_w</p:attrName>
                                        </p:attrNameLst>
                                      </p:cBhvr>
                                      <p:tavLst>
                                        <p:tav tm="0">
                                          <p:val>
                                            <p:strVal val="#ppt_w*.05"/>
                                          </p:val>
                                        </p:tav>
                                        <p:tav tm="100000">
                                          <p:val>
                                            <p:strVal val="#ppt_w"/>
                                          </p:val>
                                        </p:tav>
                                      </p:tavLst>
                                    </p:anim>
                                    <p:anim calcmode="lin" valueType="num">
                                      <p:cBhvr>
                                        <p:cTn id="130" dur="1000" fill="hold"/>
                                        <p:tgtEl>
                                          <p:spTgt spid="103441"/>
                                        </p:tgtEl>
                                        <p:attrNameLst>
                                          <p:attrName>ppt_h</p:attrName>
                                        </p:attrNameLst>
                                      </p:cBhvr>
                                      <p:tavLst>
                                        <p:tav tm="0">
                                          <p:val>
                                            <p:strVal val="#ppt_h"/>
                                          </p:val>
                                        </p:tav>
                                        <p:tav tm="100000">
                                          <p:val>
                                            <p:strVal val="#ppt_h"/>
                                          </p:val>
                                        </p:tav>
                                      </p:tavLst>
                                    </p:anim>
                                    <p:anim calcmode="lin" valueType="num">
                                      <p:cBhvr>
                                        <p:cTn id="131" dur="500" decel="50000" fill="hold">
                                          <p:stCondLst>
                                            <p:cond delay="0"/>
                                          </p:stCondLst>
                                        </p:cTn>
                                        <p:tgtEl>
                                          <p:spTgt spid="103441"/>
                                        </p:tgtEl>
                                        <p:attrNameLst>
                                          <p:attrName>ppt_x</p:attrName>
                                        </p:attrNameLst>
                                      </p:cBhvr>
                                      <p:tavLst>
                                        <p:tav tm="0">
                                          <p:val>
                                            <p:strVal val="#ppt_x+.4"/>
                                          </p:val>
                                        </p:tav>
                                        <p:tav tm="100000">
                                          <p:val>
                                            <p:strVal val="#ppt_x"/>
                                          </p:val>
                                        </p:tav>
                                      </p:tavLst>
                                    </p:anim>
                                    <p:anim calcmode="lin" valueType="num">
                                      <p:cBhvr>
                                        <p:cTn id="132" dur="500" decel="50000" fill="hold">
                                          <p:stCondLst>
                                            <p:cond delay="0"/>
                                          </p:stCondLst>
                                        </p:cTn>
                                        <p:tgtEl>
                                          <p:spTgt spid="103441"/>
                                        </p:tgtEl>
                                        <p:attrNameLst>
                                          <p:attrName>ppt_y</p:attrName>
                                        </p:attrNameLst>
                                      </p:cBhvr>
                                      <p:tavLst>
                                        <p:tav tm="0">
                                          <p:val>
                                            <p:strVal val="#ppt_y-.2"/>
                                          </p:val>
                                        </p:tav>
                                        <p:tav tm="100000">
                                          <p:val>
                                            <p:strVal val="#ppt_y+.1"/>
                                          </p:val>
                                        </p:tav>
                                      </p:tavLst>
                                    </p:anim>
                                    <p:anim calcmode="lin" valueType="num">
                                      <p:cBhvr>
                                        <p:cTn id="133" dur="500" accel="50000" fill="hold">
                                          <p:stCondLst>
                                            <p:cond delay="500"/>
                                          </p:stCondLst>
                                        </p:cTn>
                                        <p:tgtEl>
                                          <p:spTgt spid="103441"/>
                                        </p:tgtEl>
                                        <p:attrNameLst>
                                          <p:attrName>ppt_y</p:attrName>
                                        </p:attrNameLst>
                                      </p:cBhvr>
                                      <p:tavLst>
                                        <p:tav tm="0">
                                          <p:val>
                                            <p:strVal val="#ppt_y+.1"/>
                                          </p:val>
                                        </p:tav>
                                        <p:tav tm="100000">
                                          <p:val>
                                            <p:strVal val="#ppt_y"/>
                                          </p:val>
                                        </p:tav>
                                      </p:tavLst>
                                    </p:anim>
                                    <p:animEffect transition="in" filter="fade">
                                      <p:cBhvr>
                                        <p:cTn id="134" dur="1000" decel="50000">
                                          <p:stCondLst>
                                            <p:cond delay="0"/>
                                          </p:stCondLst>
                                        </p:cTn>
                                        <p:tgtEl>
                                          <p:spTgt spid="103441"/>
                                        </p:tgtEl>
                                      </p:cBhvr>
                                    </p:animEffect>
                                  </p:childTnLst>
                                </p:cTn>
                              </p:par>
                              <p:par>
                                <p:cTn id="135" presetID="25" presetClass="entr" presetSubtype="0" fill="hold" grpId="0" nodeType="withEffect">
                                  <p:stCondLst>
                                    <p:cond delay="0"/>
                                  </p:stCondLst>
                                  <p:childTnLst>
                                    <p:set>
                                      <p:cBhvr>
                                        <p:cTn id="136" dur="1" fill="hold">
                                          <p:stCondLst>
                                            <p:cond delay="0"/>
                                          </p:stCondLst>
                                        </p:cTn>
                                        <p:tgtEl>
                                          <p:spTgt spid="103442"/>
                                        </p:tgtEl>
                                        <p:attrNameLst>
                                          <p:attrName>style.visibility</p:attrName>
                                        </p:attrNameLst>
                                      </p:cBhvr>
                                      <p:to>
                                        <p:strVal val="visible"/>
                                      </p:to>
                                    </p:set>
                                    <p:anim calcmode="lin" valueType="num">
                                      <p:cBhvr>
                                        <p:cTn id="137" dur="500" decel="50000" fill="hold">
                                          <p:stCondLst>
                                            <p:cond delay="0"/>
                                          </p:stCondLst>
                                        </p:cTn>
                                        <p:tgtEl>
                                          <p:spTgt spid="103442"/>
                                        </p:tgtEl>
                                        <p:attrNameLst>
                                          <p:attrName>style.rotation</p:attrName>
                                        </p:attrNameLst>
                                      </p:cBhvr>
                                      <p:tavLst>
                                        <p:tav tm="0">
                                          <p:val>
                                            <p:fltVal val="-90"/>
                                          </p:val>
                                        </p:tav>
                                        <p:tav tm="100000">
                                          <p:val>
                                            <p:fltVal val="0"/>
                                          </p:val>
                                        </p:tav>
                                      </p:tavLst>
                                    </p:anim>
                                    <p:anim calcmode="lin" valueType="num">
                                      <p:cBhvr>
                                        <p:cTn id="138" dur="500" decel="50000" fill="hold">
                                          <p:stCondLst>
                                            <p:cond delay="0"/>
                                          </p:stCondLst>
                                        </p:cTn>
                                        <p:tgtEl>
                                          <p:spTgt spid="103442"/>
                                        </p:tgtEl>
                                        <p:attrNameLst>
                                          <p:attrName>ppt_w</p:attrName>
                                        </p:attrNameLst>
                                      </p:cBhvr>
                                      <p:tavLst>
                                        <p:tav tm="0">
                                          <p:val>
                                            <p:strVal val="#ppt_w"/>
                                          </p:val>
                                        </p:tav>
                                        <p:tav tm="100000">
                                          <p:val>
                                            <p:strVal val="#ppt_w*.05"/>
                                          </p:val>
                                        </p:tav>
                                      </p:tavLst>
                                    </p:anim>
                                    <p:anim calcmode="lin" valueType="num">
                                      <p:cBhvr>
                                        <p:cTn id="139" dur="500" accel="50000" fill="hold">
                                          <p:stCondLst>
                                            <p:cond delay="500"/>
                                          </p:stCondLst>
                                        </p:cTn>
                                        <p:tgtEl>
                                          <p:spTgt spid="103442"/>
                                        </p:tgtEl>
                                        <p:attrNameLst>
                                          <p:attrName>ppt_w</p:attrName>
                                        </p:attrNameLst>
                                      </p:cBhvr>
                                      <p:tavLst>
                                        <p:tav tm="0">
                                          <p:val>
                                            <p:strVal val="#ppt_w*.05"/>
                                          </p:val>
                                        </p:tav>
                                        <p:tav tm="100000">
                                          <p:val>
                                            <p:strVal val="#ppt_w"/>
                                          </p:val>
                                        </p:tav>
                                      </p:tavLst>
                                    </p:anim>
                                    <p:anim calcmode="lin" valueType="num">
                                      <p:cBhvr>
                                        <p:cTn id="140" dur="1000" fill="hold"/>
                                        <p:tgtEl>
                                          <p:spTgt spid="103442"/>
                                        </p:tgtEl>
                                        <p:attrNameLst>
                                          <p:attrName>ppt_h</p:attrName>
                                        </p:attrNameLst>
                                      </p:cBhvr>
                                      <p:tavLst>
                                        <p:tav tm="0">
                                          <p:val>
                                            <p:strVal val="#ppt_h"/>
                                          </p:val>
                                        </p:tav>
                                        <p:tav tm="100000">
                                          <p:val>
                                            <p:strVal val="#ppt_h"/>
                                          </p:val>
                                        </p:tav>
                                      </p:tavLst>
                                    </p:anim>
                                    <p:anim calcmode="lin" valueType="num">
                                      <p:cBhvr>
                                        <p:cTn id="141" dur="500" decel="50000" fill="hold">
                                          <p:stCondLst>
                                            <p:cond delay="0"/>
                                          </p:stCondLst>
                                        </p:cTn>
                                        <p:tgtEl>
                                          <p:spTgt spid="103442"/>
                                        </p:tgtEl>
                                        <p:attrNameLst>
                                          <p:attrName>ppt_x</p:attrName>
                                        </p:attrNameLst>
                                      </p:cBhvr>
                                      <p:tavLst>
                                        <p:tav tm="0">
                                          <p:val>
                                            <p:strVal val="#ppt_x+.4"/>
                                          </p:val>
                                        </p:tav>
                                        <p:tav tm="100000">
                                          <p:val>
                                            <p:strVal val="#ppt_x"/>
                                          </p:val>
                                        </p:tav>
                                      </p:tavLst>
                                    </p:anim>
                                    <p:anim calcmode="lin" valueType="num">
                                      <p:cBhvr>
                                        <p:cTn id="142" dur="500" decel="50000" fill="hold">
                                          <p:stCondLst>
                                            <p:cond delay="0"/>
                                          </p:stCondLst>
                                        </p:cTn>
                                        <p:tgtEl>
                                          <p:spTgt spid="103442"/>
                                        </p:tgtEl>
                                        <p:attrNameLst>
                                          <p:attrName>ppt_y</p:attrName>
                                        </p:attrNameLst>
                                      </p:cBhvr>
                                      <p:tavLst>
                                        <p:tav tm="0">
                                          <p:val>
                                            <p:strVal val="#ppt_y-.2"/>
                                          </p:val>
                                        </p:tav>
                                        <p:tav tm="100000">
                                          <p:val>
                                            <p:strVal val="#ppt_y+.1"/>
                                          </p:val>
                                        </p:tav>
                                      </p:tavLst>
                                    </p:anim>
                                    <p:anim calcmode="lin" valueType="num">
                                      <p:cBhvr>
                                        <p:cTn id="143" dur="500" accel="50000" fill="hold">
                                          <p:stCondLst>
                                            <p:cond delay="500"/>
                                          </p:stCondLst>
                                        </p:cTn>
                                        <p:tgtEl>
                                          <p:spTgt spid="103442"/>
                                        </p:tgtEl>
                                        <p:attrNameLst>
                                          <p:attrName>ppt_y</p:attrName>
                                        </p:attrNameLst>
                                      </p:cBhvr>
                                      <p:tavLst>
                                        <p:tav tm="0">
                                          <p:val>
                                            <p:strVal val="#ppt_y+.1"/>
                                          </p:val>
                                        </p:tav>
                                        <p:tav tm="100000">
                                          <p:val>
                                            <p:strVal val="#ppt_y"/>
                                          </p:val>
                                        </p:tav>
                                      </p:tavLst>
                                    </p:anim>
                                    <p:animEffect transition="in" filter="fade">
                                      <p:cBhvr>
                                        <p:cTn id="144" dur="1000" decel="50000">
                                          <p:stCondLst>
                                            <p:cond delay="0"/>
                                          </p:stCondLst>
                                        </p:cTn>
                                        <p:tgtEl>
                                          <p:spTgt spid="103442"/>
                                        </p:tgtEl>
                                      </p:cBhvr>
                                    </p:animEffect>
                                  </p:childTnLst>
                                </p:cTn>
                              </p:par>
                              <p:par>
                                <p:cTn id="145" presetID="25" presetClass="entr" presetSubtype="0" fill="hold" grpId="0" nodeType="withEffect">
                                  <p:stCondLst>
                                    <p:cond delay="0"/>
                                  </p:stCondLst>
                                  <p:childTnLst>
                                    <p:set>
                                      <p:cBhvr>
                                        <p:cTn id="146" dur="1" fill="hold">
                                          <p:stCondLst>
                                            <p:cond delay="0"/>
                                          </p:stCondLst>
                                        </p:cTn>
                                        <p:tgtEl>
                                          <p:spTgt spid="103443"/>
                                        </p:tgtEl>
                                        <p:attrNameLst>
                                          <p:attrName>style.visibility</p:attrName>
                                        </p:attrNameLst>
                                      </p:cBhvr>
                                      <p:to>
                                        <p:strVal val="visible"/>
                                      </p:to>
                                    </p:set>
                                    <p:anim calcmode="lin" valueType="num">
                                      <p:cBhvr>
                                        <p:cTn id="147" dur="500" decel="50000" fill="hold">
                                          <p:stCondLst>
                                            <p:cond delay="0"/>
                                          </p:stCondLst>
                                        </p:cTn>
                                        <p:tgtEl>
                                          <p:spTgt spid="103443"/>
                                        </p:tgtEl>
                                        <p:attrNameLst>
                                          <p:attrName>style.rotation</p:attrName>
                                        </p:attrNameLst>
                                      </p:cBhvr>
                                      <p:tavLst>
                                        <p:tav tm="0">
                                          <p:val>
                                            <p:fltVal val="-90"/>
                                          </p:val>
                                        </p:tav>
                                        <p:tav tm="100000">
                                          <p:val>
                                            <p:fltVal val="0"/>
                                          </p:val>
                                        </p:tav>
                                      </p:tavLst>
                                    </p:anim>
                                    <p:anim calcmode="lin" valueType="num">
                                      <p:cBhvr>
                                        <p:cTn id="148" dur="500" decel="50000" fill="hold">
                                          <p:stCondLst>
                                            <p:cond delay="0"/>
                                          </p:stCondLst>
                                        </p:cTn>
                                        <p:tgtEl>
                                          <p:spTgt spid="103443"/>
                                        </p:tgtEl>
                                        <p:attrNameLst>
                                          <p:attrName>ppt_w</p:attrName>
                                        </p:attrNameLst>
                                      </p:cBhvr>
                                      <p:tavLst>
                                        <p:tav tm="0">
                                          <p:val>
                                            <p:strVal val="#ppt_w"/>
                                          </p:val>
                                        </p:tav>
                                        <p:tav tm="100000">
                                          <p:val>
                                            <p:strVal val="#ppt_w*.05"/>
                                          </p:val>
                                        </p:tav>
                                      </p:tavLst>
                                    </p:anim>
                                    <p:anim calcmode="lin" valueType="num">
                                      <p:cBhvr>
                                        <p:cTn id="149" dur="500" accel="50000" fill="hold">
                                          <p:stCondLst>
                                            <p:cond delay="500"/>
                                          </p:stCondLst>
                                        </p:cTn>
                                        <p:tgtEl>
                                          <p:spTgt spid="103443"/>
                                        </p:tgtEl>
                                        <p:attrNameLst>
                                          <p:attrName>ppt_w</p:attrName>
                                        </p:attrNameLst>
                                      </p:cBhvr>
                                      <p:tavLst>
                                        <p:tav tm="0">
                                          <p:val>
                                            <p:strVal val="#ppt_w*.05"/>
                                          </p:val>
                                        </p:tav>
                                        <p:tav tm="100000">
                                          <p:val>
                                            <p:strVal val="#ppt_w"/>
                                          </p:val>
                                        </p:tav>
                                      </p:tavLst>
                                    </p:anim>
                                    <p:anim calcmode="lin" valueType="num">
                                      <p:cBhvr>
                                        <p:cTn id="150" dur="1000" fill="hold"/>
                                        <p:tgtEl>
                                          <p:spTgt spid="103443"/>
                                        </p:tgtEl>
                                        <p:attrNameLst>
                                          <p:attrName>ppt_h</p:attrName>
                                        </p:attrNameLst>
                                      </p:cBhvr>
                                      <p:tavLst>
                                        <p:tav tm="0">
                                          <p:val>
                                            <p:strVal val="#ppt_h"/>
                                          </p:val>
                                        </p:tav>
                                        <p:tav tm="100000">
                                          <p:val>
                                            <p:strVal val="#ppt_h"/>
                                          </p:val>
                                        </p:tav>
                                      </p:tavLst>
                                    </p:anim>
                                    <p:anim calcmode="lin" valueType="num">
                                      <p:cBhvr>
                                        <p:cTn id="151" dur="500" decel="50000" fill="hold">
                                          <p:stCondLst>
                                            <p:cond delay="0"/>
                                          </p:stCondLst>
                                        </p:cTn>
                                        <p:tgtEl>
                                          <p:spTgt spid="103443"/>
                                        </p:tgtEl>
                                        <p:attrNameLst>
                                          <p:attrName>ppt_x</p:attrName>
                                        </p:attrNameLst>
                                      </p:cBhvr>
                                      <p:tavLst>
                                        <p:tav tm="0">
                                          <p:val>
                                            <p:strVal val="#ppt_x+.4"/>
                                          </p:val>
                                        </p:tav>
                                        <p:tav tm="100000">
                                          <p:val>
                                            <p:strVal val="#ppt_x"/>
                                          </p:val>
                                        </p:tav>
                                      </p:tavLst>
                                    </p:anim>
                                    <p:anim calcmode="lin" valueType="num">
                                      <p:cBhvr>
                                        <p:cTn id="152" dur="500" decel="50000" fill="hold">
                                          <p:stCondLst>
                                            <p:cond delay="0"/>
                                          </p:stCondLst>
                                        </p:cTn>
                                        <p:tgtEl>
                                          <p:spTgt spid="103443"/>
                                        </p:tgtEl>
                                        <p:attrNameLst>
                                          <p:attrName>ppt_y</p:attrName>
                                        </p:attrNameLst>
                                      </p:cBhvr>
                                      <p:tavLst>
                                        <p:tav tm="0">
                                          <p:val>
                                            <p:strVal val="#ppt_y-.2"/>
                                          </p:val>
                                        </p:tav>
                                        <p:tav tm="100000">
                                          <p:val>
                                            <p:strVal val="#ppt_y+.1"/>
                                          </p:val>
                                        </p:tav>
                                      </p:tavLst>
                                    </p:anim>
                                    <p:anim calcmode="lin" valueType="num">
                                      <p:cBhvr>
                                        <p:cTn id="153" dur="500" accel="50000" fill="hold">
                                          <p:stCondLst>
                                            <p:cond delay="500"/>
                                          </p:stCondLst>
                                        </p:cTn>
                                        <p:tgtEl>
                                          <p:spTgt spid="103443"/>
                                        </p:tgtEl>
                                        <p:attrNameLst>
                                          <p:attrName>ppt_y</p:attrName>
                                        </p:attrNameLst>
                                      </p:cBhvr>
                                      <p:tavLst>
                                        <p:tav tm="0">
                                          <p:val>
                                            <p:strVal val="#ppt_y+.1"/>
                                          </p:val>
                                        </p:tav>
                                        <p:tav tm="100000">
                                          <p:val>
                                            <p:strVal val="#ppt_y"/>
                                          </p:val>
                                        </p:tav>
                                      </p:tavLst>
                                    </p:anim>
                                    <p:animEffect transition="in" filter="fade">
                                      <p:cBhvr>
                                        <p:cTn id="154" dur="1000" decel="50000">
                                          <p:stCondLst>
                                            <p:cond delay="0"/>
                                          </p:stCondLst>
                                        </p:cTn>
                                        <p:tgtEl>
                                          <p:spTgt spid="103443"/>
                                        </p:tgtEl>
                                      </p:cBhvr>
                                    </p:animEffect>
                                  </p:childTnLst>
                                </p:cTn>
                              </p:par>
                              <p:par>
                                <p:cTn id="155" presetID="25" presetClass="entr" presetSubtype="0" fill="hold" grpId="0" nodeType="withEffect">
                                  <p:stCondLst>
                                    <p:cond delay="0"/>
                                  </p:stCondLst>
                                  <p:childTnLst>
                                    <p:set>
                                      <p:cBhvr>
                                        <p:cTn id="156" dur="1" fill="hold">
                                          <p:stCondLst>
                                            <p:cond delay="0"/>
                                          </p:stCondLst>
                                        </p:cTn>
                                        <p:tgtEl>
                                          <p:spTgt spid="103444"/>
                                        </p:tgtEl>
                                        <p:attrNameLst>
                                          <p:attrName>style.visibility</p:attrName>
                                        </p:attrNameLst>
                                      </p:cBhvr>
                                      <p:to>
                                        <p:strVal val="visible"/>
                                      </p:to>
                                    </p:set>
                                    <p:anim calcmode="lin" valueType="num">
                                      <p:cBhvr>
                                        <p:cTn id="157" dur="500" decel="50000" fill="hold">
                                          <p:stCondLst>
                                            <p:cond delay="0"/>
                                          </p:stCondLst>
                                        </p:cTn>
                                        <p:tgtEl>
                                          <p:spTgt spid="103444"/>
                                        </p:tgtEl>
                                        <p:attrNameLst>
                                          <p:attrName>style.rotation</p:attrName>
                                        </p:attrNameLst>
                                      </p:cBhvr>
                                      <p:tavLst>
                                        <p:tav tm="0">
                                          <p:val>
                                            <p:fltVal val="-90"/>
                                          </p:val>
                                        </p:tav>
                                        <p:tav tm="100000">
                                          <p:val>
                                            <p:fltVal val="0"/>
                                          </p:val>
                                        </p:tav>
                                      </p:tavLst>
                                    </p:anim>
                                    <p:anim calcmode="lin" valueType="num">
                                      <p:cBhvr>
                                        <p:cTn id="158" dur="500" decel="50000" fill="hold">
                                          <p:stCondLst>
                                            <p:cond delay="0"/>
                                          </p:stCondLst>
                                        </p:cTn>
                                        <p:tgtEl>
                                          <p:spTgt spid="103444"/>
                                        </p:tgtEl>
                                        <p:attrNameLst>
                                          <p:attrName>ppt_w</p:attrName>
                                        </p:attrNameLst>
                                      </p:cBhvr>
                                      <p:tavLst>
                                        <p:tav tm="0">
                                          <p:val>
                                            <p:strVal val="#ppt_w"/>
                                          </p:val>
                                        </p:tav>
                                        <p:tav tm="100000">
                                          <p:val>
                                            <p:strVal val="#ppt_w*.05"/>
                                          </p:val>
                                        </p:tav>
                                      </p:tavLst>
                                    </p:anim>
                                    <p:anim calcmode="lin" valueType="num">
                                      <p:cBhvr>
                                        <p:cTn id="159" dur="500" accel="50000" fill="hold">
                                          <p:stCondLst>
                                            <p:cond delay="500"/>
                                          </p:stCondLst>
                                        </p:cTn>
                                        <p:tgtEl>
                                          <p:spTgt spid="103444"/>
                                        </p:tgtEl>
                                        <p:attrNameLst>
                                          <p:attrName>ppt_w</p:attrName>
                                        </p:attrNameLst>
                                      </p:cBhvr>
                                      <p:tavLst>
                                        <p:tav tm="0">
                                          <p:val>
                                            <p:strVal val="#ppt_w*.05"/>
                                          </p:val>
                                        </p:tav>
                                        <p:tav tm="100000">
                                          <p:val>
                                            <p:strVal val="#ppt_w"/>
                                          </p:val>
                                        </p:tav>
                                      </p:tavLst>
                                    </p:anim>
                                    <p:anim calcmode="lin" valueType="num">
                                      <p:cBhvr>
                                        <p:cTn id="160" dur="1000" fill="hold"/>
                                        <p:tgtEl>
                                          <p:spTgt spid="103444"/>
                                        </p:tgtEl>
                                        <p:attrNameLst>
                                          <p:attrName>ppt_h</p:attrName>
                                        </p:attrNameLst>
                                      </p:cBhvr>
                                      <p:tavLst>
                                        <p:tav tm="0">
                                          <p:val>
                                            <p:strVal val="#ppt_h"/>
                                          </p:val>
                                        </p:tav>
                                        <p:tav tm="100000">
                                          <p:val>
                                            <p:strVal val="#ppt_h"/>
                                          </p:val>
                                        </p:tav>
                                      </p:tavLst>
                                    </p:anim>
                                    <p:anim calcmode="lin" valueType="num">
                                      <p:cBhvr>
                                        <p:cTn id="161" dur="500" decel="50000" fill="hold">
                                          <p:stCondLst>
                                            <p:cond delay="0"/>
                                          </p:stCondLst>
                                        </p:cTn>
                                        <p:tgtEl>
                                          <p:spTgt spid="103444"/>
                                        </p:tgtEl>
                                        <p:attrNameLst>
                                          <p:attrName>ppt_x</p:attrName>
                                        </p:attrNameLst>
                                      </p:cBhvr>
                                      <p:tavLst>
                                        <p:tav tm="0">
                                          <p:val>
                                            <p:strVal val="#ppt_x+.4"/>
                                          </p:val>
                                        </p:tav>
                                        <p:tav tm="100000">
                                          <p:val>
                                            <p:strVal val="#ppt_x"/>
                                          </p:val>
                                        </p:tav>
                                      </p:tavLst>
                                    </p:anim>
                                    <p:anim calcmode="lin" valueType="num">
                                      <p:cBhvr>
                                        <p:cTn id="162" dur="500" decel="50000" fill="hold">
                                          <p:stCondLst>
                                            <p:cond delay="0"/>
                                          </p:stCondLst>
                                        </p:cTn>
                                        <p:tgtEl>
                                          <p:spTgt spid="103444"/>
                                        </p:tgtEl>
                                        <p:attrNameLst>
                                          <p:attrName>ppt_y</p:attrName>
                                        </p:attrNameLst>
                                      </p:cBhvr>
                                      <p:tavLst>
                                        <p:tav tm="0">
                                          <p:val>
                                            <p:strVal val="#ppt_y-.2"/>
                                          </p:val>
                                        </p:tav>
                                        <p:tav tm="100000">
                                          <p:val>
                                            <p:strVal val="#ppt_y+.1"/>
                                          </p:val>
                                        </p:tav>
                                      </p:tavLst>
                                    </p:anim>
                                    <p:anim calcmode="lin" valueType="num">
                                      <p:cBhvr>
                                        <p:cTn id="163" dur="500" accel="50000" fill="hold">
                                          <p:stCondLst>
                                            <p:cond delay="500"/>
                                          </p:stCondLst>
                                        </p:cTn>
                                        <p:tgtEl>
                                          <p:spTgt spid="103444"/>
                                        </p:tgtEl>
                                        <p:attrNameLst>
                                          <p:attrName>ppt_y</p:attrName>
                                        </p:attrNameLst>
                                      </p:cBhvr>
                                      <p:tavLst>
                                        <p:tav tm="0">
                                          <p:val>
                                            <p:strVal val="#ppt_y+.1"/>
                                          </p:val>
                                        </p:tav>
                                        <p:tav tm="100000">
                                          <p:val>
                                            <p:strVal val="#ppt_y"/>
                                          </p:val>
                                        </p:tav>
                                      </p:tavLst>
                                    </p:anim>
                                    <p:animEffect transition="in" filter="fade">
                                      <p:cBhvr>
                                        <p:cTn id="164" dur="1000" decel="50000">
                                          <p:stCondLst>
                                            <p:cond delay="0"/>
                                          </p:stCondLst>
                                        </p:cTn>
                                        <p:tgtEl>
                                          <p:spTgt spid="103444"/>
                                        </p:tgtEl>
                                      </p:cBhvr>
                                    </p:animEffect>
                                  </p:childTnLst>
                                </p:cTn>
                              </p:par>
                              <p:par>
                                <p:cTn id="165" presetID="25" presetClass="entr" presetSubtype="0" fill="hold" grpId="0" nodeType="withEffect">
                                  <p:stCondLst>
                                    <p:cond delay="0"/>
                                  </p:stCondLst>
                                  <p:childTnLst>
                                    <p:set>
                                      <p:cBhvr>
                                        <p:cTn id="166" dur="1" fill="hold">
                                          <p:stCondLst>
                                            <p:cond delay="0"/>
                                          </p:stCondLst>
                                        </p:cTn>
                                        <p:tgtEl>
                                          <p:spTgt spid="103445"/>
                                        </p:tgtEl>
                                        <p:attrNameLst>
                                          <p:attrName>style.visibility</p:attrName>
                                        </p:attrNameLst>
                                      </p:cBhvr>
                                      <p:to>
                                        <p:strVal val="visible"/>
                                      </p:to>
                                    </p:set>
                                    <p:anim calcmode="lin" valueType="num">
                                      <p:cBhvr>
                                        <p:cTn id="167" dur="500" decel="50000" fill="hold">
                                          <p:stCondLst>
                                            <p:cond delay="0"/>
                                          </p:stCondLst>
                                        </p:cTn>
                                        <p:tgtEl>
                                          <p:spTgt spid="103445"/>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103445"/>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103445"/>
                                        </p:tgtEl>
                                        <p:attrNameLst>
                                          <p:attrName>ppt_w</p:attrName>
                                        </p:attrNameLst>
                                      </p:cBhvr>
                                      <p:tavLst>
                                        <p:tav tm="0">
                                          <p:val>
                                            <p:strVal val="#ppt_w*.05"/>
                                          </p:val>
                                        </p:tav>
                                        <p:tav tm="100000">
                                          <p:val>
                                            <p:strVal val="#ppt_w"/>
                                          </p:val>
                                        </p:tav>
                                      </p:tavLst>
                                    </p:anim>
                                    <p:anim calcmode="lin" valueType="num">
                                      <p:cBhvr>
                                        <p:cTn id="170" dur="1000" fill="hold"/>
                                        <p:tgtEl>
                                          <p:spTgt spid="103445"/>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103445"/>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103445"/>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103445"/>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103445"/>
                                        </p:tgtEl>
                                      </p:cBhvr>
                                    </p:animEffect>
                                  </p:childTnLst>
                                </p:cTn>
                              </p:par>
                              <p:par>
                                <p:cTn id="175" presetID="25" presetClass="entr" presetSubtype="0" fill="hold" grpId="0" nodeType="withEffect">
                                  <p:stCondLst>
                                    <p:cond delay="0"/>
                                  </p:stCondLst>
                                  <p:childTnLst>
                                    <p:set>
                                      <p:cBhvr>
                                        <p:cTn id="176" dur="1" fill="hold">
                                          <p:stCondLst>
                                            <p:cond delay="0"/>
                                          </p:stCondLst>
                                        </p:cTn>
                                        <p:tgtEl>
                                          <p:spTgt spid="103446"/>
                                        </p:tgtEl>
                                        <p:attrNameLst>
                                          <p:attrName>style.visibility</p:attrName>
                                        </p:attrNameLst>
                                      </p:cBhvr>
                                      <p:to>
                                        <p:strVal val="visible"/>
                                      </p:to>
                                    </p:set>
                                    <p:anim calcmode="lin" valueType="num">
                                      <p:cBhvr>
                                        <p:cTn id="177" dur="500" decel="50000" fill="hold">
                                          <p:stCondLst>
                                            <p:cond delay="0"/>
                                          </p:stCondLst>
                                        </p:cTn>
                                        <p:tgtEl>
                                          <p:spTgt spid="103446"/>
                                        </p:tgtEl>
                                        <p:attrNameLst>
                                          <p:attrName>style.rotation</p:attrName>
                                        </p:attrNameLst>
                                      </p:cBhvr>
                                      <p:tavLst>
                                        <p:tav tm="0">
                                          <p:val>
                                            <p:fltVal val="-90"/>
                                          </p:val>
                                        </p:tav>
                                        <p:tav tm="100000">
                                          <p:val>
                                            <p:fltVal val="0"/>
                                          </p:val>
                                        </p:tav>
                                      </p:tavLst>
                                    </p:anim>
                                    <p:anim calcmode="lin" valueType="num">
                                      <p:cBhvr>
                                        <p:cTn id="178" dur="500" decel="50000" fill="hold">
                                          <p:stCondLst>
                                            <p:cond delay="0"/>
                                          </p:stCondLst>
                                        </p:cTn>
                                        <p:tgtEl>
                                          <p:spTgt spid="103446"/>
                                        </p:tgtEl>
                                        <p:attrNameLst>
                                          <p:attrName>ppt_w</p:attrName>
                                        </p:attrNameLst>
                                      </p:cBhvr>
                                      <p:tavLst>
                                        <p:tav tm="0">
                                          <p:val>
                                            <p:strVal val="#ppt_w"/>
                                          </p:val>
                                        </p:tav>
                                        <p:tav tm="100000">
                                          <p:val>
                                            <p:strVal val="#ppt_w*.05"/>
                                          </p:val>
                                        </p:tav>
                                      </p:tavLst>
                                    </p:anim>
                                    <p:anim calcmode="lin" valueType="num">
                                      <p:cBhvr>
                                        <p:cTn id="179" dur="500" accel="50000" fill="hold">
                                          <p:stCondLst>
                                            <p:cond delay="500"/>
                                          </p:stCondLst>
                                        </p:cTn>
                                        <p:tgtEl>
                                          <p:spTgt spid="103446"/>
                                        </p:tgtEl>
                                        <p:attrNameLst>
                                          <p:attrName>ppt_w</p:attrName>
                                        </p:attrNameLst>
                                      </p:cBhvr>
                                      <p:tavLst>
                                        <p:tav tm="0">
                                          <p:val>
                                            <p:strVal val="#ppt_w*.05"/>
                                          </p:val>
                                        </p:tav>
                                        <p:tav tm="100000">
                                          <p:val>
                                            <p:strVal val="#ppt_w"/>
                                          </p:val>
                                        </p:tav>
                                      </p:tavLst>
                                    </p:anim>
                                    <p:anim calcmode="lin" valueType="num">
                                      <p:cBhvr>
                                        <p:cTn id="180" dur="1000" fill="hold"/>
                                        <p:tgtEl>
                                          <p:spTgt spid="103446"/>
                                        </p:tgtEl>
                                        <p:attrNameLst>
                                          <p:attrName>ppt_h</p:attrName>
                                        </p:attrNameLst>
                                      </p:cBhvr>
                                      <p:tavLst>
                                        <p:tav tm="0">
                                          <p:val>
                                            <p:strVal val="#ppt_h"/>
                                          </p:val>
                                        </p:tav>
                                        <p:tav tm="100000">
                                          <p:val>
                                            <p:strVal val="#ppt_h"/>
                                          </p:val>
                                        </p:tav>
                                      </p:tavLst>
                                    </p:anim>
                                    <p:anim calcmode="lin" valueType="num">
                                      <p:cBhvr>
                                        <p:cTn id="181" dur="500" decel="50000" fill="hold">
                                          <p:stCondLst>
                                            <p:cond delay="0"/>
                                          </p:stCondLst>
                                        </p:cTn>
                                        <p:tgtEl>
                                          <p:spTgt spid="103446"/>
                                        </p:tgtEl>
                                        <p:attrNameLst>
                                          <p:attrName>ppt_x</p:attrName>
                                        </p:attrNameLst>
                                      </p:cBhvr>
                                      <p:tavLst>
                                        <p:tav tm="0">
                                          <p:val>
                                            <p:strVal val="#ppt_x+.4"/>
                                          </p:val>
                                        </p:tav>
                                        <p:tav tm="100000">
                                          <p:val>
                                            <p:strVal val="#ppt_x"/>
                                          </p:val>
                                        </p:tav>
                                      </p:tavLst>
                                    </p:anim>
                                    <p:anim calcmode="lin" valueType="num">
                                      <p:cBhvr>
                                        <p:cTn id="182" dur="500" decel="50000" fill="hold">
                                          <p:stCondLst>
                                            <p:cond delay="0"/>
                                          </p:stCondLst>
                                        </p:cTn>
                                        <p:tgtEl>
                                          <p:spTgt spid="103446"/>
                                        </p:tgtEl>
                                        <p:attrNameLst>
                                          <p:attrName>ppt_y</p:attrName>
                                        </p:attrNameLst>
                                      </p:cBhvr>
                                      <p:tavLst>
                                        <p:tav tm="0">
                                          <p:val>
                                            <p:strVal val="#ppt_y-.2"/>
                                          </p:val>
                                        </p:tav>
                                        <p:tav tm="100000">
                                          <p:val>
                                            <p:strVal val="#ppt_y+.1"/>
                                          </p:val>
                                        </p:tav>
                                      </p:tavLst>
                                    </p:anim>
                                    <p:anim calcmode="lin" valueType="num">
                                      <p:cBhvr>
                                        <p:cTn id="183" dur="500" accel="50000" fill="hold">
                                          <p:stCondLst>
                                            <p:cond delay="500"/>
                                          </p:stCondLst>
                                        </p:cTn>
                                        <p:tgtEl>
                                          <p:spTgt spid="103446"/>
                                        </p:tgtEl>
                                        <p:attrNameLst>
                                          <p:attrName>ppt_y</p:attrName>
                                        </p:attrNameLst>
                                      </p:cBhvr>
                                      <p:tavLst>
                                        <p:tav tm="0">
                                          <p:val>
                                            <p:strVal val="#ppt_y+.1"/>
                                          </p:val>
                                        </p:tav>
                                        <p:tav tm="100000">
                                          <p:val>
                                            <p:strVal val="#ppt_y"/>
                                          </p:val>
                                        </p:tav>
                                      </p:tavLst>
                                    </p:anim>
                                    <p:animEffect transition="in" filter="fade">
                                      <p:cBhvr>
                                        <p:cTn id="184" dur="1000" decel="50000">
                                          <p:stCondLst>
                                            <p:cond delay="0"/>
                                          </p:stCondLst>
                                        </p:cTn>
                                        <p:tgtEl>
                                          <p:spTgt spid="103446"/>
                                        </p:tgtEl>
                                      </p:cBhvr>
                                    </p:animEffect>
                                  </p:childTnLst>
                                </p:cTn>
                              </p:par>
                              <p:par>
                                <p:cTn id="185" presetID="25" presetClass="entr" presetSubtype="0" fill="hold" grpId="0" nodeType="withEffect">
                                  <p:stCondLst>
                                    <p:cond delay="0"/>
                                  </p:stCondLst>
                                  <p:childTnLst>
                                    <p:set>
                                      <p:cBhvr>
                                        <p:cTn id="186" dur="1" fill="hold">
                                          <p:stCondLst>
                                            <p:cond delay="0"/>
                                          </p:stCondLst>
                                        </p:cTn>
                                        <p:tgtEl>
                                          <p:spTgt spid="103447"/>
                                        </p:tgtEl>
                                        <p:attrNameLst>
                                          <p:attrName>style.visibility</p:attrName>
                                        </p:attrNameLst>
                                      </p:cBhvr>
                                      <p:to>
                                        <p:strVal val="visible"/>
                                      </p:to>
                                    </p:set>
                                    <p:anim calcmode="lin" valueType="num">
                                      <p:cBhvr>
                                        <p:cTn id="187" dur="500" decel="50000" fill="hold">
                                          <p:stCondLst>
                                            <p:cond delay="0"/>
                                          </p:stCondLst>
                                        </p:cTn>
                                        <p:tgtEl>
                                          <p:spTgt spid="103447"/>
                                        </p:tgtEl>
                                        <p:attrNameLst>
                                          <p:attrName>style.rotation</p:attrName>
                                        </p:attrNameLst>
                                      </p:cBhvr>
                                      <p:tavLst>
                                        <p:tav tm="0">
                                          <p:val>
                                            <p:fltVal val="-90"/>
                                          </p:val>
                                        </p:tav>
                                        <p:tav tm="100000">
                                          <p:val>
                                            <p:fltVal val="0"/>
                                          </p:val>
                                        </p:tav>
                                      </p:tavLst>
                                    </p:anim>
                                    <p:anim calcmode="lin" valueType="num">
                                      <p:cBhvr>
                                        <p:cTn id="188" dur="500" decel="50000" fill="hold">
                                          <p:stCondLst>
                                            <p:cond delay="0"/>
                                          </p:stCondLst>
                                        </p:cTn>
                                        <p:tgtEl>
                                          <p:spTgt spid="103447"/>
                                        </p:tgtEl>
                                        <p:attrNameLst>
                                          <p:attrName>ppt_w</p:attrName>
                                        </p:attrNameLst>
                                      </p:cBhvr>
                                      <p:tavLst>
                                        <p:tav tm="0">
                                          <p:val>
                                            <p:strVal val="#ppt_w"/>
                                          </p:val>
                                        </p:tav>
                                        <p:tav tm="100000">
                                          <p:val>
                                            <p:strVal val="#ppt_w*.05"/>
                                          </p:val>
                                        </p:tav>
                                      </p:tavLst>
                                    </p:anim>
                                    <p:anim calcmode="lin" valueType="num">
                                      <p:cBhvr>
                                        <p:cTn id="189" dur="500" accel="50000" fill="hold">
                                          <p:stCondLst>
                                            <p:cond delay="500"/>
                                          </p:stCondLst>
                                        </p:cTn>
                                        <p:tgtEl>
                                          <p:spTgt spid="103447"/>
                                        </p:tgtEl>
                                        <p:attrNameLst>
                                          <p:attrName>ppt_w</p:attrName>
                                        </p:attrNameLst>
                                      </p:cBhvr>
                                      <p:tavLst>
                                        <p:tav tm="0">
                                          <p:val>
                                            <p:strVal val="#ppt_w*.05"/>
                                          </p:val>
                                        </p:tav>
                                        <p:tav tm="100000">
                                          <p:val>
                                            <p:strVal val="#ppt_w"/>
                                          </p:val>
                                        </p:tav>
                                      </p:tavLst>
                                    </p:anim>
                                    <p:anim calcmode="lin" valueType="num">
                                      <p:cBhvr>
                                        <p:cTn id="190" dur="1000" fill="hold"/>
                                        <p:tgtEl>
                                          <p:spTgt spid="103447"/>
                                        </p:tgtEl>
                                        <p:attrNameLst>
                                          <p:attrName>ppt_h</p:attrName>
                                        </p:attrNameLst>
                                      </p:cBhvr>
                                      <p:tavLst>
                                        <p:tav tm="0">
                                          <p:val>
                                            <p:strVal val="#ppt_h"/>
                                          </p:val>
                                        </p:tav>
                                        <p:tav tm="100000">
                                          <p:val>
                                            <p:strVal val="#ppt_h"/>
                                          </p:val>
                                        </p:tav>
                                      </p:tavLst>
                                    </p:anim>
                                    <p:anim calcmode="lin" valueType="num">
                                      <p:cBhvr>
                                        <p:cTn id="191" dur="500" decel="50000" fill="hold">
                                          <p:stCondLst>
                                            <p:cond delay="0"/>
                                          </p:stCondLst>
                                        </p:cTn>
                                        <p:tgtEl>
                                          <p:spTgt spid="103447"/>
                                        </p:tgtEl>
                                        <p:attrNameLst>
                                          <p:attrName>ppt_x</p:attrName>
                                        </p:attrNameLst>
                                      </p:cBhvr>
                                      <p:tavLst>
                                        <p:tav tm="0">
                                          <p:val>
                                            <p:strVal val="#ppt_x+.4"/>
                                          </p:val>
                                        </p:tav>
                                        <p:tav tm="100000">
                                          <p:val>
                                            <p:strVal val="#ppt_x"/>
                                          </p:val>
                                        </p:tav>
                                      </p:tavLst>
                                    </p:anim>
                                    <p:anim calcmode="lin" valueType="num">
                                      <p:cBhvr>
                                        <p:cTn id="192" dur="500" decel="50000" fill="hold">
                                          <p:stCondLst>
                                            <p:cond delay="0"/>
                                          </p:stCondLst>
                                        </p:cTn>
                                        <p:tgtEl>
                                          <p:spTgt spid="103447"/>
                                        </p:tgtEl>
                                        <p:attrNameLst>
                                          <p:attrName>ppt_y</p:attrName>
                                        </p:attrNameLst>
                                      </p:cBhvr>
                                      <p:tavLst>
                                        <p:tav tm="0">
                                          <p:val>
                                            <p:strVal val="#ppt_y-.2"/>
                                          </p:val>
                                        </p:tav>
                                        <p:tav tm="100000">
                                          <p:val>
                                            <p:strVal val="#ppt_y+.1"/>
                                          </p:val>
                                        </p:tav>
                                      </p:tavLst>
                                    </p:anim>
                                    <p:anim calcmode="lin" valueType="num">
                                      <p:cBhvr>
                                        <p:cTn id="193" dur="500" accel="50000" fill="hold">
                                          <p:stCondLst>
                                            <p:cond delay="500"/>
                                          </p:stCondLst>
                                        </p:cTn>
                                        <p:tgtEl>
                                          <p:spTgt spid="103447"/>
                                        </p:tgtEl>
                                        <p:attrNameLst>
                                          <p:attrName>ppt_y</p:attrName>
                                        </p:attrNameLst>
                                      </p:cBhvr>
                                      <p:tavLst>
                                        <p:tav tm="0">
                                          <p:val>
                                            <p:strVal val="#ppt_y+.1"/>
                                          </p:val>
                                        </p:tav>
                                        <p:tav tm="100000">
                                          <p:val>
                                            <p:strVal val="#ppt_y"/>
                                          </p:val>
                                        </p:tav>
                                      </p:tavLst>
                                    </p:anim>
                                    <p:animEffect transition="in" filter="fade">
                                      <p:cBhvr>
                                        <p:cTn id="194" dur="1000" decel="50000">
                                          <p:stCondLst>
                                            <p:cond delay="0"/>
                                          </p:stCondLst>
                                        </p:cTn>
                                        <p:tgtEl>
                                          <p:spTgt spid="103447"/>
                                        </p:tgtEl>
                                      </p:cBhvr>
                                    </p:animEffect>
                                  </p:childTnLst>
                                </p:cTn>
                              </p:par>
                              <p:par>
                                <p:cTn id="195" presetID="25" presetClass="entr" presetSubtype="0" fill="hold" grpId="0" nodeType="withEffect">
                                  <p:stCondLst>
                                    <p:cond delay="0"/>
                                  </p:stCondLst>
                                  <p:childTnLst>
                                    <p:set>
                                      <p:cBhvr>
                                        <p:cTn id="196" dur="1" fill="hold">
                                          <p:stCondLst>
                                            <p:cond delay="0"/>
                                          </p:stCondLst>
                                        </p:cTn>
                                        <p:tgtEl>
                                          <p:spTgt spid="103448"/>
                                        </p:tgtEl>
                                        <p:attrNameLst>
                                          <p:attrName>style.visibility</p:attrName>
                                        </p:attrNameLst>
                                      </p:cBhvr>
                                      <p:to>
                                        <p:strVal val="visible"/>
                                      </p:to>
                                    </p:set>
                                    <p:anim calcmode="lin" valueType="num">
                                      <p:cBhvr>
                                        <p:cTn id="197" dur="500" decel="50000" fill="hold">
                                          <p:stCondLst>
                                            <p:cond delay="0"/>
                                          </p:stCondLst>
                                        </p:cTn>
                                        <p:tgtEl>
                                          <p:spTgt spid="103448"/>
                                        </p:tgtEl>
                                        <p:attrNameLst>
                                          <p:attrName>style.rotation</p:attrName>
                                        </p:attrNameLst>
                                      </p:cBhvr>
                                      <p:tavLst>
                                        <p:tav tm="0">
                                          <p:val>
                                            <p:fltVal val="-90"/>
                                          </p:val>
                                        </p:tav>
                                        <p:tav tm="100000">
                                          <p:val>
                                            <p:fltVal val="0"/>
                                          </p:val>
                                        </p:tav>
                                      </p:tavLst>
                                    </p:anim>
                                    <p:anim calcmode="lin" valueType="num">
                                      <p:cBhvr>
                                        <p:cTn id="198" dur="500" decel="50000" fill="hold">
                                          <p:stCondLst>
                                            <p:cond delay="0"/>
                                          </p:stCondLst>
                                        </p:cTn>
                                        <p:tgtEl>
                                          <p:spTgt spid="103448"/>
                                        </p:tgtEl>
                                        <p:attrNameLst>
                                          <p:attrName>ppt_w</p:attrName>
                                        </p:attrNameLst>
                                      </p:cBhvr>
                                      <p:tavLst>
                                        <p:tav tm="0">
                                          <p:val>
                                            <p:strVal val="#ppt_w"/>
                                          </p:val>
                                        </p:tav>
                                        <p:tav tm="100000">
                                          <p:val>
                                            <p:strVal val="#ppt_w*.05"/>
                                          </p:val>
                                        </p:tav>
                                      </p:tavLst>
                                    </p:anim>
                                    <p:anim calcmode="lin" valueType="num">
                                      <p:cBhvr>
                                        <p:cTn id="199" dur="500" accel="50000" fill="hold">
                                          <p:stCondLst>
                                            <p:cond delay="500"/>
                                          </p:stCondLst>
                                        </p:cTn>
                                        <p:tgtEl>
                                          <p:spTgt spid="103448"/>
                                        </p:tgtEl>
                                        <p:attrNameLst>
                                          <p:attrName>ppt_w</p:attrName>
                                        </p:attrNameLst>
                                      </p:cBhvr>
                                      <p:tavLst>
                                        <p:tav tm="0">
                                          <p:val>
                                            <p:strVal val="#ppt_w*.05"/>
                                          </p:val>
                                        </p:tav>
                                        <p:tav tm="100000">
                                          <p:val>
                                            <p:strVal val="#ppt_w"/>
                                          </p:val>
                                        </p:tav>
                                      </p:tavLst>
                                    </p:anim>
                                    <p:anim calcmode="lin" valueType="num">
                                      <p:cBhvr>
                                        <p:cTn id="200" dur="1000" fill="hold"/>
                                        <p:tgtEl>
                                          <p:spTgt spid="103448"/>
                                        </p:tgtEl>
                                        <p:attrNameLst>
                                          <p:attrName>ppt_h</p:attrName>
                                        </p:attrNameLst>
                                      </p:cBhvr>
                                      <p:tavLst>
                                        <p:tav tm="0">
                                          <p:val>
                                            <p:strVal val="#ppt_h"/>
                                          </p:val>
                                        </p:tav>
                                        <p:tav tm="100000">
                                          <p:val>
                                            <p:strVal val="#ppt_h"/>
                                          </p:val>
                                        </p:tav>
                                      </p:tavLst>
                                    </p:anim>
                                    <p:anim calcmode="lin" valueType="num">
                                      <p:cBhvr>
                                        <p:cTn id="201" dur="500" decel="50000" fill="hold">
                                          <p:stCondLst>
                                            <p:cond delay="0"/>
                                          </p:stCondLst>
                                        </p:cTn>
                                        <p:tgtEl>
                                          <p:spTgt spid="103448"/>
                                        </p:tgtEl>
                                        <p:attrNameLst>
                                          <p:attrName>ppt_x</p:attrName>
                                        </p:attrNameLst>
                                      </p:cBhvr>
                                      <p:tavLst>
                                        <p:tav tm="0">
                                          <p:val>
                                            <p:strVal val="#ppt_x+.4"/>
                                          </p:val>
                                        </p:tav>
                                        <p:tav tm="100000">
                                          <p:val>
                                            <p:strVal val="#ppt_x"/>
                                          </p:val>
                                        </p:tav>
                                      </p:tavLst>
                                    </p:anim>
                                    <p:anim calcmode="lin" valueType="num">
                                      <p:cBhvr>
                                        <p:cTn id="202" dur="500" decel="50000" fill="hold">
                                          <p:stCondLst>
                                            <p:cond delay="0"/>
                                          </p:stCondLst>
                                        </p:cTn>
                                        <p:tgtEl>
                                          <p:spTgt spid="103448"/>
                                        </p:tgtEl>
                                        <p:attrNameLst>
                                          <p:attrName>ppt_y</p:attrName>
                                        </p:attrNameLst>
                                      </p:cBhvr>
                                      <p:tavLst>
                                        <p:tav tm="0">
                                          <p:val>
                                            <p:strVal val="#ppt_y-.2"/>
                                          </p:val>
                                        </p:tav>
                                        <p:tav tm="100000">
                                          <p:val>
                                            <p:strVal val="#ppt_y+.1"/>
                                          </p:val>
                                        </p:tav>
                                      </p:tavLst>
                                    </p:anim>
                                    <p:anim calcmode="lin" valueType="num">
                                      <p:cBhvr>
                                        <p:cTn id="203" dur="500" accel="50000" fill="hold">
                                          <p:stCondLst>
                                            <p:cond delay="500"/>
                                          </p:stCondLst>
                                        </p:cTn>
                                        <p:tgtEl>
                                          <p:spTgt spid="103448"/>
                                        </p:tgtEl>
                                        <p:attrNameLst>
                                          <p:attrName>ppt_y</p:attrName>
                                        </p:attrNameLst>
                                      </p:cBhvr>
                                      <p:tavLst>
                                        <p:tav tm="0">
                                          <p:val>
                                            <p:strVal val="#ppt_y+.1"/>
                                          </p:val>
                                        </p:tav>
                                        <p:tav tm="100000">
                                          <p:val>
                                            <p:strVal val="#ppt_y"/>
                                          </p:val>
                                        </p:tav>
                                      </p:tavLst>
                                    </p:anim>
                                    <p:animEffect transition="in" filter="fade">
                                      <p:cBhvr>
                                        <p:cTn id="204" dur="1000" decel="50000">
                                          <p:stCondLst>
                                            <p:cond delay="0"/>
                                          </p:stCondLst>
                                        </p:cTn>
                                        <p:tgtEl>
                                          <p:spTgt spid="103448"/>
                                        </p:tgtEl>
                                      </p:cBhvr>
                                    </p:animEffect>
                                  </p:childTnLst>
                                </p:cTn>
                              </p:par>
                              <p:par>
                                <p:cTn id="205" presetID="25" presetClass="entr" presetSubtype="0" fill="hold" grpId="0" nodeType="withEffect">
                                  <p:stCondLst>
                                    <p:cond delay="0"/>
                                  </p:stCondLst>
                                  <p:childTnLst>
                                    <p:set>
                                      <p:cBhvr>
                                        <p:cTn id="206" dur="1" fill="hold">
                                          <p:stCondLst>
                                            <p:cond delay="0"/>
                                          </p:stCondLst>
                                        </p:cTn>
                                        <p:tgtEl>
                                          <p:spTgt spid="103449"/>
                                        </p:tgtEl>
                                        <p:attrNameLst>
                                          <p:attrName>style.visibility</p:attrName>
                                        </p:attrNameLst>
                                      </p:cBhvr>
                                      <p:to>
                                        <p:strVal val="visible"/>
                                      </p:to>
                                    </p:set>
                                    <p:anim calcmode="lin" valueType="num">
                                      <p:cBhvr>
                                        <p:cTn id="207" dur="500" decel="50000" fill="hold">
                                          <p:stCondLst>
                                            <p:cond delay="0"/>
                                          </p:stCondLst>
                                        </p:cTn>
                                        <p:tgtEl>
                                          <p:spTgt spid="103449"/>
                                        </p:tgtEl>
                                        <p:attrNameLst>
                                          <p:attrName>style.rotation</p:attrName>
                                        </p:attrNameLst>
                                      </p:cBhvr>
                                      <p:tavLst>
                                        <p:tav tm="0">
                                          <p:val>
                                            <p:fltVal val="-90"/>
                                          </p:val>
                                        </p:tav>
                                        <p:tav tm="100000">
                                          <p:val>
                                            <p:fltVal val="0"/>
                                          </p:val>
                                        </p:tav>
                                      </p:tavLst>
                                    </p:anim>
                                    <p:anim calcmode="lin" valueType="num">
                                      <p:cBhvr>
                                        <p:cTn id="208" dur="500" decel="50000" fill="hold">
                                          <p:stCondLst>
                                            <p:cond delay="0"/>
                                          </p:stCondLst>
                                        </p:cTn>
                                        <p:tgtEl>
                                          <p:spTgt spid="103449"/>
                                        </p:tgtEl>
                                        <p:attrNameLst>
                                          <p:attrName>ppt_w</p:attrName>
                                        </p:attrNameLst>
                                      </p:cBhvr>
                                      <p:tavLst>
                                        <p:tav tm="0">
                                          <p:val>
                                            <p:strVal val="#ppt_w"/>
                                          </p:val>
                                        </p:tav>
                                        <p:tav tm="100000">
                                          <p:val>
                                            <p:strVal val="#ppt_w*.05"/>
                                          </p:val>
                                        </p:tav>
                                      </p:tavLst>
                                    </p:anim>
                                    <p:anim calcmode="lin" valueType="num">
                                      <p:cBhvr>
                                        <p:cTn id="209" dur="500" accel="50000" fill="hold">
                                          <p:stCondLst>
                                            <p:cond delay="500"/>
                                          </p:stCondLst>
                                        </p:cTn>
                                        <p:tgtEl>
                                          <p:spTgt spid="103449"/>
                                        </p:tgtEl>
                                        <p:attrNameLst>
                                          <p:attrName>ppt_w</p:attrName>
                                        </p:attrNameLst>
                                      </p:cBhvr>
                                      <p:tavLst>
                                        <p:tav tm="0">
                                          <p:val>
                                            <p:strVal val="#ppt_w*.05"/>
                                          </p:val>
                                        </p:tav>
                                        <p:tav tm="100000">
                                          <p:val>
                                            <p:strVal val="#ppt_w"/>
                                          </p:val>
                                        </p:tav>
                                      </p:tavLst>
                                    </p:anim>
                                    <p:anim calcmode="lin" valueType="num">
                                      <p:cBhvr>
                                        <p:cTn id="210" dur="1000" fill="hold"/>
                                        <p:tgtEl>
                                          <p:spTgt spid="103449"/>
                                        </p:tgtEl>
                                        <p:attrNameLst>
                                          <p:attrName>ppt_h</p:attrName>
                                        </p:attrNameLst>
                                      </p:cBhvr>
                                      <p:tavLst>
                                        <p:tav tm="0">
                                          <p:val>
                                            <p:strVal val="#ppt_h"/>
                                          </p:val>
                                        </p:tav>
                                        <p:tav tm="100000">
                                          <p:val>
                                            <p:strVal val="#ppt_h"/>
                                          </p:val>
                                        </p:tav>
                                      </p:tavLst>
                                    </p:anim>
                                    <p:anim calcmode="lin" valueType="num">
                                      <p:cBhvr>
                                        <p:cTn id="211" dur="500" decel="50000" fill="hold">
                                          <p:stCondLst>
                                            <p:cond delay="0"/>
                                          </p:stCondLst>
                                        </p:cTn>
                                        <p:tgtEl>
                                          <p:spTgt spid="103449"/>
                                        </p:tgtEl>
                                        <p:attrNameLst>
                                          <p:attrName>ppt_x</p:attrName>
                                        </p:attrNameLst>
                                      </p:cBhvr>
                                      <p:tavLst>
                                        <p:tav tm="0">
                                          <p:val>
                                            <p:strVal val="#ppt_x+.4"/>
                                          </p:val>
                                        </p:tav>
                                        <p:tav tm="100000">
                                          <p:val>
                                            <p:strVal val="#ppt_x"/>
                                          </p:val>
                                        </p:tav>
                                      </p:tavLst>
                                    </p:anim>
                                    <p:anim calcmode="lin" valueType="num">
                                      <p:cBhvr>
                                        <p:cTn id="212" dur="500" decel="50000" fill="hold">
                                          <p:stCondLst>
                                            <p:cond delay="0"/>
                                          </p:stCondLst>
                                        </p:cTn>
                                        <p:tgtEl>
                                          <p:spTgt spid="103449"/>
                                        </p:tgtEl>
                                        <p:attrNameLst>
                                          <p:attrName>ppt_y</p:attrName>
                                        </p:attrNameLst>
                                      </p:cBhvr>
                                      <p:tavLst>
                                        <p:tav tm="0">
                                          <p:val>
                                            <p:strVal val="#ppt_y-.2"/>
                                          </p:val>
                                        </p:tav>
                                        <p:tav tm="100000">
                                          <p:val>
                                            <p:strVal val="#ppt_y+.1"/>
                                          </p:val>
                                        </p:tav>
                                      </p:tavLst>
                                    </p:anim>
                                    <p:anim calcmode="lin" valueType="num">
                                      <p:cBhvr>
                                        <p:cTn id="213" dur="500" accel="50000" fill="hold">
                                          <p:stCondLst>
                                            <p:cond delay="500"/>
                                          </p:stCondLst>
                                        </p:cTn>
                                        <p:tgtEl>
                                          <p:spTgt spid="103449"/>
                                        </p:tgtEl>
                                        <p:attrNameLst>
                                          <p:attrName>ppt_y</p:attrName>
                                        </p:attrNameLst>
                                      </p:cBhvr>
                                      <p:tavLst>
                                        <p:tav tm="0">
                                          <p:val>
                                            <p:strVal val="#ppt_y+.1"/>
                                          </p:val>
                                        </p:tav>
                                        <p:tav tm="100000">
                                          <p:val>
                                            <p:strVal val="#ppt_y"/>
                                          </p:val>
                                        </p:tav>
                                      </p:tavLst>
                                    </p:anim>
                                    <p:animEffect transition="in" filter="fade">
                                      <p:cBhvr>
                                        <p:cTn id="214" dur="1000" decel="50000">
                                          <p:stCondLst>
                                            <p:cond delay="0"/>
                                          </p:stCondLst>
                                        </p:cTn>
                                        <p:tgtEl>
                                          <p:spTgt spid="103449"/>
                                        </p:tgtEl>
                                      </p:cBhvr>
                                    </p:animEffect>
                                  </p:childTnLst>
                                </p:cTn>
                              </p:par>
                              <p:par>
                                <p:cTn id="215" presetID="25" presetClass="entr" presetSubtype="0" fill="hold" grpId="0" nodeType="withEffect">
                                  <p:stCondLst>
                                    <p:cond delay="0"/>
                                  </p:stCondLst>
                                  <p:childTnLst>
                                    <p:set>
                                      <p:cBhvr>
                                        <p:cTn id="216" dur="1" fill="hold">
                                          <p:stCondLst>
                                            <p:cond delay="0"/>
                                          </p:stCondLst>
                                        </p:cTn>
                                        <p:tgtEl>
                                          <p:spTgt spid="103450"/>
                                        </p:tgtEl>
                                        <p:attrNameLst>
                                          <p:attrName>style.visibility</p:attrName>
                                        </p:attrNameLst>
                                      </p:cBhvr>
                                      <p:to>
                                        <p:strVal val="visible"/>
                                      </p:to>
                                    </p:set>
                                    <p:anim calcmode="lin" valueType="num">
                                      <p:cBhvr>
                                        <p:cTn id="217" dur="500" decel="50000" fill="hold">
                                          <p:stCondLst>
                                            <p:cond delay="0"/>
                                          </p:stCondLst>
                                        </p:cTn>
                                        <p:tgtEl>
                                          <p:spTgt spid="103450"/>
                                        </p:tgtEl>
                                        <p:attrNameLst>
                                          <p:attrName>style.rotation</p:attrName>
                                        </p:attrNameLst>
                                      </p:cBhvr>
                                      <p:tavLst>
                                        <p:tav tm="0">
                                          <p:val>
                                            <p:fltVal val="-90"/>
                                          </p:val>
                                        </p:tav>
                                        <p:tav tm="100000">
                                          <p:val>
                                            <p:fltVal val="0"/>
                                          </p:val>
                                        </p:tav>
                                      </p:tavLst>
                                    </p:anim>
                                    <p:anim calcmode="lin" valueType="num">
                                      <p:cBhvr>
                                        <p:cTn id="218" dur="500" decel="50000" fill="hold">
                                          <p:stCondLst>
                                            <p:cond delay="0"/>
                                          </p:stCondLst>
                                        </p:cTn>
                                        <p:tgtEl>
                                          <p:spTgt spid="103450"/>
                                        </p:tgtEl>
                                        <p:attrNameLst>
                                          <p:attrName>ppt_w</p:attrName>
                                        </p:attrNameLst>
                                      </p:cBhvr>
                                      <p:tavLst>
                                        <p:tav tm="0">
                                          <p:val>
                                            <p:strVal val="#ppt_w"/>
                                          </p:val>
                                        </p:tav>
                                        <p:tav tm="100000">
                                          <p:val>
                                            <p:strVal val="#ppt_w*.05"/>
                                          </p:val>
                                        </p:tav>
                                      </p:tavLst>
                                    </p:anim>
                                    <p:anim calcmode="lin" valueType="num">
                                      <p:cBhvr>
                                        <p:cTn id="219" dur="500" accel="50000" fill="hold">
                                          <p:stCondLst>
                                            <p:cond delay="500"/>
                                          </p:stCondLst>
                                        </p:cTn>
                                        <p:tgtEl>
                                          <p:spTgt spid="103450"/>
                                        </p:tgtEl>
                                        <p:attrNameLst>
                                          <p:attrName>ppt_w</p:attrName>
                                        </p:attrNameLst>
                                      </p:cBhvr>
                                      <p:tavLst>
                                        <p:tav tm="0">
                                          <p:val>
                                            <p:strVal val="#ppt_w*.05"/>
                                          </p:val>
                                        </p:tav>
                                        <p:tav tm="100000">
                                          <p:val>
                                            <p:strVal val="#ppt_w"/>
                                          </p:val>
                                        </p:tav>
                                      </p:tavLst>
                                    </p:anim>
                                    <p:anim calcmode="lin" valueType="num">
                                      <p:cBhvr>
                                        <p:cTn id="220" dur="1000" fill="hold"/>
                                        <p:tgtEl>
                                          <p:spTgt spid="103450"/>
                                        </p:tgtEl>
                                        <p:attrNameLst>
                                          <p:attrName>ppt_h</p:attrName>
                                        </p:attrNameLst>
                                      </p:cBhvr>
                                      <p:tavLst>
                                        <p:tav tm="0">
                                          <p:val>
                                            <p:strVal val="#ppt_h"/>
                                          </p:val>
                                        </p:tav>
                                        <p:tav tm="100000">
                                          <p:val>
                                            <p:strVal val="#ppt_h"/>
                                          </p:val>
                                        </p:tav>
                                      </p:tavLst>
                                    </p:anim>
                                    <p:anim calcmode="lin" valueType="num">
                                      <p:cBhvr>
                                        <p:cTn id="221" dur="500" decel="50000" fill="hold">
                                          <p:stCondLst>
                                            <p:cond delay="0"/>
                                          </p:stCondLst>
                                        </p:cTn>
                                        <p:tgtEl>
                                          <p:spTgt spid="103450"/>
                                        </p:tgtEl>
                                        <p:attrNameLst>
                                          <p:attrName>ppt_x</p:attrName>
                                        </p:attrNameLst>
                                      </p:cBhvr>
                                      <p:tavLst>
                                        <p:tav tm="0">
                                          <p:val>
                                            <p:strVal val="#ppt_x+.4"/>
                                          </p:val>
                                        </p:tav>
                                        <p:tav tm="100000">
                                          <p:val>
                                            <p:strVal val="#ppt_x"/>
                                          </p:val>
                                        </p:tav>
                                      </p:tavLst>
                                    </p:anim>
                                    <p:anim calcmode="lin" valueType="num">
                                      <p:cBhvr>
                                        <p:cTn id="222" dur="500" decel="50000" fill="hold">
                                          <p:stCondLst>
                                            <p:cond delay="0"/>
                                          </p:stCondLst>
                                        </p:cTn>
                                        <p:tgtEl>
                                          <p:spTgt spid="103450"/>
                                        </p:tgtEl>
                                        <p:attrNameLst>
                                          <p:attrName>ppt_y</p:attrName>
                                        </p:attrNameLst>
                                      </p:cBhvr>
                                      <p:tavLst>
                                        <p:tav tm="0">
                                          <p:val>
                                            <p:strVal val="#ppt_y-.2"/>
                                          </p:val>
                                        </p:tav>
                                        <p:tav tm="100000">
                                          <p:val>
                                            <p:strVal val="#ppt_y+.1"/>
                                          </p:val>
                                        </p:tav>
                                      </p:tavLst>
                                    </p:anim>
                                    <p:anim calcmode="lin" valueType="num">
                                      <p:cBhvr>
                                        <p:cTn id="223" dur="500" accel="50000" fill="hold">
                                          <p:stCondLst>
                                            <p:cond delay="500"/>
                                          </p:stCondLst>
                                        </p:cTn>
                                        <p:tgtEl>
                                          <p:spTgt spid="103450"/>
                                        </p:tgtEl>
                                        <p:attrNameLst>
                                          <p:attrName>ppt_y</p:attrName>
                                        </p:attrNameLst>
                                      </p:cBhvr>
                                      <p:tavLst>
                                        <p:tav tm="0">
                                          <p:val>
                                            <p:strVal val="#ppt_y+.1"/>
                                          </p:val>
                                        </p:tav>
                                        <p:tav tm="100000">
                                          <p:val>
                                            <p:strVal val="#ppt_y"/>
                                          </p:val>
                                        </p:tav>
                                      </p:tavLst>
                                    </p:anim>
                                    <p:animEffect transition="in" filter="fade">
                                      <p:cBhvr>
                                        <p:cTn id="224" dur="1000" decel="50000">
                                          <p:stCondLst>
                                            <p:cond delay="0"/>
                                          </p:stCondLst>
                                        </p:cTn>
                                        <p:tgtEl>
                                          <p:spTgt spid="103450"/>
                                        </p:tgtEl>
                                      </p:cBhvr>
                                    </p:animEffect>
                                  </p:childTnLst>
                                </p:cTn>
                              </p:par>
                              <p:par>
                                <p:cTn id="225" presetID="25" presetClass="entr" presetSubtype="0" fill="hold" grpId="0" nodeType="withEffect">
                                  <p:stCondLst>
                                    <p:cond delay="0"/>
                                  </p:stCondLst>
                                  <p:childTnLst>
                                    <p:set>
                                      <p:cBhvr>
                                        <p:cTn id="226" dur="1" fill="hold">
                                          <p:stCondLst>
                                            <p:cond delay="0"/>
                                          </p:stCondLst>
                                        </p:cTn>
                                        <p:tgtEl>
                                          <p:spTgt spid="103451"/>
                                        </p:tgtEl>
                                        <p:attrNameLst>
                                          <p:attrName>style.visibility</p:attrName>
                                        </p:attrNameLst>
                                      </p:cBhvr>
                                      <p:to>
                                        <p:strVal val="visible"/>
                                      </p:to>
                                    </p:set>
                                    <p:anim calcmode="lin" valueType="num">
                                      <p:cBhvr>
                                        <p:cTn id="227" dur="500" decel="50000" fill="hold">
                                          <p:stCondLst>
                                            <p:cond delay="0"/>
                                          </p:stCondLst>
                                        </p:cTn>
                                        <p:tgtEl>
                                          <p:spTgt spid="103451"/>
                                        </p:tgtEl>
                                        <p:attrNameLst>
                                          <p:attrName>style.rotation</p:attrName>
                                        </p:attrNameLst>
                                      </p:cBhvr>
                                      <p:tavLst>
                                        <p:tav tm="0">
                                          <p:val>
                                            <p:fltVal val="-90"/>
                                          </p:val>
                                        </p:tav>
                                        <p:tav tm="100000">
                                          <p:val>
                                            <p:fltVal val="0"/>
                                          </p:val>
                                        </p:tav>
                                      </p:tavLst>
                                    </p:anim>
                                    <p:anim calcmode="lin" valueType="num">
                                      <p:cBhvr>
                                        <p:cTn id="228" dur="500" decel="50000" fill="hold">
                                          <p:stCondLst>
                                            <p:cond delay="0"/>
                                          </p:stCondLst>
                                        </p:cTn>
                                        <p:tgtEl>
                                          <p:spTgt spid="103451"/>
                                        </p:tgtEl>
                                        <p:attrNameLst>
                                          <p:attrName>ppt_w</p:attrName>
                                        </p:attrNameLst>
                                      </p:cBhvr>
                                      <p:tavLst>
                                        <p:tav tm="0">
                                          <p:val>
                                            <p:strVal val="#ppt_w"/>
                                          </p:val>
                                        </p:tav>
                                        <p:tav tm="100000">
                                          <p:val>
                                            <p:strVal val="#ppt_w*.05"/>
                                          </p:val>
                                        </p:tav>
                                      </p:tavLst>
                                    </p:anim>
                                    <p:anim calcmode="lin" valueType="num">
                                      <p:cBhvr>
                                        <p:cTn id="229" dur="500" accel="50000" fill="hold">
                                          <p:stCondLst>
                                            <p:cond delay="500"/>
                                          </p:stCondLst>
                                        </p:cTn>
                                        <p:tgtEl>
                                          <p:spTgt spid="103451"/>
                                        </p:tgtEl>
                                        <p:attrNameLst>
                                          <p:attrName>ppt_w</p:attrName>
                                        </p:attrNameLst>
                                      </p:cBhvr>
                                      <p:tavLst>
                                        <p:tav tm="0">
                                          <p:val>
                                            <p:strVal val="#ppt_w*.05"/>
                                          </p:val>
                                        </p:tav>
                                        <p:tav tm="100000">
                                          <p:val>
                                            <p:strVal val="#ppt_w"/>
                                          </p:val>
                                        </p:tav>
                                      </p:tavLst>
                                    </p:anim>
                                    <p:anim calcmode="lin" valueType="num">
                                      <p:cBhvr>
                                        <p:cTn id="230" dur="1000" fill="hold"/>
                                        <p:tgtEl>
                                          <p:spTgt spid="103451"/>
                                        </p:tgtEl>
                                        <p:attrNameLst>
                                          <p:attrName>ppt_h</p:attrName>
                                        </p:attrNameLst>
                                      </p:cBhvr>
                                      <p:tavLst>
                                        <p:tav tm="0">
                                          <p:val>
                                            <p:strVal val="#ppt_h"/>
                                          </p:val>
                                        </p:tav>
                                        <p:tav tm="100000">
                                          <p:val>
                                            <p:strVal val="#ppt_h"/>
                                          </p:val>
                                        </p:tav>
                                      </p:tavLst>
                                    </p:anim>
                                    <p:anim calcmode="lin" valueType="num">
                                      <p:cBhvr>
                                        <p:cTn id="231" dur="500" decel="50000" fill="hold">
                                          <p:stCondLst>
                                            <p:cond delay="0"/>
                                          </p:stCondLst>
                                        </p:cTn>
                                        <p:tgtEl>
                                          <p:spTgt spid="103451"/>
                                        </p:tgtEl>
                                        <p:attrNameLst>
                                          <p:attrName>ppt_x</p:attrName>
                                        </p:attrNameLst>
                                      </p:cBhvr>
                                      <p:tavLst>
                                        <p:tav tm="0">
                                          <p:val>
                                            <p:strVal val="#ppt_x+.4"/>
                                          </p:val>
                                        </p:tav>
                                        <p:tav tm="100000">
                                          <p:val>
                                            <p:strVal val="#ppt_x"/>
                                          </p:val>
                                        </p:tav>
                                      </p:tavLst>
                                    </p:anim>
                                    <p:anim calcmode="lin" valueType="num">
                                      <p:cBhvr>
                                        <p:cTn id="232" dur="500" decel="50000" fill="hold">
                                          <p:stCondLst>
                                            <p:cond delay="0"/>
                                          </p:stCondLst>
                                        </p:cTn>
                                        <p:tgtEl>
                                          <p:spTgt spid="103451"/>
                                        </p:tgtEl>
                                        <p:attrNameLst>
                                          <p:attrName>ppt_y</p:attrName>
                                        </p:attrNameLst>
                                      </p:cBhvr>
                                      <p:tavLst>
                                        <p:tav tm="0">
                                          <p:val>
                                            <p:strVal val="#ppt_y-.2"/>
                                          </p:val>
                                        </p:tav>
                                        <p:tav tm="100000">
                                          <p:val>
                                            <p:strVal val="#ppt_y+.1"/>
                                          </p:val>
                                        </p:tav>
                                      </p:tavLst>
                                    </p:anim>
                                    <p:anim calcmode="lin" valueType="num">
                                      <p:cBhvr>
                                        <p:cTn id="233" dur="500" accel="50000" fill="hold">
                                          <p:stCondLst>
                                            <p:cond delay="500"/>
                                          </p:stCondLst>
                                        </p:cTn>
                                        <p:tgtEl>
                                          <p:spTgt spid="103451"/>
                                        </p:tgtEl>
                                        <p:attrNameLst>
                                          <p:attrName>ppt_y</p:attrName>
                                        </p:attrNameLst>
                                      </p:cBhvr>
                                      <p:tavLst>
                                        <p:tav tm="0">
                                          <p:val>
                                            <p:strVal val="#ppt_y+.1"/>
                                          </p:val>
                                        </p:tav>
                                        <p:tav tm="100000">
                                          <p:val>
                                            <p:strVal val="#ppt_y"/>
                                          </p:val>
                                        </p:tav>
                                      </p:tavLst>
                                    </p:anim>
                                    <p:animEffect transition="in" filter="fade">
                                      <p:cBhvr>
                                        <p:cTn id="234" dur="1000" decel="50000">
                                          <p:stCondLst>
                                            <p:cond delay="0"/>
                                          </p:stCondLst>
                                        </p:cTn>
                                        <p:tgtEl>
                                          <p:spTgt spid="103451"/>
                                        </p:tgtEl>
                                      </p:cBhvr>
                                    </p:animEffect>
                                  </p:childTnLst>
                                </p:cTn>
                              </p:par>
                              <p:par>
                                <p:cTn id="235" presetID="25" presetClass="entr" presetSubtype="0" fill="hold" grpId="0" nodeType="withEffect">
                                  <p:stCondLst>
                                    <p:cond delay="0"/>
                                  </p:stCondLst>
                                  <p:childTnLst>
                                    <p:set>
                                      <p:cBhvr>
                                        <p:cTn id="236" dur="1" fill="hold">
                                          <p:stCondLst>
                                            <p:cond delay="0"/>
                                          </p:stCondLst>
                                        </p:cTn>
                                        <p:tgtEl>
                                          <p:spTgt spid="103452"/>
                                        </p:tgtEl>
                                        <p:attrNameLst>
                                          <p:attrName>style.visibility</p:attrName>
                                        </p:attrNameLst>
                                      </p:cBhvr>
                                      <p:to>
                                        <p:strVal val="visible"/>
                                      </p:to>
                                    </p:set>
                                    <p:anim calcmode="lin" valueType="num">
                                      <p:cBhvr>
                                        <p:cTn id="237" dur="500" decel="50000" fill="hold">
                                          <p:stCondLst>
                                            <p:cond delay="0"/>
                                          </p:stCondLst>
                                        </p:cTn>
                                        <p:tgtEl>
                                          <p:spTgt spid="103452"/>
                                        </p:tgtEl>
                                        <p:attrNameLst>
                                          <p:attrName>style.rotation</p:attrName>
                                        </p:attrNameLst>
                                      </p:cBhvr>
                                      <p:tavLst>
                                        <p:tav tm="0">
                                          <p:val>
                                            <p:fltVal val="-90"/>
                                          </p:val>
                                        </p:tav>
                                        <p:tav tm="100000">
                                          <p:val>
                                            <p:fltVal val="0"/>
                                          </p:val>
                                        </p:tav>
                                      </p:tavLst>
                                    </p:anim>
                                    <p:anim calcmode="lin" valueType="num">
                                      <p:cBhvr>
                                        <p:cTn id="238" dur="500" decel="50000" fill="hold">
                                          <p:stCondLst>
                                            <p:cond delay="0"/>
                                          </p:stCondLst>
                                        </p:cTn>
                                        <p:tgtEl>
                                          <p:spTgt spid="103452"/>
                                        </p:tgtEl>
                                        <p:attrNameLst>
                                          <p:attrName>ppt_w</p:attrName>
                                        </p:attrNameLst>
                                      </p:cBhvr>
                                      <p:tavLst>
                                        <p:tav tm="0">
                                          <p:val>
                                            <p:strVal val="#ppt_w"/>
                                          </p:val>
                                        </p:tav>
                                        <p:tav tm="100000">
                                          <p:val>
                                            <p:strVal val="#ppt_w*.05"/>
                                          </p:val>
                                        </p:tav>
                                      </p:tavLst>
                                    </p:anim>
                                    <p:anim calcmode="lin" valueType="num">
                                      <p:cBhvr>
                                        <p:cTn id="239" dur="500" accel="50000" fill="hold">
                                          <p:stCondLst>
                                            <p:cond delay="500"/>
                                          </p:stCondLst>
                                        </p:cTn>
                                        <p:tgtEl>
                                          <p:spTgt spid="103452"/>
                                        </p:tgtEl>
                                        <p:attrNameLst>
                                          <p:attrName>ppt_w</p:attrName>
                                        </p:attrNameLst>
                                      </p:cBhvr>
                                      <p:tavLst>
                                        <p:tav tm="0">
                                          <p:val>
                                            <p:strVal val="#ppt_w*.05"/>
                                          </p:val>
                                        </p:tav>
                                        <p:tav tm="100000">
                                          <p:val>
                                            <p:strVal val="#ppt_w"/>
                                          </p:val>
                                        </p:tav>
                                      </p:tavLst>
                                    </p:anim>
                                    <p:anim calcmode="lin" valueType="num">
                                      <p:cBhvr>
                                        <p:cTn id="240" dur="1000" fill="hold"/>
                                        <p:tgtEl>
                                          <p:spTgt spid="103452"/>
                                        </p:tgtEl>
                                        <p:attrNameLst>
                                          <p:attrName>ppt_h</p:attrName>
                                        </p:attrNameLst>
                                      </p:cBhvr>
                                      <p:tavLst>
                                        <p:tav tm="0">
                                          <p:val>
                                            <p:strVal val="#ppt_h"/>
                                          </p:val>
                                        </p:tav>
                                        <p:tav tm="100000">
                                          <p:val>
                                            <p:strVal val="#ppt_h"/>
                                          </p:val>
                                        </p:tav>
                                      </p:tavLst>
                                    </p:anim>
                                    <p:anim calcmode="lin" valueType="num">
                                      <p:cBhvr>
                                        <p:cTn id="241" dur="500" decel="50000" fill="hold">
                                          <p:stCondLst>
                                            <p:cond delay="0"/>
                                          </p:stCondLst>
                                        </p:cTn>
                                        <p:tgtEl>
                                          <p:spTgt spid="103452"/>
                                        </p:tgtEl>
                                        <p:attrNameLst>
                                          <p:attrName>ppt_x</p:attrName>
                                        </p:attrNameLst>
                                      </p:cBhvr>
                                      <p:tavLst>
                                        <p:tav tm="0">
                                          <p:val>
                                            <p:strVal val="#ppt_x+.4"/>
                                          </p:val>
                                        </p:tav>
                                        <p:tav tm="100000">
                                          <p:val>
                                            <p:strVal val="#ppt_x"/>
                                          </p:val>
                                        </p:tav>
                                      </p:tavLst>
                                    </p:anim>
                                    <p:anim calcmode="lin" valueType="num">
                                      <p:cBhvr>
                                        <p:cTn id="242" dur="500" decel="50000" fill="hold">
                                          <p:stCondLst>
                                            <p:cond delay="0"/>
                                          </p:stCondLst>
                                        </p:cTn>
                                        <p:tgtEl>
                                          <p:spTgt spid="103452"/>
                                        </p:tgtEl>
                                        <p:attrNameLst>
                                          <p:attrName>ppt_y</p:attrName>
                                        </p:attrNameLst>
                                      </p:cBhvr>
                                      <p:tavLst>
                                        <p:tav tm="0">
                                          <p:val>
                                            <p:strVal val="#ppt_y-.2"/>
                                          </p:val>
                                        </p:tav>
                                        <p:tav tm="100000">
                                          <p:val>
                                            <p:strVal val="#ppt_y+.1"/>
                                          </p:val>
                                        </p:tav>
                                      </p:tavLst>
                                    </p:anim>
                                    <p:anim calcmode="lin" valueType="num">
                                      <p:cBhvr>
                                        <p:cTn id="243" dur="500" accel="50000" fill="hold">
                                          <p:stCondLst>
                                            <p:cond delay="500"/>
                                          </p:stCondLst>
                                        </p:cTn>
                                        <p:tgtEl>
                                          <p:spTgt spid="103452"/>
                                        </p:tgtEl>
                                        <p:attrNameLst>
                                          <p:attrName>ppt_y</p:attrName>
                                        </p:attrNameLst>
                                      </p:cBhvr>
                                      <p:tavLst>
                                        <p:tav tm="0">
                                          <p:val>
                                            <p:strVal val="#ppt_y+.1"/>
                                          </p:val>
                                        </p:tav>
                                        <p:tav tm="100000">
                                          <p:val>
                                            <p:strVal val="#ppt_y"/>
                                          </p:val>
                                        </p:tav>
                                      </p:tavLst>
                                    </p:anim>
                                    <p:animEffect transition="in" filter="fade">
                                      <p:cBhvr>
                                        <p:cTn id="244" dur="1000" decel="50000">
                                          <p:stCondLst>
                                            <p:cond delay="0"/>
                                          </p:stCondLst>
                                        </p:cTn>
                                        <p:tgtEl>
                                          <p:spTgt spid="103452"/>
                                        </p:tgtEl>
                                      </p:cBhvr>
                                    </p:animEffect>
                                  </p:childTnLst>
                                </p:cTn>
                              </p:par>
                              <p:par>
                                <p:cTn id="245" presetID="25" presetClass="entr" presetSubtype="0" fill="hold" grpId="0" nodeType="withEffect">
                                  <p:stCondLst>
                                    <p:cond delay="0"/>
                                  </p:stCondLst>
                                  <p:childTnLst>
                                    <p:set>
                                      <p:cBhvr>
                                        <p:cTn id="246" dur="1" fill="hold">
                                          <p:stCondLst>
                                            <p:cond delay="0"/>
                                          </p:stCondLst>
                                        </p:cTn>
                                        <p:tgtEl>
                                          <p:spTgt spid="103453"/>
                                        </p:tgtEl>
                                        <p:attrNameLst>
                                          <p:attrName>style.visibility</p:attrName>
                                        </p:attrNameLst>
                                      </p:cBhvr>
                                      <p:to>
                                        <p:strVal val="visible"/>
                                      </p:to>
                                    </p:set>
                                    <p:anim calcmode="lin" valueType="num">
                                      <p:cBhvr>
                                        <p:cTn id="247" dur="500" decel="50000" fill="hold">
                                          <p:stCondLst>
                                            <p:cond delay="0"/>
                                          </p:stCondLst>
                                        </p:cTn>
                                        <p:tgtEl>
                                          <p:spTgt spid="103453"/>
                                        </p:tgtEl>
                                        <p:attrNameLst>
                                          <p:attrName>style.rotation</p:attrName>
                                        </p:attrNameLst>
                                      </p:cBhvr>
                                      <p:tavLst>
                                        <p:tav tm="0">
                                          <p:val>
                                            <p:fltVal val="-90"/>
                                          </p:val>
                                        </p:tav>
                                        <p:tav tm="100000">
                                          <p:val>
                                            <p:fltVal val="0"/>
                                          </p:val>
                                        </p:tav>
                                      </p:tavLst>
                                    </p:anim>
                                    <p:anim calcmode="lin" valueType="num">
                                      <p:cBhvr>
                                        <p:cTn id="248" dur="500" decel="50000" fill="hold">
                                          <p:stCondLst>
                                            <p:cond delay="0"/>
                                          </p:stCondLst>
                                        </p:cTn>
                                        <p:tgtEl>
                                          <p:spTgt spid="103453"/>
                                        </p:tgtEl>
                                        <p:attrNameLst>
                                          <p:attrName>ppt_w</p:attrName>
                                        </p:attrNameLst>
                                      </p:cBhvr>
                                      <p:tavLst>
                                        <p:tav tm="0">
                                          <p:val>
                                            <p:strVal val="#ppt_w"/>
                                          </p:val>
                                        </p:tav>
                                        <p:tav tm="100000">
                                          <p:val>
                                            <p:strVal val="#ppt_w*.05"/>
                                          </p:val>
                                        </p:tav>
                                      </p:tavLst>
                                    </p:anim>
                                    <p:anim calcmode="lin" valueType="num">
                                      <p:cBhvr>
                                        <p:cTn id="249" dur="500" accel="50000" fill="hold">
                                          <p:stCondLst>
                                            <p:cond delay="500"/>
                                          </p:stCondLst>
                                        </p:cTn>
                                        <p:tgtEl>
                                          <p:spTgt spid="103453"/>
                                        </p:tgtEl>
                                        <p:attrNameLst>
                                          <p:attrName>ppt_w</p:attrName>
                                        </p:attrNameLst>
                                      </p:cBhvr>
                                      <p:tavLst>
                                        <p:tav tm="0">
                                          <p:val>
                                            <p:strVal val="#ppt_w*.05"/>
                                          </p:val>
                                        </p:tav>
                                        <p:tav tm="100000">
                                          <p:val>
                                            <p:strVal val="#ppt_w"/>
                                          </p:val>
                                        </p:tav>
                                      </p:tavLst>
                                    </p:anim>
                                    <p:anim calcmode="lin" valueType="num">
                                      <p:cBhvr>
                                        <p:cTn id="250" dur="1000" fill="hold"/>
                                        <p:tgtEl>
                                          <p:spTgt spid="103453"/>
                                        </p:tgtEl>
                                        <p:attrNameLst>
                                          <p:attrName>ppt_h</p:attrName>
                                        </p:attrNameLst>
                                      </p:cBhvr>
                                      <p:tavLst>
                                        <p:tav tm="0">
                                          <p:val>
                                            <p:strVal val="#ppt_h"/>
                                          </p:val>
                                        </p:tav>
                                        <p:tav tm="100000">
                                          <p:val>
                                            <p:strVal val="#ppt_h"/>
                                          </p:val>
                                        </p:tav>
                                      </p:tavLst>
                                    </p:anim>
                                    <p:anim calcmode="lin" valueType="num">
                                      <p:cBhvr>
                                        <p:cTn id="251" dur="500" decel="50000" fill="hold">
                                          <p:stCondLst>
                                            <p:cond delay="0"/>
                                          </p:stCondLst>
                                        </p:cTn>
                                        <p:tgtEl>
                                          <p:spTgt spid="103453"/>
                                        </p:tgtEl>
                                        <p:attrNameLst>
                                          <p:attrName>ppt_x</p:attrName>
                                        </p:attrNameLst>
                                      </p:cBhvr>
                                      <p:tavLst>
                                        <p:tav tm="0">
                                          <p:val>
                                            <p:strVal val="#ppt_x+.4"/>
                                          </p:val>
                                        </p:tav>
                                        <p:tav tm="100000">
                                          <p:val>
                                            <p:strVal val="#ppt_x"/>
                                          </p:val>
                                        </p:tav>
                                      </p:tavLst>
                                    </p:anim>
                                    <p:anim calcmode="lin" valueType="num">
                                      <p:cBhvr>
                                        <p:cTn id="252" dur="500" decel="50000" fill="hold">
                                          <p:stCondLst>
                                            <p:cond delay="0"/>
                                          </p:stCondLst>
                                        </p:cTn>
                                        <p:tgtEl>
                                          <p:spTgt spid="103453"/>
                                        </p:tgtEl>
                                        <p:attrNameLst>
                                          <p:attrName>ppt_y</p:attrName>
                                        </p:attrNameLst>
                                      </p:cBhvr>
                                      <p:tavLst>
                                        <p:tav tm="0">
                                          <p:val>
                                            <p:strVal val="#ppt_y-.2"/>
                                          </p:val>
                                        </p:tav>
                                        <p:tav tm="100000">
                                          <p:val>
                                            <p:strVal val="#ppt_y+.1"/>
                                          </p:val>
                                        </p:tav>
                                      </p:tavLst>
                                    </p:anim>
                                    <p:anim calcmode="lin" valueType="num">
                                      <p:cBhvr>
                                        <p:cTn id="253" dur="500" accel="50000" fill="hold">
                                          <p:stCondLst>
                                            <p:cond delay="500"/>
                                          </p:stCondLst>
                                        </p:cTn>
                                        <p:tgtEl>
                                          <p:spTgt spid="103453"/>
                                        </p:tgtEl>
                                        <p:attrNameLst>
                                          <p:attrName>ppt_y</p:attrName>
                                        </p:attrNameLst>
                                      </p:cBhvr>
                                      <p:tavLst>
                                        <p:tav tm="0">
                                          <p:val>
                                            <p:strVal val="#ppt_y+.1"/>
                                          </p:val>
                                        </p:tav>
                                        <p:tav tm="100000">
                                          <p:val>
                                            <p:strVal val="#ppt_y"/>
                                          </p:val>
                                        </p:tav>
                                      </p:tavLst>
                                    </p:anim>
                                    <p:animEffect transition="in" filter="fade">
                                      <p:cBhvr>
                                        <p:cTn id="254" dur="1000" decel="50000">
                                          <p:stCondLst>
                                            <p:cond delay="0"/>
                                          </p:stCondLst>
                                        </p:cTn>
                                        <p:tgtEl>
                                          <p:spTgt spid="103453"/>
                                        </p:tgtEl>
                                      </p:cBhvr>
                                    </p:animEffect>
                                  </p:childTnLst>
                                </p:cTn>
                              </p:par>
                              <p:par>
                                <p:cTn id="255" presetID="25" presetClass="entr" presetSubtype="0" fill="hold" grpId="0" nodeType="withEffect">
                                  <p:stCondLst>
                                    <p:cond delay="0"/>
                                  </p:stCondLst>
                                  <p:childTnLst>
                                    <p:set>
                                      <p:cBhvr>
                                        <p:cTn id="256" dur="1" fill="hold">
                                          <p:stCondLst>
                                            <p:cond delay="0"/>
                                          </p:stCondLst>
                                        </p:cTn>
                                        <p:tgtEl>
                                          <p:spTgt spid="103454"/>
                                        </p:tgtEl>
                                        <p:attrNameLst>
                                          <p:attrName>style.visibility</p:attrName>
                                        </p:attrNameLst>
                                      </p:cBhvr>
                                      <p:to>
                                        <p:strVal val="visible"/>
                                      </p:to>
                                    </p:set>
                                    <p:anim calcmode="lin" valueType="num">
                                      <p:cBhvr>
                                        <p:cTn id="257" dur="500" decel="50000" fill="hold">
                                          <p:stCondLst>
                                            <p:cond delay="0"/>
                                          </p:stCondLst>
                                        </p:cTn>
                                        <p:tgtEl>
                                          <p:spTgt spid="103454"/>
                                        </p:tgtEl>
                                        <p:attrNameLst>
                                          <p:attrName>style.rotation</p:attrName>
                                        </p:attrNameLst>
                                      </p:cBhvr>
                                      <p:tavLst>
                                        <p:tav tm="0">
                                          <p:val>
                                            <p:fltVal val="-90"/>
                                          </p:val>
                                        </p:tav>
                                        <p:tav tm="100000">
                                          <p:val>
                                            <p:fltVal val="0"/>
                                          </p:val>
                                        </p:tav>
                                      </p:tavLst>
                                    </p:anim>
                                    <p:anim calcmode="lin" valueType="num">
                                      <p:cBhvr>
                                        <p:cTn id="258" dur="500" decel="50000" fill="hold">
                                          <p:stCondLst>
                                            <p:cond delay="0"/>
                                          </p:stCondLst>
                                        </p:cTn>
                                        <p:tgtEl>
                                          <p:spTgt spid="103454"/>
                                        </p:tgtEl>
                                        <p:attrNameLst>
                                          <p:attrName>ppt_w</p:attrName>
                                        </p:attrNameLst>
                                      </p:cBhvr>
                                      <p:tavLst>
                                        <p:tav tm="0">
                                          <p:val>
                                            <p:strVal val="#ppt_w"/>
                                          </p:val>
                                        </p:tav>
                                        <p:tav tm="100000">
                                          <p:val>
                                            <p:strVal val="#ppt_w*.05"/>
                                          </p:val>
                                        </p:tav>
                                      </p:tavLst>
                                    </p:anim>
                                    <p:anim calcmode="lin" valueType="num">
                                      <p:cBhvr>
                                        <p:cTn id="259" dur="500" accel="50000" fill="hold">
                                          <p:stCondLst>
                                            <p:cond delay="500"/>
                                          </p:stCondLst>
                                        </p:cTn>
                                        <p:tgtEl>
                                          <p:spTgt spid="103454"/>
                                        </p:tgtEl>
                                        <p:attrNameLst>
                                          <p:attrName>ppt_w</p:attrName>
                                        </p:attrNameLst>
                                      </p:cBhvr>
                                      <p:tavLst>
                                        <p:tav tm="0">
                                          <p:val>
                                            <p:strVal val="#ppt_w*.05"/>
                                          </p:val>
                                        </p:tav>
                                        <p:tav tm="100000">
                                          <p:val>
                                            <p:strVal val="#ppt_w"/>
                                          </p:val>
                                        </p:tav>
                                      </p:tavLst>
                                    </p:anim>
                                    <p:anim calcmode="lin" valueType="num">
                                      <p:cBhvr>
                                        <p:cTn id="260" dur="1000" fill="hold"/>
                                        <p:tgtEl>
                                          <p:spTgt spid="103454"/>
                                        </p:tgtEl>
                                        <p:attrNameLst>
                                          <p:attrName>ppt_h</p:attrName>
                                        </p:attrNameLst>
                                      </p:cBhvr>
                                      <p:tavLst>
                                        <p:tav tm="0">
                                          <p:val>
                                            <p:strVal val="#ppt_h"/>
                                          </p:val>
                                        </p:tav>
                                        <p:tav tm="100000">
                                          <p:val>
                                            <p:strVal val="#ppt_h"/>
                                          </p:val>
                                        </p:tav>
                                      </p:tavLst>
                                    </p:anim>
                                    <p:anim calcmode="lin" valueType="num">
                                      <p:cBhvr>
                                        <p:cTn id="261" dur="500" decel="50000" fill="hold">
                                          <p:stCondLst>
                                            <p:cond delay="0"/>
                                          </p:stCondLst>
                                        </p:cTn>
                                        <p:tgtEl>
                                          <p:spTgt spid="103454"/>
                                        </p:tgtEl>
                                        <p:attrNameLst>
                                          <p:attrName>ppt_x</p:attrName>
                                        </p:attrNameLst>
                                      </p:cBhvr>
                                      <p:tavLst>
                                        <p:tav tm="0">
                                          <p:val>
                                            <p:strVal val="#ppt_x+.4"/>
                                          </p:val>
                                        </p:tav>
                                        <p:tav tm="100000">
                                          <p:val>
                                            <p:strVal val="#ppt_x"/>
                                          </p:val>
                                        </p:tav>
                                      </p:tavLst>
                                    </p:anim>
                                    <p:anim calcmode="lin" valueType="num">
                                      <p:cBhvr>
                                        <p:cTn id="262" dur="500" decel="50000" fill="hold">
                                          <p:stCondLst>
                                            <p:cond delay="0"/>
                                          </p:stCondLst>
                                        </p:cTn>
                                        <p:tgtEl>
                                          <p:spTgt spid="103454"/>
                                        </p:tgtEl>
                                        <p:attrNameLst>
                                          <p:attrName>ppt_y</p:attrName>
                                        </p:attrNameLst>
                                      </p:cBhvr>
                                      <p:tavLst>
                                        <p:tav tm="0">
                                          <p:val>
                                            <p:strVal val="#ppt_y-.2"/>
                                          </p:val>
                                        </p:tav>
                                        <p:tav tm="100000">
                                          <p:val>
                                            <p:strVal val="#ppt_y+.1"/>
                                          </p:val>
                                        </p:tav>
                                      </p:tavLst>
                                    </p:anim>
                                    <p:anim calcmode="lin" valueType="num">
                                      <p:cBhvr>
                                        <p:cTn id="263" dur="500" accel="50000" fill="hold">
                                          <p:stCondLst>
                                            <p:cond delay="500"/>
                                          </p:stCondLst>
                                        </p:cTn>
                                        <p:tgtEl>
                                          <p:spTgt spid="103454"/>
                                        </p:tgtEl>
                                        <p:attrNameLst>
                                          <p:attrName>ppt_y</p:attrName>
                                        </p:attrNameLst>
                                      </p:cBhvr>
                                      <p:tavLst>
                                        <p:tav tm="0">
                                          <p:val>
                                            <p:strVal val="#ppt_y+.1"/>
                                          </p:val>
                                        </p:tav>
                                        <p:tav tm="100000">
                                          <p:val>
                                            <p:strVal val="#ppt_y"/>
                                          </p:val>
                                        </p:tav>
                                      </p:tavLst>
                                    </p:anim>
                                    <p:animEffect transition="in" filter="fade">
                                      <p:cBhvr>
                                        <p:cTn id="264" dur="1000" decel="50000">
                                          <p:stCondLst>
                                            <p:cond delay="0"/>
                                          </p:stCondLst>
                                        </p:cTn>
                                        <p:tgtEl>
                                          <p:spTgt spid="103454"/>
                                        </p:tgtEl>
                                      </p:cBhvr>
                                    </p:animEffect>
                                  </p:childTnLst>
                                </p:cTn>
                              </p:par>
                              <p:par>
                                <p:cTn id="265" presetID="25" presetClass="entr" presetSubtype="0" fill="hold" grpId="0" nodeType="withEffect">
                                  <p:stCondLst>
                                    <p:cond delay="0"/>
                                  </p:stCondLst>
                                  <p:childTnLst>
                                    <p:set>
                                      <p:cBhvr>
                                        <p:cTn id="266" dur="1" fill="hold">
                                          <p:stCondLst>
                                            <p:cond delay="0"/>
                                          </p:stCondLst>
                                        </p:cTn>
                                        <p:tgtEl>
                                          <p:spTgt spid="103455"/>
                                        </p:tgtEl>
                                        <p:attrNameLst>
                                          <p:attrName>style.visibility</p:attrName>
                                        </p:attrNameLst>
                                      </p:cBhvr>
                                      <p:to>
                                        <p:strVal val="visible"/>
                                      </p:to>
                                    </p:set>
                                    <p:anim calcmode="lin" valueType="num">
                                      <p:cBhvr>
                                        <p:cTn id="267" dur="500" decel="50000" fill="hold">
                                          <p:stCondLst>
                                            <p:cond delay="0"/>
                                          </p:stCondLst>
                                        </p:cTn>
                                        <p:tgtEl>
                                          <p:spTgt spid="103455"/>
                                        </p:tgtEl>
                                        <p:attrNameLst>
                                          <p:attrName>style.rotation</p:attrName>
                                        </p:attrNameLst>
                                      </p:cBhvr>
                                      <p:tavLst>
                                        <p:tav tm="0">
                                          <p:val>
                                            <p:fltVal val="-90"/>
                                          </p:val>
                                        </p:tav>
                                        <p:tav tm="100000">
                                          <p:val>
                                            <p:fltVal val="0"/>
                                          </p:val>
                                        </p:tav>
                                      </p:tavLst>
                                    </p:anim>
                                    <p:anim calcmode="lin" valueType="num">
                                      <p:cBhvr>
                                        <p:cTn id="268" dur="500" decel="50000" fill="hold">
                                          <p:stCondLst>
                                            <p:cond delay="0"/>
                                          </p:stCondLst>
                                        </p:cTn>
                                        <p:tgtEl>
                                          <p:spTgt spid="103455"/>
                                        </p:tgtEl>
                                        <p:attrNameLst>
                                          <p:attrName>ppt_w</p:attrName>
                                        </p:attrNameLst>
                                      </p:cBhvr>
                                      <p:tavLst>
                                        <p:tav tm="0">
                                          <p:val>
                                            <p:strVal val="#ppt_w"/>
                                          </p:val>
                                        </p:tav>
                                        <p:tav tm="100000">
                                          <p:val>
                                            <p:strVal val="#ppt_w*.05"/>
                                          </p:val>
                                        </p:tav>
                                      </p:tavLst>
                                    </p:anim>
                                    <p:anim calcmode="lin" valueType="num">
                                      <p:cBhvr>
                                        <p:cTn id="269" dur="500" accel="50000" fill="hold">
                                          <p:stCondLst>
                                            <p:cond delay="500"/>
                                          </p:stCondLst>
                                        </p:cTn>
                                        <p:tgtEl>
                                          <p:spTgt spid="103455"/>
                                        </p:tgtEl>
                                        <p:attrNameLst>
                                          <p:attrName>ppt_w</p:attrName>
                                        </p:attrNameLst>
                                      </p:cBhvr>
                                      <p:tavLst>
                                        <p:tav tm="0">
                                          <p:val>
                                            <p:strVal val="#ppt_w*.05"/>
                                          </p:val>
                                        </p:tav>
                                        <p:tav tm="100000">
                                          <p:val>
                                            <p:strVal val="#ppt_w"/>
                                          </p:val>
                                        </p:tav>
                                      </p:tavLst>
                                    </p:anim>
                                    <p:anim calcmode="lin" valueType="num">
                                      <p:cBhvr>
                                        <p:cTn id="270" dur="1000" fill="hold"/>
                                        <p:tgtEl>
                                          <p:spTgt spid="103455"/>
                                        </p:tgtEl>
                                        <p:attrNameLst>
                                          <p:attrName>ppt_h</p:attrName>
                                        </p:attrNameLst>
                                      </p:cBhvr>
                                      <p:tavLst>
                                        <p:tav tm="0">
                                          <p:val>
                                            <p:strVal val="#ppt_h"/>
                                          </p:val>
                                        </p:tav>
                                        <p:tav tm="100000">
                                          <p:val>
                                            <p:strVal val="#ppt_h"/>
                                          </p:val>
                                        </p:tav>
                                      </p:tavLst>
                                    </p:anim>
                                    <p:anim calcmode="lin" valueType="num">
                                      <p:cBhvr>
                                        <p:cTn id="271" dur="500" decel="50000" fill="hold">
                                          <p:stCondLst>
                                            <p:cond delay="0"/>
                                          </p:stCondLst>
                                        </p:cTn>
                                        <p:tgtEl>
                                          <p:spTgt spid="103455"/>
                                        </p:tgtEl>
                                        <p:attrNameLst>
                                          <p:attrName>ppt_x</p:attrName>
                                        </p:attrNameLst>
                                      </p:cBhvr>
                                      <p:tavLst>
                                        <p:tav tm="0">
                                          <p:val>
                                            <p:strVal val="#ppt_x+.4"/>
                                          </p:val>
                                        </p:tav>
                                        <p:tav tm="100000">
                                          <p:val>
                                            <p:strVal val="#ppt_x"/>
                                          </p:val>
                                        </p:tav>
                                      </p:tavLst>
                                    </p:anim>
                                    <p:anim calcmode="lin" valueType="num">
                                      <p:cBhvr>
                                        <p:cTn id="272" dur="500" decel="50000" fill="hold">
                                          <p:stCondLst>
                                            <p:cond delay="0"/>
                                          </p:stCondLst>
                                        </p:cTn>
                                        <p:tgtEl>
                                          <p:spTgt spid="103455"/>
                                        </p:tgtEl>
                                        <p:attrNameLst>
                                          <p:attrName>ppt_y</p:attrName>
                                        </p:attrNameLst>
                                      </p:cBhvr>
                                      <p:tavLst>
                                        <p:tav tm="0">
                                          <p:val>
                                            <p:strVal val="#ppt_y-.2"/>
                                          </p:val>
                                        </p:tav>
                                        <p:tav tm="100000">
                                          <p:val>
                                            <p:strVal val="#ppt_y+.1"/>
                                          </p:val>
                                        </p:tav>
                                      </p:tavLst>
                                    </p:anim>
                                    <p:anim calcmode="lin" valueType="num">
                                      <p:cBhvr>
                                        <p:cTn id="273" dur="500" accel="50000" fill="hold">
                                          <p:stCondLst>
                                            <p:cond delay="500"/>
                                          </p:stCondLst>
                                        </p:cTn>
                                        <p:tgtEl>
                                          <p:spTgt spid="103455"/>
                                        </p:tgtEl>
                                        <p:attrNameLst>
                                          <p:attrName>ppt_y</p:attrName>
                                        </p:attrNameLst>
                                      </p:cBhvr>
                                      <p:tavLst>
                                        <p:tav tm="0">
                                          <p:val>
                                            <p:strVal val="#ppt_y+.1"/>
                                          </p:val>
                                        </p:tav>
                                        <p:tav tm="100000">
                                          <p:val>
                                            <p:strVal val="#ppt_y"/>
                                          </p:val>
                                        </p:tav>
                                      </p:tavLst>
                                    </p:anim>
                                    <p:animEffect transition="in" filter="fade">
                                      <p:cBhvr>
                                        <p:cTn id="274" dur="1000" decel="50000">
                                          <p:stCondLst>
                                            <p:cond delay="0"/>
                                          </p:stCondLst>
                                        </p:cTn>
                                        <p:tgtEl>
                                          <p:spTgt spid="103455"/>
                                        </p:tgtEl>
                                      </p:cBhvr>
                                    </p:animEffect>
                                  </p:childTnLst>
                                </p:cTn>
                              </p:par>
                              <p:par>
                                <p:cTn id="275" presetID="25" presetClass="entr" presetSubtype="0" fill="hold" grpId="0" nodeType="withEffect">
                                  <p:stCondLst>
                                    <p:cond delay="0"/>
                                  </p:stCondLst>
                                  <p:childTnLst>
                                    <p:set>
                                      <p:cBhvr>
                                        <p:cTn id="276" dur="1" fill="hold">
                                          <p:stCondLst>
                                            <p:cond delay="0"/>
                                          </p:stCondLst>
                                        </p:cTn>
                                        <p:tgtEl>
                                          <p:spTgt spid="103456"/>
                                        </p:tgtEl>
                                        <p:attrNameLst>
                                          <p:attrName>style.visibility</p:attrName>
                                        </p:attrNameLst>
                                      </p:cBhvr>
                                      <p:to>
                                        <p:strVal val="visible"/>
                                      </p:to>
                                    </p:set>
                                    <p:anim calcmode="lin" valueType="num">
                                      <p:cBhvr>
                                        <p:cTn id="277" dur="500" decel="50000" fill="hold">
                                          <p:stCondLst>
                                            <p:cond delay="0"/>
                                          </p:stCondLst>
                                        </p:cTn>
                                        <p:tgtEl>
                                          <p:spTgt spid="103456"/>
                                        </p:tgtEl>
                                        <p:attrNameLst>
                                          <p:attrName>style.rotation</p:attrName>
                                        </p:attrNameLst>
                                      </p:cBhvr>
                                      <p:tavLst>
                                        <p:tav tm="0">
                                          <p:val>
                                            <p:fltVal val="-90"/>
                                          </p:val>
                                        </p:tav>
                                        <p:tav tm="100000">
                                          <p:val>
                                            <p:fltVal val="0"/>
                                          </p:val>
                                        </p:tav>
                                      </p:tavLst>
                                    </p:anim>
                                    <p:anim calcmode="lin" valueType="num">
                                      <p:cBhvr>
                                        <p:cTn id="278" dur="500" decel="50000" fill="hold">
                                          <p:stCondLst>
                                            <p:cond delay="0"/>
                                          </p:stCondLst>
                                        </p:cTn>
                                        <p:tgtEl>
                                          <p:spTgt spid="103456"/>
                                        </p:tgtEl>
                                        <p:attrNameLst>
                                          <p:attrName>ppt_w</p:attrName>
                                        </p:attrNameLst>
                                      </p:cBhvr>
                                      <p:tavLst>
                                        <p:tav tm="0">
                                          <p:val>
                                            <p:strVal val="#ppt_w"/>
                                          </p:val>
                                        </p:tav>
                                        <p:tav tm="100000">
                                          <p:val>
                                            <p:strVal val="#ppt_w*.05"/>
                                          </p:val>
                                        </p:tav>
                                      </p:tavLst>
                                    </p:anim>
                                    <p:anim calcmode="lin" valueType="num">
                                      <p:cBhvr>
                                        <p:cTn id="279" dur="500" accel="50000" fill="hold">
                                          <p:stCondLst>
                                            <p:cond delay="500"/>
                                          </p:stCondLst>
                                        </p:cTn>
                                        <p:tgtEl>
                                          <p:spTgt spid="103456"/>
                                        </p:tgtEl>
                                        <p:attrNameLst>
                                          <p:attrName>ppt_w</p:attrName>
                                        </p:attrNameLst>
                                      </p:cBhvr>
                                      <p:tavLst>
                                        <p:tav tm="0">
                                          <p:val>
                                            <p:strVal val="#ppt_w*.05"/>
                                          </p:val>
                                        </p:tav>
                                        <p:tav tm="100000">
                                          <p:val>
                                            <p:strVal val="#ppt_w"/>
                                          </p:val>
                                        </p:tav>
                                      </p:tavLst>
                                    </p:anim>
                                    <p:anim calcmode="lin" valueType="num">
                                      <p:cBhvr>
                                        <p:cTn id="280" dur="1000" fill="hold"/>
                                        <p:tgtEl>
                                          <p:spTgt spid="103456"/>
                                        </p:tgtEl>
                                        <p:attrNameLst>
                                          <p:attrName>ppt_h</p:attrName>
                                        </p:attrNameLst>
                                      </p:cBhvr>
                                      <p:tavLst>
                                        <p:tav tm="0">
                                          <p:val>
                                            <p:strVal val="#ppt_h"/>
                                          </p:val>
                                        </p:tav>
                                        <p:tav tm="100000">
                                          <p:val>
                                            <p:strVal val="#ppt_h"/>
                                          </p:val>
                                        </p:tav>
                                      </p:tavLst>
                                    </p:anim>
                                    <p:anim calcmode="lin" valueType="num">
                                      <p:cBhvr>
                                        <p:cTn id="281" dur="500" decel="50000" fill="hold">
                                          <p:stCondLst>
                                            <p:cond delay="0"/>
                                          </p:stCondLst>
                                        </p:cTn>
                                        <p:tgtEl>
                                          <p:spTgt spid="103456"/>
                                        </p:tgtEl>
                                        <p:attrNameLst>
                                          <p:attrName>ppt_x</p:attrName>
                                        </p:attrNameLst>
                                      </p:cBhvr>
                                      <p:tavLst>
                                        <p:tav tm="0">
                                          <p:val>
                                            <p:strVal val="#ppt_x+.4"/>
                                          </p:val>
                                        </p:tav>
                                        <p:tav tm="100000">
                                          <p:val>
                                            <p:strVal val="#ppt_x"/>
                                          </p:val>
                                        </p:tav>
                                      </p:tavLst>
                                    </p:anim>
                                    <p:anim calcmode="lin" valueType="num">
                                      <p:cBhvr>
                                        <p:cTn id="282" dur="500" decel="50000" fill="hold">
                                          <p:stCondLst>
                                            <p:cond delay="0"/>
                                          </p:stCondLst>
                                        </p:cTn>
                                        <p:tgtEl>
                                          <p:spTgt spid="103456"/>
                                        </p:tgtEl>
                                        <p:attrNameLst>
                                          <p:attrName>ppt_y</p:attrName>
                                        </p:attrNameLst>
                                      </p:cBhvr>
                                      <p:tavLst>
                                        <p:tav tm="0">
                                          <p:val>
                                            <p:strVal val="#ppt_y-.2"/>
                                          </p:val>
                                        </p:tav>
                                        <p:tav tm="100000">
                                          <p:val>
                                            <p:strVal val="#ppt_y+.1"/>
                                          </p:val>
                                        </p:tav>
                                      </p:tavLst>
                                    </p:anim>
                                    <p:anim calcmode="lin" valueType="num">
                                      <p:cBhvr>
                                        <p:cTn id="283" dur="500" accel="50000" fill="hold">
                                          <p:stCondLst>
                                            <p:cond delay="500"/>
                                          </p:stCondLst>
                                        </p:cTn>
                                        <p:tgtEl>
                                          <p:spTgt spid="103456"/>
                                        </p:tgtEl>
                                        <p:attrNameLst>
                                          <p:attrName>ppt_y</p:attrName>
                                        </p:attrNameLst>
                                      </p:cBhvr>
                                      <p:tavLst>
                                        <p:tav tm="0">
                                          <p:val>
                                            <p:strVal val="#ppt_y+.1"/>
                                          </p:val>
                                        </p:tav>
                                        <p:tav tm="100000">
                                          <p:val>
                                            <p:strVal val="#ppt_y"/>
                                          </p:val>
                                        </p:tav>
                                      </p:tavLst>
                                    </p:anim>
                                    <p:animEffect transition="in" filter="fade">
                                      <p:cBhvr>
                                        <p:cTn id="284" dur="1000" decel="50000">
                                          <p:stCondLst>
                                            <p:cond delay="0"/>
                                          </p:stCondLst>
                                        </p:cTn>
                                        <p:tgtEl>
                                          <p:spTgt spid="103456"/>
                                        </p:tgtEl>
                                      </p:cBhvr>
                                    </p:animEffect>
                                  </p:childTnLst>
                                </p:cTn>
                              </p:par>
                              <p:par>
                                <p:cTn id="285" presetID="25" presetClass="entr" presetSubtype="0" fill="hold" grpId="0" nodeType="withEffect">
                                  <p:stCondLst>
                                    <p:cond delay="0"/>
                                  </p:stCondLst>
                                  <p:childTnLst>
                                    <p:set>
                                      <p:cBhvr>
                                        <p:cTn id="286" dur="1" fill="hold">
                                          <p:stCondLst>
                                            <p:cond delay="0"/>
                                          </p:stCondLst>
                                        </p:cTn>
                                        <p:tgtEl>
                                          <p:spTgt spid="103457"/>
                                        </p:tgtEl>
                                        <p:attrNameLst>
                                          <p:attrName>style.visibility</p:attrName>
                                        </p:attrNameLst>
                                      </p:cBhvr>
                                      <p:to>
                                        <p:strVal val="visible"/>
                                      </p:to>
                                    </p:set>
                                    <p:anim calcmode="lin" valueType="num">
                                      <p:cBhvr>
                                        <p:cTn id="287" dur="500" decel="50000" fill="hold">
                                          <p:stCondLst>
                                            <p:cond delay="0"/>
                                          </p:stCondLst>
                                        </p:cTn>
                                        <p:tgtEl>
                                          <p:spTgt spid="103457"/>
                                        </p:tgtEl>
                                        <p:attrNameLst>
                                          <p:attrName>style.rotation</p:attrName>
                                        </p:attrNameLst>
                                      </p:cBhvr>
                                      <p:tavLst>
                                        <p:tav tm="0">
                                          <p:val>
                                            <p:fltVal val="-90"/>
                                          </p:val>
                                        </p:tav>
                                        <p:tav tm="100000">
                                          <p:val>
                                            <p:fltVal val="0"/>
                                          </p:val>
                                        </p:tav>
                                      </p:tavLst>
                                    </p:anim>
                                    <p:anim calcmode="lin" valueType="num">
                                      <p:cBhvr>
                                        <p:cTn id="288" dur="500" decel="50000" fill="hold">
                                          <p:stCondLst>
                                            <p:cond delay="0"/>
                                          </p:stCondLst>
                                        </p:cTn>
                                        <p:tgtEl>
                                          <p:spTgt spid="103457"/>
                                        </p:tgtEl>
                                        <p:attrNameLst>
                                          <p:attrName>ppt_w</p:attrName>
                                        </p:attrNameLst>
                                      </p:cBhvr>
                                      <p:tavLst>
                                        <p:tav tm="0">
                                          <p:val>
                                            <p:strVal val="#ppt_w"/>
                                          </p:val>
                                        </p:tav>
                                        <p:tav tm="100000">
                                          <p:val>
                                            <p:strVal val="#ppt_w*.05"/>
                                          </p:val>
                                        </p:tav>
                                      </p:tavLst>
                                    </p:anim>
                                    <p:anim calcmode="lin" valueType="num">
                                      <p:cBhvr>
                                        <p:cTn id="289" dur="500" accel="50000" fill="hold">
                                          <p:stCondLst>
                                            <p:cond delay="500"/>
                                          </p:stCondLst>
                                        </p:cTn>
                                        <p:tgtEl>
                                          <p:spTgt spid="103457"/>
                                        </p:tgtEl>
                                        <p:attrNameLst>
                                          <p:attrName>ppt_w</p:attrName>
                                        </p:attrNameLst>
                                      </p:cBhvr>
                                      <p:tavLst>
                                        <p:tav tm="0">
                                          <p:val>
                                            <p:strVal val="#ppt_w*.05"/>
                                          </p:val>
                                        </p:tav>
                                        <p:tav tm="100000">
                                          <p:val>
                                            <p:strVal val="#ppt_w"/>
                                          </p:val>
                                        </p:tav>
                                      </p:tavLst>
                                    </p:anim>
                                    <p:anim calcmode="lin" valueType="num">
                                      <p:cBhvr>
                                        <p:cTn id="290" dur="1000" fill="hold"/>
                                        <p:tgtEl>
                                          <p:spTgt spid="103457"/>
                                        </p:tgtEl>
                                        <p:attrNameLst>
                                          <p:attrName>ppt_h</p:attrName>
                                        </p:attrNameLst>
                                      </p:cBhvr>
                                      <p:tavLst>
                                        <p:tav tm="0">
                                          <p:val>
                                            <p:strVal val="#ppt_h"/>
                                          </p:val>
                                        </p:tav>
                                        <p:tav tm="100000">
                                          <p:val>
                                            <p:strVal val="#ppt_h"/>
                                          </p:val>
                                        </p:tav>
                                      </p:tavLst>
                                    </p:anim>
                                    <p:anim calcmode="lin" valueType="num">
                                      <p:cBhvr>
                                        <p:cTn id="291" dur="500" decel="50000" fill="hold">
                                          <p:stCondLst>
                                            <p:cond delay="0"/>
                                          </p:stCondLst>
                                        </p:cTn>
                                        <p:tgtEl>
                                          <p:spTgt spid="103457"/>
                                        </p:tgtEl>
                                        <p:attrNameLst>
                                          <p:attrName>ppt_x</p:attrName>
                                        </p:attrNameLst>
                                      </p:cBhvr>
                                      <p:tavLst>
                                        <p:tav tm="0">
                                          <p:val>
                                            <p:strVal val="#ppt_x+.4"/>
                                          </p:val>
                                        </p:tav>
                                        <p:tav tm="100000">
                                          <p:val>
                                            <p:strVal val="#ppt_x"/>
                                          </p:val>
                                        </p:tav>
                                      </p:tavLst>
                                    </p:anim>
                                    <p:anim calcmode="lin" valueType="num">
                                      <p:cBhvr>
                                        <p:cTn id="292" dur="500" decel="50000" fill="hold">
                                          <p:stCondLst>
                                            <p:cond delay="0"/>
                                          </p:stCondLst>
                                        </p:cTn>
                                        <p:tgtEl>
                                          <p:spTgt spid="103457"/>
                                        </p:tgtEl>
                                        <p:attrNameLst>
                                          <p:attrName>ppt_y</p:attrName>
                                        </p:attrNameLst>
                                      </p:cBhvr>
                                      <p:tavLst>
                                        <p:tav tm="0">
                                          <p:val>
                                            <p:strVal val="#ppt_y-.2"/>
                                          </p:val>
                                        </p:tav>
                                        <p:tav tm="100000">
                                          <p:val>
                                            <p:strVal val="#ppt_y+.1"/>
                                          </p:val>
                                        </p:tav>
                                      </p:tavLst>
                                    </p:anim>
                                    <p:anim calcmode="lin" valueType="num">
                                      <p:cBhvr>
                                        <p:cTn id="293" dur="500" accel="50000" fill="hold">
                                          <p:stCondLst>
                                            <p:cond delay="500"/>
                                          </p:stCondLst>
                                        </p:cTn>
                                        <p:tgtEl>
                                          <p:spTgt spid="103457"/>
                                        </p:tgtEl>
                                        <p:attrNameLst>
                                          <p:attrName>ppt_y</p:attrName>
                                        </p:attrNameLst>
                                      </p:cBhvr>
                                      <p:tavLst>
                                        <p:tav tm="0">
                                          <p:val>
                                            <p:strVal val="#ppt_y+.1"/>
                                          </p:val>
                                        </p:tav>
                                        <p:tav tm="100000">
                                          <p:val>
                                            <p:strVal val="#ppt_y"/>
                                          </p:val>
                                        </p:tav>
                                      </p:tavLst>
                                    </p:anim>
                                    <p:animEffect transition="in" filter="fade">
                                      <p:cBhvr>
                                        <p:cTn id="294" dur="1000" decel="50000">
                                          <p:stCondLst>
                                            <p:cond delay="0"/>
                                          </p:stCondLst>
                                        </p:cTn>
                                        <p:tgtEl>
                                          <p:spTgt spid="103457"/>
                                        </p:tgtEl>
                                      </p:cBhvr>
                                    </p:animEffect>
                                  </p:childTnLst>
                                </p:cTn>
                              </p:par>
                            </p:childTnLst>
                          </p:cTn>
                        </p:par>
                        <p:par>
                          <p:cTn id="295" fill="hold" nodeType="afterGroup">
                            <p:stCondLst>
                              <p:cond delay="1000"/>
                            </p:stCondLst>
                            <p:childTnLst>
                              <p:par>
                                <p:cTn id="296" presetID="25" presetClass="entr" presetSubtype="0" fill="hold" grpId="0" nodeType="afterEffect">
                                  <p:stCondLst>
                                    <p:cond delay="0"/>
                                  </p:stCondLst>
                                  <p:childTnLst>
                                    <p:set>
                                      <p:cBhvr>
                                        <p:cTn id="297" dur="1" fill="hold">
                                          <p:stCondLst>
                                            <p:cond delay="0"/>
                                          </p:stCondLst>
                                        </p:cTn>
                                        <p:tgtEl>
                                          <p:spTgt spid="103458"/>
                                        </p:tgtEl>
                                        <p:attrNameLst>
                                          <p:attrName>style.visibility</p:attrName>
                                        </p:attrNameLst>
                                      </p:cBhvr>
                                      <p:to>
                                        <p:strVal val="visible"/>
                                      </p:to>
                                    </p:set>
                                    <p:anim calcmode="lin" valueType="num">
                                      <p:cBhvr>
                                        <p:cTn id="298" dur="500" decel="50000" fill="hold">
                                          <p:stCondLst>
                                            <p:cond delay="0"/>
                                          </p:stCondLst>
                                        </p:cTn>
                                        <p:tgtEl>
                                          <p:spTgt spid="103458"/>
                                        </p:tgtEl>
                                        <p:attrNameLst>
                                          <p:attrName>style.rotation</p:attrName>
                                        </p:attrNameLst>
                                      </p:cBhvr>
                                      <p:tavLst>
                                        <p:tav tm="0">
                                          <p:val>
                                            <p:fltVal val="-90"/>
                                          </p:val>
                                        </p:tav>
                                        <p:tav tm="100000">
                                          <p:val>
                                            <p:fltVal val="0"/>
                                          </p:val>
                                        </p:tav>
                                      </p:tavLst>
                                    </p:anim>
                                    <p:anim calcmode="lin" valueType="num">
                                      <p:cBhvr>
                                        <p:cTn id="299" dur="500" decel="50000" fill="hold">
                                          <p:stCondLst>
                                            <p:cond delay="0"/>
                                          </p:stCondLst>
                                        </p:cTn>
                                        <p:tgtEl>
                                          <p:spTgt spid="103458"/>
                                        </p:tgtEl>
                                        <p:attrNameLst>
                                          <p:attrName>ppt_w</p:attrName>
                                        </p:attrNameLst>
                                      </p:cBhvr>
                                      <p:tavLst>
                                        <p:tav tm="0">
                                          <p:val>
                                            <p:strVal val="#ppt_w"/>
                                          </p:val>
                                        </p:tav>
                                        <p:tav tm="100000">
                                          <p:val>
                                            <p:strVal val="#ppt_w*.05"/>
                                          </p:val>
                                        </p:tav>
                                      </p:tavLst>
                                    </p:anim>
                                    <p:anim calcmode="lin" valueType="num">
                                      <p:cBhvr>
                                        <p:cTn id="300" dur="500" accel="50000" fill="hold">
                                          <p:stCondLst>
                                            <p:cond delay="500"/>
                                          </p:stCondLst>
                                        </p:cTn>
                                        <p:tgtEl>
                                          <p:spTgt spid="103458"/>
                                        </p:tgtEl>
                                        <p:attrNameLst>
                                          <p:attrName>ppt_w</p:attrName>
                                        </p:attrNameLst>
                                      </p:cBhvr>
                                      <p:tavLst>
                                        <p:tav tm="0">
                                          <p:val>
                                            <p:strVal val="#ppt_w*.05"/>
                                          </p:val>
                                        </p:tav>
                                        <p:tav tm="100000">
                                          <p:val>
                                            <p:strVal val="#ppt_w"/>
                                          </p:val>
                                        </p:tav>
                                      </p:tavLst>
                                    </p:anim>
                                    <p:anim calcmode="lin" valueType="num">
                                      <p:cBhvr>
                                        <p:cTn id="301" dur="1000" fill="hold"/>
                                        <p:tgtEl>
                                          <p:spTgt spid="103458"/>
                                        </p:tgtEl>
                                        <p:attrNameLst>
                                          <p:attrName>ppt_h</p:attrName>
                                        </p:attrNameLst>
                                      </p:cBhvr>
                                      <p:tavLst>
                                        <p:tav tm="0">
                                          <p:val>
                                            <p:strVal val="#ppt_h"/>
                                          </p:val>
                                        </p:tav>
                                        <p:tav tm="100000">
                                          <p:val>
                                            <p:strVal val="#ppt_h"/>
                                          </p:val>
                                        </p:tav>
                                      </p:tavLst>
                                    </p:anim>
                                    <p:anim calcmode="lin" valueType="num">
                                      <p:cBhvr>
                                        <p:cTn id="302" dur="500" decel="50000" fill="hold">
                                          <p:stCondLst>
                                            <p:cond delay="0"/>
                                          </p:stCondLst>
                                        </p:cTn>
                                        <p:tgtEl>
                                          <p:spTgt spid="103458"/>
                                        </p:tgtEl>
                                        <p:attrNameLst>
                                          <p:attrName>ppt_x</p:attrName>
                                        </p:attrNameLst>
                                      </p:cBhvr>
                                      <p:tavLst>
                                        <p:tav tm="0">
                                          <p:val>
                                            <p:strVal val="#ppt_x+.4"/>
                                          </p:val>
                                        </p:tav>
                                        <p:tav tm="100000">
                                          <p:val>
                                            <p:strVal val="#ppt_x"/>
                                          </p:val>
                                        </p:tav>
                                      </p:tavLst>
                                    </p:anim>
                                    <p:anim calcmode="lin" valueType="num">
                                      <p:cBhvr>
                                        <p:cTn id="303" dur="500" decel="50000" fill="hold">
                                          <p:stCondLst>
                                            <p:cond delay="0"/>
                                          </p:stCondLst>
                                        </p:cTn>
                                        <p:tgtEl>
                                          <p:spTgt spid="103458"/>
                                        </p:tgtEl>
                                        <p:attrNameLst>
                                          <p:attrName>ppt_y</p:attrName>
                                        </p:attrNameLst>
                                      </p:cBhvr>
                                      <p:tavLst>
                                        <p:tav tm="0">
                                          <p:val>
                                            <p:strVal val="#ppt_y-.2"/>
                                          </p:val>
                                        </p:tav>
                                        <p:tav tm="100000">
                                          <p:val>
                                            <p:strVal val="#ppt_y+.1"/>
                                          </p:val>
                                        </p:tav>
                                      </p:tavLst>
                                    </p:anim>
                                    <p:anim calcmode="lin" valueType="num">
                                      <p:cBhvr>
                                        <p:cTn id="304" dur="500" accel="50000" fill="hold">
                                          <p:stCondLst>
                                            <p:cond delay="500"/>
                                          </p:stCondLst>
                                        </p:cTn>
                                        <p:tgtEl>
                                          <p:spTgt spid="103458"/>
                                        </p:tgtEl>
                                        <p:attrNameLst>
                                          <p:attrName>ppt_y</p:attrName>
                                        </p:attrNameLst>
                                      </p:cBhvr>
                                      <p:tavLst>
                                        <p:tav tm="0">
                                          <p:val>
                                            <p:strVal val="#ppt_y+.1"/>
                                          </p:val>
                                        </p:tav>
                                        <p:tav tm="100000">
                                          <p:val>
                                            <p:strVal val="#ppt_y"/>
                                          </p:val>
                                        </p:tav>
                                      </p:tavLst>
                                    </p:anim>
                                    <p:animEffect transition="in" filter="fade">
                                      <p:cBhvr>
                                        <p:cTn id="305" dur="1000" decel="50000">
                                          <p:stCondLst>
                                            <p:cond delay="0"/>
                                          </p:stCondLst>
                                        </p:cTn>
                                        <p:tgtEl>
                                          <p:spTgt spid="103458"/>
                                        </p:tgtEl>
                                      </p:cBhvr>
                                    </p:animEffect>
                                  </p:childTnLst>
                                </p:cTn>
                              </p:par>
                            </p:childTnLst>
                          </p:cTn>
                        </p:par>
                        <p:par>
                          <p:cTn id="306" fill="hold" nodeType="afterGroup">
                            <p:stCondLst>
                              <p:cond delay="2000"/>
                            </p:stCondLst>
                            <p:childTnLst>
                              <p:par>
                                <p:cTn id="307" presetID="25" presetClass="entr" presetSubtype="0" fill="hold" grpId="0" nodeType="afterEffect">
                                  <p:stCondLst>
                                    <p:cond delay="0"/>
                                  </p:stCondLst>
                                  <p:childTnLst>
                                    <p:set>
                                      <p:cBhvr>
                                        <p:cTn id="308" dur="1" fill="hold">
                                          <p:stCondLst>
                                            <p:cond delay="0"/>
                                          </p:stCondLst>
                                        </p:cTn>
                                        <p:tgtEl>
                                          <p:spTgt spid="103459"/>
                                        </p:tgtEl>
                                        <p:attrNameLst>
                                          <p:attrName>style.visibility</p:attrName>
                                        </p:attrNameLst>
                                      </p:cBhvr>
                                      <p:to>
                                        <p:strVal val="visible"/>
                                      </p:to>
                                    </p:set>
                                    <p:anim calcmode="lin" valueType="num">
                                      <p:cBhvr>
                                        <p:cTn id="309" dur="500" decel="50000" fill="hold">
                                          <p:stCondLst>
                                            <p:cond delay="0"/>
                                          </p:stCondLst>
                                        </p:cTn>
                                        <p:tgtEl>
                                          <p:spTgt spid="103459"/>
                                        </p:tgtEl>
                                        <p:attrNameLst>
                                          <p:attrName>style.rotation</p:attrName>
                                        </p:attrNameLst>
                                      </p:cBhvr>
                                      <p:tavLst>
                                        <p:tav tm="0">
                                          <p:val>
                                            <p:fltVal val="-90"/>
                                          </p:val>
                                        </p:tav>
                                        <p:tav tm="100000">
                                          <p:val>
                                            <p:fltVal val="0"/>
                                          </p:val>
                                        </p:tav>
                                      </p:tavLst>
                                    </p:anim>
                                    <p:anim calcmode="lin" valueType="num">
                                      <p:cBhvr>
                                        <p:cTn id="310" dur="500" decel="50000" fill="hold">
                                          <p:stCondLst>
                                            <p:cond delay="0"/>
                                          </p:stCondLst>
                                        </p:cTn>
                                        <p:tgtEl>
                                          <p:spTgt spid="103459"/>
                                        </p:tgtEl>
                                        <p:attrNameLst>
                                          <p:attrName>ppt_w</p:attrName>
                                        </p:attrNameLst>
                                      </p:cBhvr>
                                      <p:tavLst>
                                        <p:tav tm="0">
                                          <p:val>
                                            <p:strVal val="#ppt_w"/>
                                          </p:val>
                                        </p:tav>
                                        <p:tav tm="100000">
                                          <p:val>
                                            <p:strVal val="#ppt_w*.05"/>
                                          </p:val>
                                        </p:tav>
                                      </p:tavLst>
                                    </p:anim>
                                    <p:anim calcmode="lin" valueType="num">
                                      <p:cBhvr>
                                        <p:cTn id="311" dur="500" accel="50000" fill="hold">
                                          <p:stCondLst>
                                            <p:cond delay="500"/>
                                          </p:stCondLst>
                                        </p:cTn>
                                        <p:tgtEl>
                                          <p:spTgt spid="103459"/>
                                        </p:tgtEl>
                                        <p:attrNameLst>
                                          <p:attrName>ppt_w</p:attrName>
                                        </p:attrNameLst>
                                      </p:cBhvr>
                                      <p:tavLst>
                                        <p:tav tm="0">
                                          <p:val>
                                            <p:strVal val="#ppt_w*.05"/>
                                          </p:val>
                                        </p:tav>
                                        <p:tav tm="100000">
                                          <p:val>
                                            <p:strVal val="#ppt_w"/>
                                          </p:val>
                                        </p:tav>
                                      </p:tavLst>
                                    </p:anim>
                                    <p:anim calcmode="lin" valueType="num">
                                      <p:cBhvr>
                                        <p:cTn id="312" dur="1000" fill="hold"/>
                                        <p:tgtEl>
                                          <p:spTgt spid="103459"/>
                                        </p:tgtEl>
                                        <p:attrNameLst>
                                          <p:attrName>ppt_h</p:attrName>
                                        </p:attrNameLst>
                                      </p:cBhvr>
                                      <p:tavLst>
                                        <p:tav tm="0">
                                          <p:val>
                                            <p:strVal val="#ppt_h"/>
                                          </p:val>
                                        </p:tav>
                                        <p:tav tm="100000">
                                          <p:val>
                                            <p:strVal val="#ppt_h"/>
                                          </p:val>
                                        </p:tav>
                                      </p:tavLst>
                                    </p:anim>
                                    <p:anim calcmode="lin" valueType="num">
                                      <p:cBhvr>
                                        <p:cTn id="313" dur="500" decel="50000" fill="hold">
                                          <p:stCondLst>
                                            <p:cond delay="0"/>
                                          </p:stCondLst>
                                        </p:cTn>
                                        <p:tgtEl>
                                          <p:spTgt spid="103459"/>
                                        </p:tgtEl>
                                        <p:attrNameLst>
                                          <p:attrName>ppt_x</p:attrName>
                                        </p:attrNameLst>
                                      </p:cBhvr>
                                      <p:tavLst>
                                        <p:tav tm="0">
                                          <p:val>
                                            <p:strVal val="#ppt_x+.4"/>
                                          </p:val>
                                        </p:tav>
                                        <p:tav tm="100000">
                                          <p:val>
                                            <p:strVal val="#ppt_x"/>
                                          </p:val>
                                        </p:tav>
                                      </p:tavLst>
                                    </p:anim>
                                    <p:anim calcmode="lin" valueType="num">
                                      <p:cBhvr>
                                        <p:cTn id="314" dur="500" decel="50000" fill="hold">
                                          <p:stCondLst>
                                            <p:cond delay="0"/>
                                          </p:stCondLst>
                                        </p:cTn>
                                        <p:tgtEl>
                                          <p:spTgt spid="103459"/>
                                        </p:tgtEl>
                                        <p:attrNameLst>
                                          <p:attrName>ppt_y</p:attrName>
                                        </p:attrNameLst>
                                      </p:cBhvr>
                                      <p:tavLst>
                                        <p:tav tm="0">
                                          <p:val>
                                            <p:strVal val="#ppt_y-.2"/>
                                          </p:val>
                                        </p:tav>
                                        <p:tav tm="100000">
                                          <p:val>
                                            <p:strVal val="#ppt_y+.1"/>
                                          </p:val>
                                        </p:tav>
                                      </p:tavLst>
                                    </p:anim>
                                    <p:anim calcmode="lin" valueType="num">
                                      <p:cBhvr>
                                        <p:cTn id="315" dur="500" accel="50000" fill="hold">
                                          <p:stCondLst>
                                            <p:cond delay="500"/>
                                          </p:stCondLst>
                                        </p:cTn>
                                        <p:tgtEl>
                                          <p:spTgt spid="103459"/>
                                        </p:tgtEl>
                                        <p:attrNameLst>
                                          <p:attrName>ppt_y</p:attrName>
                                        </p:attrNameLst>
                                      </p:cBhvr>
                                      <p:tavLst>
                                        <p:tav tm="0">
                                          <p:val>
                                            <p:strVal val="#ppt_y+.1"/>
                                          </p:val>
                                        </p:tav>
                                        <p:tav tm="100000">
                                          <p:val>
                                            <p:strVal val="#ppt_y"/>
                                          </p:val>
                                        </p:tav>
                                      </p:tavLst>
                                    </p:anim>
                                    <p:animEffect transition="in" filter="fade">
                                      <p:cBhvr>
                                        <p:cTn id="316" dur="1000" decel="50000">
                                          <p:stCondLst>
                                            <p:cond delay="0"/>
                                          </p:stCondLst>
                                        </p:cTn>
                                        <p:tgtEl>
                                          <p:spTgt spid="103459"/>
                                        </p:tgtEl>
                                      </p:cBhvr>
                                    </p:animEffect>
                                  </p:childTnLst>
                                </p:cTn>
                              </p:par>
                            </p:childTnLst>
                          </p:cTn>
                        </p:par>
                        <p:par>
                          <p:cTn id="317" fill="hold" nodeType="afterGroup">
                            <p:stCondLst>
                              <p:cond delay="3000"/>
                            </p:stCondLst>
                            <p:childTnLst>
                              <p:par>
                                <p:cTn id="318" presetID="25" presetClass="entr" presetSubtype="0" fill="hold" grpId="0" nodeType="afterEffect">
                                  <p:stCondLst>
                                    <p:cond delay="0"/>
                                  </p:stCondLst>
                                  <p:childTnLst>
                                    <p:set>
                                      <p:cBhvr>
                                        <p:cTn id="319" dur="1" fill="hold">
                                          <p:stCondLst>
                                            <p:cond delay="0"/>
                                          </p:stCondLst>
                                        </p:cTn>
                                        <p:tgtEl>
                                          <p:spTgt spid="103460"/>
                                        </p:tgtEl>
                                        <p:attrNameLst>
                                          <p:attrName>style.visibility</p:attrName>
                                        </p:attrNameLst>
                                      </p:cBhvr>
                                      <p:to>
                                        <p:strVal val="visible"/>
                                      </p:to>
                                    </p:set>
                                    <p:anim calcmode="lin" valueType="num">
                                      <p:cBhvr>
                                        <p:cTn id="320" dur="500" decel="50000" fill="hold">
                                          <p:stCondLst>
                                            <p:cond delay="0"/>
                                          </p:stCondLst>
                                        </p:cTn>
                                        <p:tgtEl>
                                          <p:spTgt spid="103460"/>
                                        </p:tgtEl>
                                        <p:attrNameLst>
                                          <p:attrName>style.rotation</p:attrName>
                                        </p:attrNameLst>
                                      </p:cBhvr>
                                      <p:tavLst>
                                        <p:tav tm="0">
                                          <p:val>
                                            <p:fltVal val="-90"/>
                                          </p:val>
                                        </p:tav>
                                        <p:tav tm="100000">
                                          <p:val>
                                            <p:fltVal val="0"/>
                                          </p:val>
                                        </p:tav>
                                      </p:tavLst>
                                    </p:anim>
                                    <p:anim calcmode="lin" valueType="num">
                                      <p:cBhvr>
                                        <p:cTn id="321" dur="500" decel="50000" fill="hold">
                                          <p:stCondLst>
                                            <p:cond delay="0"/>
                                          </p:stCondLst>
                                        </p:cTn>
                                        <p:tgtEl>
                                          <p:spTgt spid="103460"/>
                                        </p:tgtEl>
                                        <p:attrNameLst>
                                          <p:attrName>ppt_w</p:attrName>
                                        </p:attrNameLst>
                                      </p:cBhvr>
                                      <p:tavLst>
                                        <p:tav tm="0">
                                          <p:val>
                                            <p:strVal val="#ppt_w"/>
                                          </p:val>
                                        </p:tav>
                                        <p:tav tm="100000">
                                          <p:val>
                                            <p:strVal val="#ppt_w*.05"/>
                                          </p:val>
                                        </p:tav>
                                      </p:tavLst>
                                    </p:anim>
                                    <p:anim calcmode="lin" valueType="num">
                                      <p:cBhvr>
                                        <p:cTn id="322" dur="500" accel="50000" fill="hold">
                                          <p:stCondLst>
                                            <p:cond delay="500"/>
                                          </p:stCondLst>
                                        </p:cTn>
                                        <p:tgtEl>
                                          <p:spTgt spid="103460"/>
                                        </p:tgtEl>
                                        <p:attrNameLst>
                                          <p:attrName>ppt_w</p:attrName>
                                        </p:attrNameLst>
                                      </p:cBhvr>
                                      <p:tavLst>
                                        <p:tav tm="0">
                                          <p:val>
                                            <p:strVal val="#ppt_w*.05"/>
                                          </p:val>
                                        </p:tav>
                                        <p:tav tm="100000">
                                          <p:val>
                                            <p:strVal val="#ppt_w"/>
                                          </p:val>
                                        </p:tav>
                                      </p:tavLst>
                                    </p:anim>
                                    <p:anim calcmode="lin" valueType="num">
                                      <p:cBhvr>
                                        <p:cTn id="323" dur="1000" fill="hold"/>
                                        <p:tgtEl>
                                          <p:spTgt spid="103460"/>
                                        </p:tgtEl>
                                        <p:attrNameLst>
                                          <p:attrName>ppt_h</p:attrName>
                                        </p:attrNameLst>
                                      </p:cBhvr>
                                      <p:tavLst>
                                        <p:tav tm="0">
                                          <p:val>
                                            <p:strVal val="#ppt_h"/>
                                          </p:val>
                                        </p:tav>
                                        <p:tav tm="100000">
                                          <p:val>
                                            <p:strVal val="#ppt_h"/>
                                          </p:val>
                                        </p:tav>
                                      </p:tavLst>
                                    </p:anim>
                                    <p:anim calcmode="lin" valueType="num">
                                      <p:cBhvr>
                                        <p:cTn id="324" dur="500" decel="50000" fill="hold">
                                          <p:stCondLst>
                                            <p:cond delay="0"/>
                                          </p:stCondLst>
                                        </p:cTn>
                                        <p:tgtEl>
                                          <p:spTgt spid="103460"/>
                                        </p:tgtEl>
                                        <p:attrNameLst>
                                          <p:attrName>ppt_x</p:attrName>
                                        </p:attrNameLst>
                                      </p:cBhvr>
                                      <p:tavLst>
                                        <p:tav tm="0">
                                          <p:val>
                                            <p:strVal val="#ppt_x+.4"/>
                                          </p:val>
                                        </p:tav>
                                        <p:tav tm="100000">
                                          <p:val>
                                            <p:strVal val="#ppt_x"/>
                                          </p:val>
                                        </p:tav>
                                      </p:tavLst>
                                    </p:anim>
                                    <p:anim calcmode="lin" valueType="num">
                                      <p:cBhvr>
                                        <p:cTn id="325" dur="500" decel="50000" fill="hold">
                                          <p:stCondLst>
                                            <p:cond delay="0"/>
                                          </p:stCondLst>
                                        </p:cTn>
                                        <p:tgtEl>
                                          <p:spTgt spid="103460"/>
                                        </p:tgtEl>
                                        <p:attrNameLst>
                                          <p:attrName>ppt_y</p:attrName>
                                        </p:attrNameLst>
                                      </p:cBhvr>
                                      <p:tavLst>
                                        <p:tav tm="0">
                                          <p:val>
                                            <p:strVal val="#ppt_y-.2"/>
                                          </p:val>
                                        </p:tav>
                                        <p:tav tm="100000">
                                          <p:val>
                                            <p:strVal val="#ppt_y+.1"/>
                                          </p:val>
                                        </p:tav>
                                      </p:tavLst>
                                    </p:anim>
                                    <p:anim calcmode="lin" valueType="num">
                                      <p:cBhvr>
                                        <p:cTn id="326" dur="500" accel="50000" fill="hold">
                                          <p:stCondLst>
                                            <p:cond delay="500"/>
                                          </p:stCondLst>
                                        </p:cTn>
                                        <p:tgtEl>
                                          <p:spTgt spid="103460"/>
                                        </p:tgtEl>
                                        <p:attrNameLst>
                                          <p:attrName>ppt_y</p:attrName>
                                        </p:attrNameLst>
                                      </p:cBhvr>
                                      <p:tavLst>
                                        <p:tav tm="0">
                                          <p:val>
                                            <p:strVal val="#ppt_y+.1"/>
                                          </p:val>
                                        </p:tav>
                                        <p:tav tm="100000">
                                          <p:val>
                                            <p:strVal val="#ppt_y"/>
                                          </p:val>
                                        </p:tav>
                                      </p:tavLst>
                                    </p:anim>
                                    <p:animEffect transition="in" filter="fade">
                                      <p:cBhvr>
                                        <p:cTn id="327" dur="1000" decel="50000">
                                          <p:stCondLst>
                                            <p:cond delay="0"/>
                                          </p:stCondLst>
                                        </p:cTn>
                                        <p:tgtEl>
                                          <p:spTgt spid="103460"/>
                                        </p:tgtEl>
                                      </p:cBhvr>
                                    </p:animEffect>
                                  </p:childTnLst>
                                </p:cTn>
                              </p:par>
                            </p:childTnLst>
                          </p:cTn>
                        </p:par>
                        <p:par>
                          <p:cTn id="328" fill="hold" nodeType="afterGroup">
                            <p:stCondLst>
                              <p:cond delay="4000"/>
                            </p:stCondLst>
                            <p:childTnLst>
                              <p:par>
                                <p:cTn id="329" presetID="25" presetClass="entr" presetSubtype="0" fill="hold" grpId="0" nodeType="afterEffect">
                                  <p:stCondLst>
                                    <p:cond delay="0"/>
                                  </p:stCondLst>
                                  <p:childTnLst>
                                    <p:set>
                                      <p:cBhvr>
                                        <p:cTn id="330" dur="1" fill="hold">
                                          <p:stCondLst>
                                            <p:cond delay="0"/>
                                          </p:stCondLst>
                                        </p:cTn>
                                        <p:tgtEl>
                                          <p:spTgt spid="103461"/>
                                        </p:tgtEl>
                                        <p:attrNameLst>
                                          <p:attrName>style.visibility</p:attrName>
                                        </p:attrNameLst>
                                      </p:cBhvr>
                                      <p:to>
                                        <p:strVal val="visible"/>
                                      </p:to>
                                    </p:set>
                                    <p:anim calcmode="lin" valueType="num">
                                      <p:cBhvr>
                                        <p:cTn id="331" dur="500" decel="50000" fill="hold">
                                          <p:stCondLst>
                                            <p:cond delay="0"/>
                                          </p:stCondLst>
                                        </p:cTn>
                                        <p:tgtEl>
                                          <p:spTgt spid="103461"/>
                                        </p:tgtEl>
                                        <p:attrNameLst>
                                          <p:attrName>style.rotation</p:attrName>
                                        </p:attrNameLst>
                                      </p:cBhvr>
                                      <p:tavLst>
                                        <p:tav tm="0">
                                          <p:val>
                                            <p:fltVal val="-90"/>
                                          </p:val>
                                        </p:tav>
                                        <p:tav tm="100000">
                                          <p:val>
                                            <p:fltVal val="0"/>
                                          </p:val>
                                        </p:tav>
                                      </p:tavLst>
                                    </p:anim>
                                    <p:anim calcmode="lin" valueType="num">
                                      <p:cBhvr>
                                        <p:cTn id="332" dur="500" decel="50000" fill="hold">
                                          <p:stCondLst>
                                            <p:cond delay="0"/>
                                          </p:stCondLst>
                                        </p:cTn>
                                        <p:tgtEl>
                                          <p:spTgt spid="103461"/>
                                        </p:tgtEl>
                                        <p:attrNameLst>
                                          <p:attrName>ppt_w</p:attrName>
                                        </p:attrNameLst>
                                      </p:cBhvr>
                                      <p:tavLst>
                                        <p:tav tm="0">
                                          <p:val>
                                            <p:strVal val="#ppt_w"/>
                                          </p:val>
                                        </p:tav>
                                        <p:tav tm="100000">
                                          <p:val>
                                            <p:strVal val="#ppt_w*.05"/>
                                          </p:val>
                                        </p:tav>
                                      </p:tavLst>
                                    </p:anim>
                                    <p:anim calcmode="lin" valueType="num">
                                      <p:cBhvr>
                                        <p:cTn id="333" dur="500" accel="50000" fill="hold">
                                          <p:stCondLst>
                                            <p:cond delay="500"/>
                                          </p:stCondLst>
                                        </p:cTn>
                                        <p:tgtEl>
                                          <p:spTgt spid="103461"/>
                                        </p:tgtEl>
                                        <p:attrNameLst>
                                          <p:attrName>ppt_w</p:attrName>
                                        </p:attrNameLst>
                                      </p:cBhvr>
                                      <p:tavLst>
                                        <p:tav tm="0">
                                          <p:val>
                                            <p:strVal val="#ppt_w*.05"/>
                                          </p:val>
                                        </p:tav>
                                        <p:tav tm="100000">
                                          <p:val>
                                            <p:strVal val="#ppt_w"/>
                                          </p:val>
                                        </p:tav>
                                      </p:tavLst>
                                    </p:anim>
                                    <p:anim calcmode="lin" valueType="num">
                                      <p:cBhvr>
                                        <p:cTn id="334" dur="1000" fill="hold"/>
                                        <p:tgtEl>
                                          <p:spTgt spid="103461"/>
                                        </p:tgtEl>
                                        <p:attrNameLst>
                                          <p:attrName>ppt_h</p:attrName>
                                        </p:attrNameLst>
                                      </p:cBhvr>
                                      <p:tavLst>
                                        <p:tav tm="0">
                                          <p:val>
                                            <p:strVal val="#ppt_h"/>
                                          </p:val>
                                        </p:tav>
                                        <p:tav tm="100000">
                                          <p:val>
                                            <p:strVal val="#ppt_h"/>
                                          </p:val>
                                        </p:tav>
                                      </p:tavLst>
                                    </p:anim>
                                    <p:anim calcmode="lin" valueType="num">
                                      <p:cBhvr>
                                        <p:cTn id="335" dur="500" decel="50000" fill="hold">
                                          <p:stCondLst>
                                            <p:cond delay="0"/>
                                          </p:stCondLst>
                                        </p:cTn>
                                        <p:tgtEl>
                                          <p:spTgt spid="103461"/>
                                        </p:tgtEl>
                                        <p:attrNameLst>
                                          <p:attrName>ppt_x</p:attrName>
                                        </p:attrNameLst>
                                      </p:cBhvr>
                                      <p:tavLst>
                                        <p:tav tm="0">
                                          <p:val>
                                            <p:strVal val="#ppt_x+.4"/>
                                          </p:val>
                                        </p:tav>
                                        <p:tav tm="100000">
                                          <p:val>
                                            <p:strVal val="#ppt_x"/>
                                          </p:val>
                                        </p:tav>
                                      </p:tavLst>
                                    </p:anim>
                                    <p:anim calcmode="lin" valueType="num">
                                      <p:cBhvr>
                                        <p:cTn id="336" dur="500" decel="50000" fill="hold">
                                          <p:stCondLst>
                                            <p:cond delay="0"/>
                                          </p:stCondLst>
                                        </p:cTn>
                                        <p:tgtEl>
                                          <p:spTgt spid="103461"/>
                                        </p:tgtEl>
                                        <p:attrNameLst>
                                          <p:attrName>ppt_y</p:attrName>
                                        </p:attrNameLst>
                                      </p:cBhvr>
                                      <p:tavLst>
                                        <p:tav tm="0">
                                          <p:val>
                                            <p:strVal val="#ppt_y-.2"/>
                                          </p:val>
                                        </p:tav>
                                        <p:tav tm="100000">
                                          <p:val>
                                            <p:strVal val="#ppt_y+.1"/>
                                          </p:val>
                                        </p:tav>
                                      </p:tavLst>
                                    </p:anim>
                                    <p:anim calcmode="lin" valueType="num">
                                      <p:cBhvr>
                                        <p:cTn id="337" dur="500" accel="50000" fill="hold">
                                          <p:stCondLst>
                                            <p:cond delay="500"/>
                                          </p:stCondLst>
                                        </p:cTn>
                                        <p:tgtEl>
                                          <p:spTgt spid="103461"/>
                                        </p:tgtEl>
                                        <p:attrNameLst>
                                          <p:attrName>ppt_y</p:attrName>
                                        </p:attrNameLst>
                                      </p:cBhvr>
                                      <p:tavLst>
                                        <p:tav tm="0">
                                          <p:val>
                                            <p:strVal val="#ppt_y+.1"/>
                                          </p:val>
                                        </p:tav>
                                        <p:tav tm="100000">
                                          <p:val>
                                            <p:strVal val="#ppt_y"/>
                                          </p:val>
                                        </p:tav>
                                      </p:tavLst>
                                    </p:anim>
                                    <p:animEffect transition="in" filter="fade">
                                      <p:cBhvr>
                                        <p:cTn id="338" dur="1000" decel="50000">
                                          <p:stCondLst>
                                            <p:cond delay="0"/>
                                          </p:stCondLst>
                                        </p:cTn>
                                        <p:tgtEl>
                                          <p:spTgt spid="103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8" grpId="0" animBg="1"/>
      <p:bldP spid="103439" grpId="0" animBg="1"/>
      <p:bldP spid="103440" grpId="0" animBg="1"/>
      <p:bldP spid="103441" grpId="0" animBg="1"/>
      <p:bldP spid="103442" grpId="0" animBg="1"/>
      <p:bldP spid="103443" grpId="0" animBg="1"/>
      <p:bldP spid="103444" grpId="0" animBg="1"/>
      <p:bldP spid="103445" grpId="0" animBg="1"/>
      <p:bldP spid="103446" grpId="0" animBg="1"/>
      <p:bldP spid="103447" grpId="0" animBg="1"/>
      <p:bldP spid="103448" grpId="0" animBg="1"/>
      <p:bldP spid="103449" grpId="0"/>
      <p:bldP spid="103450" grpId="0"/>
      <p:bldP spid="103451" grpId="0"/>
      <p:bldP spid="103452" grpId="0"/>
      <p:bldP spid="103453" grpId="0"/>
      <p:bldP spid="103454" grpId="0"/>
      <p:bldP spid="103455" grpId="0"/>
      <p:bldP spid="103456" grpId="0"/>
      <p:bldP spid="103457" grpId="0"/>
      <p:bldP spid="103458" grpId="0" animBg="1"/>
      <p:bldP spid="103459" grpId="0" animBg="1"/>
      <p:bldP spid="103460" grpId="0"/>
      <p:bldP spid="1034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3" descr="Saccocoelium-tensum"/>
          <p:cNvPicPr>
            <a:picLocks noChangeAspect="1" noChangeArrowheads="1"/>
          </p:cNvPicPr>
          <p:nvPr>
            <p:ph/>
          </p:nvPr>
        </p:nvPicPr>
        <p:blipFill>
          <a:blip r:embed="rId2">
            <a:extLst>
              <a:ext uri="{28A0092B-C50C-407E-A947-70E740481C1C}">
                <a14:useLocalDpi xmlns:a14="http://schemas.microsoft.com/office/drawing/2010/main" val="0"/>
              </a:ext>
            </a:extLst>
          </a:blip>
          <a:srcRect l="27493" t="3241" r="24591" b="20593"/>
          <a:stretch>
            <a:fillRect/>
          </a:stretch>
        </p:blipFill>
        <p:spPr>
          <a:xfrm>
            <a:off x="0" y="2565400"/>
            <a:ext cx="1963738" cy="4221163"/>
          </a:xfrm>
          <a:noFill/>
        </p:spPr>
      </p:pic>
      <p:sp>
        <p:nvSpPr>
          <p:cNvPr id="30723" name="Oval 4"/>
          <p:cNvSpPr>
            <a:spLocks noChangeArrowheads="1"/>
          </p:cNvSpPr>
          <p:nvPr/>
        </p:nvSpPr>
        <p:spPr bwMode="auto">
          <a:xfrm>
            <a:off x="2986088" y="2925763"/>
            <a:ext cx="2700337" cy="12668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a:r>
              <a:rPr lang="en-US">
                <a:latin typeface="Arial" charset="0"/>
              </a:rPr>
              <a:t>Gastropods</a:t>
            </a:r>
          </a:p>
          <a:p>
            <a:pPr algn="ctr"/>
            <a:r>
              <a:rPr lang="en-US" i="1">
                <a:latin typeface="Arial" charset="0"/>
              </a:rPr>
              <a:t>Hydrobia acuta</a:t>
            </a:r>
            <a:r>
              <a:rPr lang="en-US">
                <a:latin typeface="Arial" charset="0"/>
              </a:rPr>
              <a:t> &amp; </a:t>
            </a:r>
            <a:r>
              <a:rPr lang="en-US" i="1">
                <a:latin typeface="Arial" charset="0"/>
              </a:rPr>
              <a:t>H. ventrosa</a:t>
            </a:r>
            <a:endParaRPr lang="es-ES" i="1">
              <a:latin typeface="Arial" charset="0"/>
            </a:endParaRPr>
          </a:p>
        </p:txBody>
      </p:sp>
      <p:sp>
        <p:nvSpPr>
          <p:cNvPr id="30724" name="Rectangle 5"/>
          <p:cNvSpPr>
            <a:spLocks noChangeArrowheads="1"/>
          </p:cNvSpPr>
          <p:nvPr/>
        </p:nvSpPr>
        <p:spPr bwMode="auto">
          <a:xfrm>
            <a:off x="250825" y="1196975"/>
            <a:ext cx="2305050" cy="1079500"/>
          </a:xfrm>
          <a:prstGeom prst="rect">
            <a:avLst/>
          </a:prstGeom>
          <a:solidFill>
            <a:schemeClr val="bg1"/>
          </a:solidFill>
          <a:ln w="19050">
            <a:solidFill>
              <a:srgbClr val="0000FF"/>
            </a:solidFill>
            <a:miter lim="800000"/>
            <a:headEnd/>
            <a:tailEnd/>
          </a:ln>
        </p:spPr>
        <p:txBody>
          <a:bodyPr wrap="none" anchor="ctr"/>
          <a:lstStyle/>
          <a:p>
            <a:r>
              <a:rPr lang="uk-UA">
                <a:latin typeface="Arial" charset="0"/>
              </a:rPr>
              <a:t>Піленгас </a:t>
            </a:r>
            <a:r>
              <a:rPr lang="en-US" i="1">
                <a:latin typeface="Arial" charset="0"/>
              </a:rPr>
              <a:t>Mugil soiuy</a:t>
            </a:r>
          </a:p>
          <a:p>
            <a:r>
              <a:rPr lang="en-US">
                <a:latin typeface="Arial" charset="0"/>
              </a:rPr>
              <a:t>A=3.61</a:t>
            </a:r>
          </a:p>
          <a:p>
            <a:r>
              <a:rPr lang="en-US">
                <a:latin typeface="Arial" charset="0"/>
              </a:rPr>
              <a:t>P=16</a:t>
            </a:r>
            <a:r>
              <a:rPr lang="uk-UA">
                <a:latin typeface="Arial" charset="0"/>
              </a:rPr>
              <a:t>.</a:t>
            </a:r>
            <a:r>
              <a:rPr lang="en-US">
                <a:latin typeface="Arial" charset="0"/>
              </a:rPr>
              <a:t>995</a:t>
            </a:r>
            <a:r>
              <a:rPr lang="uk-UA">
                <a:latin typeface="Arial" charset="0"/>
              </a:rPr>
              <a:t> мільйонів</a:t>
            </a:r>
            <a:endParaRPr lang="en-US">
              <a:latin typeface="Arial" charset="0"/>
            </a:endParaRPr>
          </a:p>
          <a:p>
            <a:r>
              <a:rPr lang="en-US">
                <a:latin typeface="Arial" charset="0"/>
              </a:rPr>
              <a:t>G=0.44</a:t>
            </a:r>
            <a:endParaRPr lang="es-ES">
              <a:latin typeface="Arial" charset="0"/>
            </a:endParaRPr>
          </a:p>
        </p:txBody>
      </p:sp>
      <p:sp>
        <p:nvSpPr>
          <p:cNvPr id="30725" name="Rectangle 6"/>
          <p:cNvSpPr>
            <a:spLocks noChangeArrowheads="1"/>
          </p:cNvSpPr>
          <p:nvPr/>
        </p:nvSpPr>
        <p:spPr bwMode="auto">
          <a:xfrm>
            <a:off x="6372225" y="1196975"/>
            <a:ext cx="2159000" cy="1152525"/>
          </a:xfrm>
          <a:prstGeom prst="rect">
            <a:avLst/>
          </a:prstGeom>
          <a:solidFill>
            <a:schemeClr val="bg1"/>
          </a:solidFill>
          <a:ln w="19050">
            <a:solidFill>
              <a:srgbClr val="0000FF"/>
            </a:solidFill>
            <a:miter lim="800000"/>
            <a:headEnd/>
            <a:tailEnd/>
          </a:ln>
        </p:spPr>
        <p:txBody>
          <a:bodyPr wrap="none" anchor="ctr"/>
          <a:lstStyle/>
          <a:p>
            <a:r>
              <a:rPr lang="uk-UA">
                <a:latin typeface="Arial" charset="0"/>
              </a:rPr>
              <a:t>Сингіль</a:t>
            </a:r>
            <a:r>
              <a:rPr lang="uk-UA" i="1">
                <a:latin typeface="Arial" charset="0"/>
              </a:rPr>
              <a:t> </a:t>
            </a:r>
            <a:r>
              <a:rPr lang="en-US" i="1">
                <a:latin typeface="Arial" charset="0"/>
              </a:rPr>
              <a:t>Liza aurata</a:t>
            </a:r>
          </a:p>
          <a:p>
            <a:r>
              <a:rPr lang="en-US">
                <a:latin typeface="Arial" charset="0"/>
              </a:rPr>
              <a:t>A=20.13</a:t>
            </a:r>
          </a:p>
          <a:p>
            <a:r>
              <a:rPr lang="en-US">
                <a:latin typeface="Arial" charset="0"/>
              </a:rPr>
              <a:t>P=9</a:t>
            </a:r>
            <a:r>
              <a:rPr lang="uk-UA">
                <a:latin typeface="Arial" charset="0"/>
              </a:rPr>
              <a:t>.</a:t>
            </a:r>
            <a:r>
              <a:rPr lang="en-US">
                <a:latin typeface="Arial" charset="0"/>
              </a:rPr>
              <a:t>138</a:t>
            </a:r>
            <a:r>
              <a:rPr lang="uk-UA">
                <a:latin typeface="Arial" charset="0"/>
              </a:rPr>
              <a:t> мільйонів</a:t>
            </a:r>
            <a:endParaRPr lang="en-US">
              <a:latin typeface="Arial" charset="0"/>
            </a:endParaRPr>
          </a:p>
          <a:p>
            <a:r>
              <a:rPr lang="en-US">
                <a:latin typeface="Arial" charset="0"/>
              </a:rPr>
              <a:t>G=0.74</a:t>
            </a:r>
            <a:endParaRPr lang="es-ES" i="1">
              <a:latin typeface="Arial" charset="0"/>
            </a:endParaRPr>
          </a:p>
        </p:txBody>
      </p:sp>
      <p:sp>
        <p:nvSpPr>
          <p:cNvPr id="30726" name="Rectangle 7"/>
          <p:cNvSpPr>
            <a:spLocks noChangeArrowheads="1"/>
          </p:cNvSpPr>
          <p:nvPr/>
        </p:nvSpPr>
        <p:spPr bwMode="auto">
          <a:xfrm>
            <a:off x="2916238" y="5445125"/>
            <a:ext cx="2663825" cy="1079500"/>
          </a:xfrm>
          <a:prstGeom prst="rect">
            <a:avLst/>
          </a:prstGeom>
          <a:solidFill>
            <a:schemeClr val="bg1"/>
          </a:solidFill>
          <a:ln w="19050">
            <a:solidFill>
              <a:srgbClr val="0000FF"/>
            </a:solidFill>
            <a:miter lim="800000"/>
            <a:headEnd/>
            <a:tailEnd/>
          </a:ln>
        </p:spPr>
        <p:txBody>
          <a:bodyPr anchor="ctr"/>
          <a:lstStyle/>
          <a:p>
            <a:r>
              <a:rPr lang="uk-UA">
                <a:latin typeface="Arial" charset="0"/>
              </a:rPr>
              <a:t>Лобань</a:t>
            </a:r>
            <a:r>
              <a:rPr lang="uk-UA" i="1">
                <a:latin typeface="Arial" charset="0"/>
              </a:rPr>
              <a:t> </a:t>
            </a:r>
            <a:r>
              <a:rPr lang="en-US" i="1">
                <a:latin typeface="Arial" charset="0"/>
              </a:rPr>
              <a:t>Mugil cephalus</a:t>
            </a:r>
          </a:p>
          <a:p>
            <a:r>
              <a:rPr lang="en-US">
                <a:latin typeface="Arial" charset="0"/>
              </a:rPr>
              <a:t>A=16.91</a:t>
            </a:r>
          </a:p>
          <a:p>
            <a:r>
              <a:rPr lang="en-US">
                <a:latin typeface="Arial" charset="0"/>
              </a:rPr>
              <a:t>P=</a:t>
            </a:r>
            <a:r>
              <a:rPr lang="uk-UA">
                <a:latin typeface="Arial" charset="0"/>
              </a:rPr>
              <a:t>0.</a:t>
            </a:r>
            <a:r>
              <a:rPr lang="en-US">
                <a:latin typeface="Arial" charset="0"/>
              </a:rPr>
              <a:t>151</a:t>
            </a:r>
            <a:r>
              <a:rPr lang="uk-UA">
                <a:latin typeface="Arial" charset="0"/>
              </a:rPr>
              <a:t> мільйоні</a:t>
            </a:r>
            <a:endParaRPr lang="en-US">
              <a:latin typeface="Arial" charset="0"/>
            </a:endParaRPr>
          </a:p>
          <a:p>
            <a:r>
              <a:rPr lang="en-US">
                <a:latin typeface="Arial" charset="0"/>
              </a:rPr>
              <a:t>G=0.29</a:t>
            </a:r>
            <a:endParaRPr lang="es-ES">
              <a:latin typeface="Arial" charset="0"/>
            </a:endParaRPr>
          </a:p>
        </p:txBody>
      </p:sp>
      <p:sp>
        <p:nvSpPr>
          <p:cNvPr id="30727" name="Line 8"/>
          <p:cNvSpPr>
            <a:spLocks noChangeShapeType="1"/>
          </p:cNvSpPr>
          <p:nvPr/>
        </p:nvSpPr>
        <p:spPr bwMode="auto">
          <a:xfrm>
            <a:off x="1331913" y="2422525"/>
            <a:ext cx="1482725" cy="9350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728" name="Line 9"/>
          <p:cNvSpPr>
            <a:spLocks noChangeShapeType="1"/>
          </p:cNvSpPr>
          <p:nvPr/>
        </p:nvSpPr>
        <p:spPr bwMode="auto">
          <a:xfrm flipH="1">
            <a:off x="5795963" y="2405063"/>
            <a:ext cx="1552575" cy="879475"/>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729" name="Line 10"/>
          <p:cNvSpPr>
            <a:spLocks noChangeShapeType="1"/>
          </p:cNvSpPr>
          <p:nvPr/>
        </p:nvSpPr>
        <p:spPr bwMode="auto">
          <a:xfrm flipV="1">
            <a:off x="4356100" y="4365625"/>
            <a:ext cx="1588" cy="93503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730" name="Line 11"/>
          <p:cNvSpPr>
            <a:spLocks noChangeShapeType="1"/>
          </p:cNvSpPr>
          <p:nvPr/>
        </p:nvSpPr>
        <p:spPr bwMode="auto">
          <a:xfrm>
            <a:off x="4140200" y="4365625"/>
            <a:ext cx="1588" cy="9350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731" name="Line 12"/>
          <p:cNvSpPr>
            <a:spLocks noChangeShapeType="1"/>
          </p:cNvSpPr>
          <p:nvPr/>
        </p:nvSpPr>
        <p:spPr bwMode="auto">
          <a:xfrm flipH="1" flipV="1">
            <a:off x="1619250" y="2349500"/>
            <a:ext cx="1287463" cy="792163"/>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732" name="Line 13"/>
          <p:cNvSpPr>
            <a:spLocks noChangeShapeType="1"/>
          </p:cNvSpPr>
          <p:nvPr/>
        </p:nvSpPr>
        <p:spPr bwMode="auto">
          <a:xfrm flipV="1">
            <a:off x="5940425" y="2439988"/>
            <a:ext cx="1754188" cy="9890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0733" name="Text Box 14"/>
          <p:cNvSpPr txBox="1">
            <a:spLocks noChangeAspect="1" noChangeArrowheads="1"/>
          </p:cNvSpPr>
          <p:nvPr/>
        </p:nvSpPr>
        <p:spPr bwMode="auto">
          <a:xfrm>
            <a:off x="900113" y="195263"/>
            <a:ext cx="76358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r>
              <a:rPr lang="uk-UA" sz="2000">
                <a:latin typeface="Arial" charset="0"/>
              </a:rPr>
              <a:t>Схема паразитарної системи</a:t>
            </a:r>
            <a:r>
              <a:rPr lang="en-US" sz="2000">
                <a:latin typeface="Arial" charset="0"/>
              </a:rPr>
              <a:t> </a:t>
            </a:r>
            <a:r>
              <a:rPr lang="uk-UA" sz="2000">
                <a:latin typeface="Arial" charset="0"/>
              </a:rPr>
              <a:t>дигенеї </a:t>
            </a:r>
            <a:r>
              <a:rPr lang="en-US" sz="2000" i="1">
                <a:latin typeface="Arial" charset="0"/>
              </a:rPr>
              <a:t>Saccocoelium tensum</a:t>
            </a:r>
            <a:r>
              <a:rPr lang="en-US" sz="2000">
                <a:latin typeface="Arial" charset="0"/>
              </a:rPr>
              <a:t> </a:t>
            </a:r>
            <a:r>
              <a:rPr lang="uk-UA" sz="2000">
                <a:latin typeface="Arial" charset="0"/>
              </a:rPr>
              <a:t>в Азово-Чорноморському </a:t>
            </a:r>
            <a:r>
              <a:rPr lang="en-US" sz="2000">
                <a:latin typeface="Arial" charset="0"/>
              </a:rPr>
              <a:t> </a:t>
            </a:r>
            <a:r>
              <a:rPr lang="uk-UA" sz="2000">
                <a:latin typeface="Arial" charset="0"/>
              </a:rPr>
              <a:t>басейні</a:t>
            </a:r>
            <a:endParaRPr lang="es-ES" sz="2000">
              <a:latin typeface="Arial" charset="0"/>
            </a:endParaRPr>
          </a:p>
        </p:txBody>
      </p:sp>
      <p:sp>
        <p:nvSpPr>
          <p:cNvPr id="30734" name="Text Box 15"/>
          <p:cNvSpPr txBox="1">
            <a:spLocks noChangeArrowheads="1"/>
          </p:cNvSpPr>
          <p:nvPr/>
        </p:nvSpPr>
        <p:spPr bwMode="auto">
          <a:xfrm rot="1907574">
            <a:off x="2124075" y="249396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0.247</a:t>
            </a:r>
            <a:endParaRPr lang="es-ES">
              <a:latin typeface="Arial" charset="0"/>
            </a:endParaRPr>
          </a:p>
        </p:txBody>
      </p:sp>
      <p:sp>
        <p:nvSpPr>
          <p:cNvPr id="30735" name="Text Box 16"/>
          <p:cNvSpPr txBox="1">
            <a:spLocks noChangeArrowheads="1"/>
          </p:cNvSpPr>
          <p:nvPr/>
        </p:nvSpPr>
        <p:spPr bwMode="auto">
          <a:xfrm rot="1916294">
            <a:off x="1727200" y="2917825"/>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0.164</a:t>
            </a:r>
            <a:endParaRPr lang="es-ES">
              <a:latin typeface="Arial" charset="0"/>
            </a:endParaRPr>
          </a:p>
        </p:txBody>
      </p:sp>
      <p:sp>
        <p:nvSpPr>
          <p:cNvPr id="30736" name="Text Box 17"/>
          <p:cNvSpPr txBox="1">
            <a:spLocks noChangeArrowheads="1"/>
          </p:cNvSpPr>
          <p:nvPr/>
        </p:nvSpPr>
        <p:spPr bwMode="auto">
          <a:xfrm rot="-1686081">
            <a:off x="6372225" y="3062288"/>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0.742</a:t>
            </a:r>
            <a:endParaRPr lang="es-ES">
              <a:latin typeface="Arial" charset="0"/>
            </a:endParaRPr>
          </a:p>
        </p:txBody>
      </p:sp>
      <p:sp>
        <p:nvSpPr>
          <p:cNvPr id="30737" name="Text Box 18"/>
          <p:cNvSpPr txBox="1">
            <a:spLocks noChangeArrowheads="1"/>
          </p:cNvSpPr>
          <p:nvPr/>
        </p:nvSpPr>
        <p:spPr bwMode="auto">
          <a:xfrm rot="-1660006">
            <a:off x="5976938" y="2565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0.832</a:t>
            </a:r>
            <a:endParaRPr lang="es-ES">
              <a:latin typeface="Arial" charset="0"/>
            </a:endParaRPr>
          </a:p>
        </p:txBody>
      </p:sp>
      <p:sp>
        <p:nvSpPr>
          <p:cNvPr id="30738" name="Text Box 19"/>
          <p:cNvSpPr txBox="1">
            <a:spLocks noChangeArrowheads="1"/>
          </p:cNvSpPr>
          <p:nvPr/>
        </p:nvSpPr>
        <p:spPr bwMode="auto">
          <a:xfrm rot="-5400000">
            <a:off x="3507582" y="4595018"/>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0.004</a:t>
            </a:r>
            <a:endParaRPr lang="es-ES">
              <a:latin typeface="Arial" charset="0"/>
            </a:endParaRPr>
          </a:p>
        </p:txBody>
      </p:sp>
      <p:sp>
        <p:nvSpPr>
          <p:cNvPr id="30739" name="Text Box 20"/>
          <p:cNvSpPr txBox="1">
            <a:spLocks noChangeArrowheads="1"/>
          </p:cNvSpPr>
          <p:nvPr/>
        </p:nvSpPr>
        <p:spPr bwMode="auto">
          <a:xfrm rot="-5400000">
            <a:off x="4161632" y="4631531"/>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a:latin typeface="Arial" charset="0"/>
              </a:rPr>
              <a:t>0.103</a:t>
            </a:r>
            <a:endParaRPr lang="es-ES">
              <a:latin typeface="Arial" charset="0"/>
            </a:endParaRPr>
          </a:p>
        </p:txBody>
      </p:sp>
      <p:sp>
        <p:nvSpPr>
          <p:cNvPr id="30740" name="Text Box 21"/>
          <p:cNvSpPr txBox="1">
            <a:spLocks noChangeArrowheads="1"/>
          </p:cNvSpPr>
          <p:nvPr/>
        </p:nvSpPr>
        <p:spPr bwMode="auto">
          <a:xfrm>
            <a:off x="5651500" y="5516563"/>
            <a:ext cx="3384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Стрілки з цифрами означають відносну долю кожного остаточного хазяїна в перенесенні паразита</a:t>
            </a:r>
            <a:endParaRPr lang="es-ES"/>
          </a:p>
        </p:txBody>
      </p:sp>
      <p:sp>
        <p:nvSpPr>
          <p:cNvPr id="30741" name="Text Box 22"/>
          <p:cNvSpPr txBox="1">
            <a:spLocks noChangeArrowheads="1"/>
          </p:cNvSpPr>
          <p:nvPr/>
        </p:nvSpPr>
        <p:spPr bwMode="auto">
          <a:xfrm>
            <a:off x="5559425" y="3933825"/>
            <a:ext cx="3476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А = індекс рясності </a:t>
            </a:r>
          </a:p>
          <a:p>
            <a:pPr eaLnBrk="1" hangingPunct="1"/>
            <a:r>
              <a:rPr lang="uk-UA"/>
              <a:t>Р = чисельність популяції риби</a:t>
            </a:r>
          </a:p>
          <a:p>
            <a:pPr eaLnBrk="1" hangingPunct="1"/>
            <a:r>
              <a:rPr lang="en-US"/>
              <a:t>G</a:t>
            </a:r>
            <a:r>
              <a:rPr lang="uk-UA"/>
              <a:t> </a:t>
            </a:r>
            <a:r>
              <a:rPr lang="en-US"/>
              <a:t>=</a:t>
            </a:r>
            <a:r>
              <a:rPr lang="uk-UA"/>
              <a:t> пропорція статевозрілих червів в хазяях</a:t>
            </a:r>
            <a:endParaRPr lang="es-E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274638"/>
            <a:ext cx="8964613" cy="1143000"/>
          </a:xfrm>
        </p:spPr>
        <p:txBody>
          <a:bodyPr/>
          <a:lstStyle/>
          <a:p>
            <a:pPr eaLnBrk="1" hangingPunct="1"/>
            <a:r>
              <a:rPr lang="uk-UA" sz="4000" smtClean="0"/>
              <a:t>Математична модель паразитарної системи </a:t>
            </a:r>
            <a:r>
              <a:rPr lang="en-US" sz="4000" i="1" smtClean="0">
                <a:solidFill>
                  <a:schemeClr val="tx1"/>
                </a:solidFill>
              </a:rPr>
              <a:t>Saccocoelium tensum</a:t>
            </a:r>
            <a:r>
              <a:rPr lang="en-US" sz="4000" smtClean="0"/>
              <a:t> </a:t>
            </a:r>
            <a:endParaRPr lang="es-ES" sz="4000" smtClean="0"/>
          </a:p>
        </p:txBody>
      </p:sp>
      <p:sp>
        <p:nvSpPr>
          <p:cNvPr id="3174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31748" name="Object 4"/>
          <p:cNvGraphicFramePr>
            <a:graphicFrameLocks noChangeAspect="1"/>
          </p:cNvGraphicFramePr>
          <p:nvPr/>
        </p:nvGraphicFramePr>
        <p:xfrm>
          <a:off x="827088" y="1989138"/>
          <a:ext cx="6697662" cy="981075"/>
        </p:xfrm>
        <a:graphic>
          <a:graphicData uri="http://schemas.openxmlformats.org/presentationml/2006/ole">
            <mc:AlternateContent xmlns:mc="http://schemas.openxmlformats.org/markup-compatibility/2006">
              <mc:Choice xmlns:v="urn:schemas-microsoft-com:vml" Requires="v">
                <p:oleObj spid="_x0000_s31755" name="Формула" r:id="rId3" imgW="2183452" imgH="317362" progId="Equation.3">
                  <p:embed/>
                </p:oleObj>
              </mc:Choice>
              <mc:Fallback>
                <p:oleObj name="Формула" r:id="rId3" imgW="2183452" imgH="317362"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89138"/>
                        <a:ext cx="66976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9"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31750" name="Object 6"/>
          <p:cNvGraphicFramePr>
            <a:graphicFrameLocks noChangeAspect="1"/>
          </p:cNvGraphicFramePr>
          <p:nvPr/>
        </p:nvGraphicFramePr>
        <p:xfrm>
          <a:off x="900113" y="3213100"/>
          <a:ext cx="6767512" cy="1025525"/>
        </p:xfrm>
        <a:graphic>
          <a:graphicData uri="http://schemas.openxmlformats.org/presentationml/2006/ole">
            <mc:AlternateContent xmlns:mc="http://schemas.openxmlformats.org/markup-compatibility/2006">
              <mc:Choice xmlns:v="urn:schemas-microsoft-com:vml" Requires="v">
                <p:oleObj spid="_x0000_s31756" name="Формула" r:id="rId5" imgW="2120900" imgH="317500" progId="Equation.3">
                  <p:embed/>
                </p:oleObj>
              </mc:Choice>
              <mc:Fallback>
                <p:oleObj name="Формула" r:id="rId5" imgW="2120900" imgH="3175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3213100"/>
                        <a:ext cx="6767512"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1" name="Rectangle 9"/>
          <p:cNvSpPr>
            <a:spLocks noChangeArrowheads="1"/>
          </p:cNvSpPr>
          <p:nvPr/>
        </p:nvSpPr>
        <p:spPr bwMode="auto">
          <a:xfrm>
            <a:off x="0" y="326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31752" name="Object 8"/>
          <p:cNvGraphicFramePr>
            <a:graphicFrameLocks noChangeAspect="1"/>
          </p:cNvGraphicFramePr>
          <p:nvPr/>
        </p:nvGraphicFramePr>
        <p:xfrm>
          <a:off x="827088" y="4554538"/>
          <a:ext cx="6913562" cy="819150"/>
        </p:xfrm>
        <a:graphic>
          <a:graphicData uri="http://schemas.openxmlformats.org/presentationml/2006/ole">
            <mc:AlternateContent xmlns:mc="http://schemas.openxmlformats.org/markup-compatibility/2006">
              <mc:Choice xmlns:v="urn:schemas-microsoft-com:vml" Requires="v">
                <p:oleObj spid="_x0000_s31757" name="Формула" r:id="rId7" imgW="2705100" imgH="317500" progId="Equation.3">
                  <p:embed/>
                </p:oleObj>
              </mc:Choice>
              <mc:Fallback>
                <p:oleObj name="Формула" r:id="rId7" imgW="2705100" imgH="31750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088" y="4554538"/>
                        <a:ext cx="6913562"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3" name="Rectangle 11"/>
          <p:cNvSpPr>
            <a:spLocks noChangeArrowheads="1"/>
          </p:cNvSpPr>
          <p:nvPr/>
        </p:nvSpPr>
        <p:spPr bwMode="auto">
          <a:xfrm>
            <a:off x="0" y="326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graphicFrame>
        <p:nvGraphicFramePr>
          <p:cNvPr id="31754" name="Object 10"/>
          <p:cNvGraphicFramePr>
            <a:graphicFrameLocks noChangeAspect="1"/>
          </p:cNvGraphicFramePr>
          <p:nvPr/>
        </p:nvGraphicFramePr>
        <p:xfrm>
          <a:off x="827088" y="5589588"/>
          <a:ext cx="7127875" cy="844550"/>
        </p:xfrm>
        <a:graphic>
          <a:graphicData uri="http://schemas.openxmlformats.org/presentationml/2006/ole">
            <mc:AlternateContent xmlns:mc="http://schemas.openxmlformats.org/markup-compatibility/2006">
              <mc:Choice xmlns:v="urn:schemas-microsoft-com:vml" Requires="v">
                <p:oleObj spid="_x0000_s31758" name="Формула" r:id="rId9" imgW="2705100" imgH="317500" progId="Equation.3">
                  <p:embed/>
                </p:oleObj>
              </mc:Choice>
              <mc:Fallback>
                <p:oleObj name="Формула" r:id="rId9" imgW="2705100" imgH="317500" progId="Equation.3">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088" y="5589588"/>
                        <a:ext cx="71278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4"/>
          <p:cNvSpPr>
            <a:spLocks noGrp="1" noChangeArrowheads="1"/>
          </p:cNvSpPr>
          <p:nvPr>
            <p:ph type="title"/>
          </p:nvPr>
        </p:nvSpPr>
        <p:spPr>
          <a:xfrm>
            <a:off x="0" y="44450"/>
            <a:ext cx="9144000" cy="1143000"/>
          </a:xfrm>
        </p:spPr>
        <p:txBody>
          <a:bodyPr/>
          <a:lstStyle/>
          <a:p>
            <a:pPr eaLnBrk="1" hangingPunct="1"/>
            <a:r>
              <a:rPr lang="uk-UA" sz="2800" smtClean="0"/>
              <a:t>Моделювання зараженості риб </a:t>
            </a:r>
            <a:r>
              <a:rPr lang="en-US" sz="2800" i="1" smtClean="0">
                <a:solidFill>
                  <a:schemeClr val="tx1"/>
                </a:solidFill>
              </a:rPr>
              <a:t>Saccocoelium tensum</a:t>
            </a:r>
            <a:r>
              <a:rPr lang="en-US" sz="2800" smtClean="0"/>
              <a:t> </a:t>
            </a:r>
            <a:r>
              <a:rPr lang="uk-UA" sz="2800" smtClean="0"/>
              <a:t>в залежності від чисельності остаточних хазяїв</a:t>
            </a:r>
            <a:endParaRPr lang="es-ES" sz="2800" smtClean="0"/>
          </a:p>
        </p:txBody>
      </p:sp>
      <p:grpSp>
        <p:nvGrpSpPr>
          <p:cNvPr id="32771" name="Group 6"/>
          <p:cNvGrpSpPr>
            <a:grpSpLocks noChangeAspect="1"/>
          </p:cNvGrpSpPr>
          <p:nvPr/>
        </p:nvGrpSpPr>
        <p:grpSpPr bwMode="auto">
          <a:xfrm>
            <a:off x="0" y="969963"/>
            <a:ext cx="9218613" cy="5915025"/>
            <a:chOff x="0" y="611"/>
            <a:chExt cx="5807" cy="3726"/>
          </a:xfrm>
        </p:grpSpPr>
        <p:sp>
          <p:nvSpPr>
            <p:cNvPr id="32772" name="AutoShape 5"/>
            <p:cNvSpPr>
              <a:spLocks noChangeAspect="1" noChangeArrowheads="1" noTextEdit="1"/>
            </p:cNvSpPr>
            <p:nvPr/>
          </p:nvSpPr>
          <p:spPr bwMode="auto">
            <a:xfrm>
              <a:off x="0" y="611"/>
              <a:ext cx="5760" cy="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grpSp>
          <p:nvGrpSpPr>
            <p:cNvPr id="32773" name="Group 207"/>
            <p:cNvGrpSpPr>
              <a:grpSpLocks/>
            </p:cNvGrpSpPr>
            <p:nvPr/>
          </p:nvGrpSpPr>
          <p:grpSpPr bwMode="auto">
            <a:xfrm>
              <a:off x="17" y="628"/>
              <a:ext cx="2771" cy="1742"/>
              <a:chOff x="17" y="628"/>
              <a:chExt cx="2771" cy="1742"/>
            </a:xfrm>
          </p:grpSpPr>
          <p:sp>
            <p:nvSpPr>
              <p:cNvPr id="34851" name="Rectangle 7"/>
              <p:cNvSpPr>
                <a:spLocks noChangeArrowheads="1"/>
              </p:cNvSpPr>
              <p:nvPr/>
            </p:nvSpPr>
            <p:spPr bwMode="auto">
              <a:xfrm>
                <a:off x="17" y="628"/>
                <a:ext cx="2771" cy="1742"/>
              </a:xfrm>
              <a:prstGeom prst="rect">
                <a:avLst/>
              </a:prstGeom>
              <a:solidFill>
                <a:srgbClr val="FFFFFF"/>
              </a:solidFill>
              <a:ln w="0">
                <a:solidFill>
                  <a:srgbClr val="000000"/>
                </a:solidFill>
                <a:miter lim="800000"/>
                <a:headEnd/>
                <a:tailEnd/>
              </a:ln>
            </p:spPr>
            <p:txBody>
              <a:bodyPr/>
              <a:lstStyle/>
              <a:p>
                <a:endParaRPr lang="ru-RU"/>
              </a:p>
            </p:txBody>
          </p:sp>
          <p:sp>
            <p:nvSpPr>
              <p:cNvPr id="34852" name="Line 8"/>
              <p:cNvSpPr>
                <a:spLocks noChangeShapeType="1"/>
              </p:cNvSpPr>
              <p:nvPr/>
            </p:nvSpPr>
            <p:spPr bwMode="auto">
              <a:xfrm>
                <a:off x="265" y="802"/>
                <a:ext cx="1" cy="128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3" name="Line 9"/>
              <p:cNvSpPr>
                <a:spLocks noChangeShapeType="1"/>
              </p:cNvSpPr>
              <p:nvPr/>
            </p:nvSpPr>
            <p:spPr bwMode="auto">
              <a:xfrm>
                <a:off x="251" y="2085"/>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4" name="Line 10"/>
              <p:cNvSpPr>
                <a:spLocks noChangeShapeType="1"/>
              </p:cNvSpPr>
              <p:nvPr/>
            </p:nvSpPr>
            <p:spPr bwMode="auto">
              <a:xfrm>
                <a:off x="251" y="1923"/>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5" name="Line 11"/>
              <p:cNvSpPr>
                <a:spLocks noChangeShapeType="1"/>
              </p:cNvSpPr>
              <p:nvPr/>
            </p:nvSpPr>
            <p:spPr bwMode="auto">
              <a:xfrm>
                <a:off x="251" y="1765"/>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6" name="Line 12"/>
              <p:cNvSpPr>
                <a:spLocks noChangeShapeType="1"/>
              </p:cNvSpPr>
              <p:nvPr/>
            </p:nvSpPr>
            <p:spPr bwMode="auto">
              <a:xfrm>
                <a:off x="251" y="1603"/>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7" name="Line 13"/>
              <p:cNvSpPr>
                <a:spLocks noChangeShapeType="1"/>
              </p:cNvSpPr>
              <p:nvPr/>
            </p:nvSpPr>
            <p:spPr bwMode="auto">
              <a:xfrm>
                <a:off x="251" y="1445"/>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8" name="Line 14"/>
              <p:cNvSpPr>
                <a:spLocks noChangeShapeType="1"/>
              </p:cNvSpPr>
              <p:nvPr/>
            </p:nvSpPr>
            <p:spPr bwMode="auto">
              <a:xfrm>
                <a:off x="251" y="1283"/>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59" name="Line 15"/>
              <p:cNvSpPr>
                <a:spLocks noChangeShapeType="1"/>
              </p:cNvSpPr>
              <p:nvPr/>
            </p:nvSpPr>
            <p:spPr bwMode="auto">
              <a:xfrm>
                <a:off x="251" y="1122"/>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0" name="Line 16"/>
              <p:cNvSpPr>
                <a:spLocks noChangeShapeType="1"/>
              </p:cNvSpPr>
              <p:nvPr/>
            </p:nvSpPr>
            <p:spPr bwMode="auto">
              <a:xfrm>
                <a:off x="251" y="963"/>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1" name="Line 17"/>
              <p:cNvSpPr>
                <a:spLocks noChangeShapeType="1"/>
              </p:cNvSpPr>
              <p:nvPr/>
            </p:nvSpPr>
            <p:spPr bwMode="auto">
              <a:xfrm>
                <a:off x="251" y="802"/>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2" name="Line 18"/>
              <p:cNvSpPr>
                <a:spLocks noChangeShapeType="1"/>
              </p:cNvSpPr>
              <p:nvPr/>
            </p:nvSpPr>
            <p:spPr bwMode="auto">
              <a:xfrm>
                <a:off x="265" y="2085"/>
                <a:ext cx="210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3" name="Line 19"/>
              <p:cNvSpPr>
                <a:spLocks noChangeShapeType="1"/>
              </p:cNvSpPr>
              <p:nvPr/>
            </p:nvSpPr>
            <p:spPr bwMode="auto">
              <a:xfrm flipV="1">
                <a:off x="26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4" name="Line 20"/>
              <p:cNvSpPr>
                <a:spLocks noChangeShapeType="1"/>
              </p:cNvSpPr>
              <p:nvPr/>
            </p:nvSpPr>
            <p:spPr bwMode="auto">
              <a:xfrm flipV="1">
                <a:off x="28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5" name="Line 21"/>
              <p:cNvSpPr>
                <a:spLocks noChangeShapeType="1"/>
              </p:cNvSpPr>
              <p:nvPr/>
            </p:nvSpPr>
            <p:spPr bwMode="auto">
              <a:xfrm flipV="1">
                <a:off x="308"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6" name="Line 22"/>
              <p:cNvSpPr>
                <a:spLocks noChangeShapeType="1"/>
              </p:cNvSpPr>
              <p:nvPr/>
            </p:nvSpPr>
            <p:spPr bwMode="auto">
              <a:xfrm flipV="1">
                <a:off x="32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7" name="Line 23"/>
              <p:cNvSpPr>
                <a:spLocks noChangeShapeType="1"/>
              </p:cNvSpPr>
              <p:nvPr/>
            </p:nvSpPr>
            <p:spPr bwMode="auto">
              <a:xfrm flipV="1">
                <a:off x="34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8" name="Line 24"/>
              <p:cNvSpPr>
                <a:spLocks noChangeShapeType="1"/>
              </p:cNvSpPr>
              <p:nvPr/>
            </p:nvSpPr>
            <p:spPr bwMode="auto">
              <a:xfrm flipV="1">
                <a:off x="370"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69" name="Line 25"/>
              <p:cNvSpPr>
                <a:spLocks noChangeShapeType="1"/>
              </p:cNvSpPr>
              <p:nvPr/>
            </p:nvSpPr>
            <p:spPr bwMode="auto">
              <a:xfrm flipV="1">
                <a:off x="38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0" name="Line 26"/>
              <p:cNvSpPr>
                <a:spLocks noChangeShapeType="1"/>
              </p:cNvSpPr>
              <p:nvPr/>
            </p:nvSpPr>
            <p:spPr bwMode="auto">
              <a:xfrm flipV="1">
                <a:off x="40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1" name="Line 27"/>
              <p:cNvSpPr>
                <a:spLocks noChangeShapeType="1"/>
              </p:cNvSpPr>
              <p:nvPr/>
            </p:nvSpPr>
            <p:spPr bwMode="auto">
              <a:xfrm flipV="1">
                <a:off x="42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2" name="Line 28"/>
              <p:cNvSpPr>
                <a:spLocks noChangeShapeType="1"/>
              </p:cNvSpPr>
              <p:nvPr/>
            </p:nvSpPr>
            <p:spPr bwMode="auto">
              <a:xfrm flipV="1">
                <a:off x="45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3" name="Line 29"/>
              <p:cNvSpPr>
                <a:spLocks noChangeShapeType="1"/>
              </p:cNvSpPr>
              <p:nvPr/>
            </p:nvSpPr>
            <p:spPr bwMode="auto">
              <a:xfrm flipV="1">
                <a:off x="47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4" name="Line 30"/>
              <p:cNvSpPr>
                <a:spLocks noChangeShapeType="1"/>
              </p:cNvSpPr>
              <p:nvPr/>
            </p:nvSpPr>
            <p:spPr bwMode="auto">
              <a:xfrm flipV="1">
                <a:off x="49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5" name="Line 31"/>
              <p:cNvSpPr>
                <a:spLocks noChangeShapeType="1"/>
              </p:cNvSpPr>
              <p:nvPr/>
            </p:nvSpPr>
            <p:spPr bwMode="auto">
              <a:xfrm flipV="1">
                <a:off x="51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6" name="Line 32"/>
              <p:cNvSpPr>
                <a:spLocks noChangeShapeType="1"/>
              </p:cNvSpPr>
              <p:nvPr/>
            </p:nvSpPr>
            <p:spPr bwMode="auto">
              <a:xfrm flipV="1">
                <a:off x="53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7" name="Line 33"/>
              <p:cNvSpPr>
                <a:spLocks noChangeShapeType="1"/>
              </p:cNvSpPr>
              <p:nvPr/>
            </p:nvSpPr>
            <p:spPr bwMode="auto">
              <a:xfrm flipV="1">
                <a:off x="55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8" name="Line 34"/>
              <p:cNvSpPr>
                <a:spLocks noChangeShapeType="1"/>
              </p:cNvSpPr>
              <p:nvPr/>
            </p:nvSpPr>
            <p:spPr bwMode="auto">
              <a:xfrm flipV="1">
                <a:off x="576"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79" name="Line 35"/>
              <p:cNvSpPr>
                <a:spLocks noChangeShapeType="1"/>
              </p:cNvSpPr>
              <p:nvPr/>
            </p:nvSpPr>
            <p:spPr bwMode="auto">
              <a:xfrm flipV="1">
                <a:off x="59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0" name="Line 36"/>
              <p:cNvSpPr>
                <a:spLocks noChangeShapeType="1"/>
              </p:cNvSpPr>
              <p:nvPr/>
            </p:nvSpPr>
            <p:spPr bwMode="auto">
              <a:xfrm flipV="1">
                <a:off x="61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1" name="Line 37"/>
              <p:cNvSpPr>
                <a:spLocks noChangeShapeType="1"/>
              </p:cNvSpPr>
              <p:nvPr/>
            </p:nvSpPr>
            <p:spPr bwMode="auto">
              <a:xfrm flipV="1">
                <a:off x="63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2" name="Line 38"/>
              <p:cNvSpPr>
                <a:spLocks noChangeShapeType="1"/>
              </p:cNvSpPr>
              <p:nvPr/>
            </p:nvSpPr>
            <p:spPr bwMode="auto">
              <a:xfrm flipV="1">
                <a:off x="65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3" name="Line 39"/>
              <p:cNvSpPr>
                <a:spLocks noChangeShapeType="1"/>
              </p:cNvSpPr>
              <p:nvPr/>
            </p:nvSpPr>
            <p:spPr bwMode="auto">
              <a:xfrm flipV="1">
                <a:off x="67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4" name="Line 40"/>
              <p:cNvSpPr>
                <a:spLocks noChangeShapeType="1"/>
              </p:cNvSpPr>
              <p:nvPr/>
            </p:nvSpPr>
            <p:spPr bwMode="auto">
              <a:xfrm flipV="1">
                <a:off x="69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5" name="Line 41"/>
              <p:cNvSpPr>
                <a:spLocks noChangeShapeType="1"/>
              </p:cNvSpPr>
              <p:nvPr/>
            </p:nvSpPr>
            <p:spPr bwMode="auto">
              <a:xfrm flipV="1">
                <a:off x="71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6" name="Line 42"/>
              <p:cNvSpPr>
                <a:spLocks noChangeShapeType="1"/>
              </p:cNvSpPr>
              <p:nvPr/>
            </p:nvSpPr>
            <p:spPr bwMode="auto">
              <a:xfrm flipV="1">
                <a:off x="73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7" name="Line 43"/>
              <p:cNvSpPr>
                <a:spLocks noChangeShapeType="1"/>
              </p:cNvSpPr>
              <p:nvPr/>
            </p:nvSpPr>
            <p:spPr bwMode="auto">
              <a:xfrm flipV="1">
                <a:off x="75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8" name="Line 44"/>
              <p:cNvSpPr>
                <a:spLocks noChangeShapeType="1"/>
              </p:cNvSpPr>
              <p:nvPr/>
            </p:nvSpPr>
            <p:spPr bwMode="auto">
              <a:xfrm flipV="1">
                <a:off x="78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89" name="Line 45"/>
              <p:cNvSpPr>
                <a:spLocks noChangeShapeType="1"/>
              </p:cNvSpPr>
              <p:nvPr/>
            </p:nvSpPr>
            <p:spPr bwMode="auto">
              <a:xfrm flipV="1">
                <a:off x="80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0" name="Line 46"/>
              <p:cNvSpPr>
                <a:spLocks noChangeShapeType="1"/>
              </p:cNvSpPr>
              <p:nvPr/>
            </p:nvSpPr>
            <p:spPr bwMode="auto">
              <a:xfrm flipV="1">
                <a:off x="82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1" name="Line 47"/>
              <p:cNvSpPr>
                <a:spLocks noChangeShapeType="1"/>
              </p:cNvSpPr>
              <p:nvPr/>
            </p:nvSpPr>
            <p:spPr bwMode="auto">
              <a:xfrm flipV="1">
                <a:off x="84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2" name="Line 48"/>
              <p:cNvSpPr>
                <a:spLocks noChangeShapeType="1"/>
              </p:cNvSpPr>
              <p:nvPr/>
            </p:nvSpPr>
            <p:spPr bwMode="auto">
              <a:xfrm flipV="1">
                <a:off x="86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3" name="Line 49"/>
              <p:cNvSpPr>
                <a:spLocks noChangeShapeType="1"/>
              </p:cNvSpPr>
              <p:nvPr/>
            </p:nvSpPr>
            <p:spPr bwMode="auto">
              <a:xfrm flipV="1">
                <a:off x="88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4" name="Line 50"/>
              <p:cNvSpPr>
                <a:spLocks noChangeShapeType="1"/>
              </p:cNvSpPr>
              <p:nvPr/>
            </p:nvSpPr>
            <p:spPr bwMode="auto">
              <a:xfrm flipV="1">
                <a:off x="90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5" name="Line 51"/>
              <p:cNvSpPr>
                <a:spLocks noChangeShapeType="1"/>
              </p:cNvSpPr>
              <p:nvPr/>
            </p:nvSpPr>
            <p:spPr bwMode="auto">
              <a:xfrm flipV="1">
                <a:off x="92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6" name="Line 52"/>
              <p:cNvSpPr>
                <a:spLocks noChangeShapeType="1"/>
              </p:cNvSpPr>
              <p:nvPr/>
            </p:nvSpPr>
            <p:spPr bwMode="auto">
              <a:xfrm flipV="1">
                <a:off x="94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7" name="Line 53"/>
              <p:cNvSpPr>
                <a:spLocks noChangeShapeType="1"/>
              </p:cNvSpPr>
              <p:nvPr/>
            </p:nvSpPr>
            <p:spPr bwMode="auto">
              <a:xfrm flipV="1">
                <a:off x="96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8" name="Line 54"/>
              <p:cNvSpPr>
                <a:spLocks noChangeShapeType="1"/>
              </p:cNvSpPr>
              <p:nvPr/>
            </p:nvSpPr>
            <p:spPr bwMode="auto">
              <a:xfrm flipV="1">
                <a:off x="98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899" name="Line 55"/>
              <p:cNvSpPr>
                <a:spLocks noChangeShapeType="1"/>
              </p:cNvSpPr>
              <p:nvPr/>
            </p:nvSpPr>
            <p:spPr bwMode="auto">
              <a:xfrm flipV="1">
                <a:off x="100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0" name="Line 56"/>
              <p:cNvSpPr>
                <a:spLocks noChangeShapeType="1"/>
              </p:cNvSpPr>
              <p:nvPr/>
            </p:nvSpPr>
            <p:spPr bwMode="auto">
              <a:xfrm flipV="1">
                <a:off x="102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1" name="Line 57"/>
              <p:cNvSpPr>
                <a:spLocks noChangeShapeType="1"/>
              </p:cNvSpPr>
              <p:nvPr/>
            </p:nvSpPr>
            <p:spPr bwMode="auto">
              <a:xfrm flipV="1">
                <a:off x="104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2" name="Line 58"/>
              <p:cNvSpPr>
                <a:spLocks noChangeShapeType="1"/>
              </p:cNvSpPr>
              <p:nvPr/>
            </p:nvSpPr>
            <p:spPr bwMode="auto">
              <a:xfrm flipV="1">
                <a:off x="106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3" name="Line 59"/>
              <p:cNvSpPr>
                <a:spLocks noChangeShapeType="1"/>
              </p:cNvSpPr>
              <p:nvPr/>
            </p:nvSpPr>
            <p:spPr bwMode="auto">
              <a:xfrm flipV="1">
                <a:off x="108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4" name="Line 60"/>
              <p:cNvSpPr>
                <a:spLocks noChangeShapeType="1"/>
              </p:cNvSpPr>
              <p:nvPr/>
            </p:nvSpPr>
            <p:spPr bwMode="auto">
              <a:xfrm flipV="1">
                <a:off x="110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5" name="Line 61"/>
              <p:cNvSpPr>
                <a:spLocks noChangeShapeType="1"/>
              </p:cNvSpPr>
              <p:nvPr/>
            </p:nvSpPr>
            <p:spPr bwMode="auto">
              <a:xfrm flipV="1">
                <a:off x="113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6" name="Line 62"/>
              <p:cNvSpPr>
                <a:spLocks noChangeShapeType="1"/>
              </p:cNvSpPr>
              <p:nvPr/>
            </p:nvSpPr>
            <p:spPr bwMode="auto">
              <a:xfrm flipV="1">
                <a:off x="115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7" name="Line 63"/>
              <p:cNvSpPr>
                <a:spLocks noChangeShapeType="1"/>
              </p:cNvSpPr>
              <p:nvPr/>
            </p:nvSpPr>
            <p:spPr bwMode="auto">
              <a:xfrm flipV="1">
                <a:off x="117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8" name="Line 64"/>
              <p:cNvSpPr>
                <a:spLocks noChangeShapeType="1"/>
              </p:cNvSpPr>
              <p:nvPr/>
            </p:nvSpPr>
            <p:spPr bwMode="auto">
              <a:xfrm flipV="1">
                <a:off x="119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09" name="Line 65"/>
              <p:cNvSpPr>
                <a:spLocks noChangeShapeType="1"/>
              </p:cNvSpPr>
              <p:nvPr/>
            </p:nvSpPr>
            <p:spPr bwMode="auto">
              <a:xfrm flipV="1">
                <a:off x="121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0" name="Line 66"/>
              <p:cNvSpPr>
                <a:spLocks noChangeShapeType="1"/>
              </p:cNvSpPr>
              <p:nvPr/>
            </p:nvSpPr>
            <p:spPr bwMode="auto">
              <a:xfrm flipV="1">
                <a:off x="123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1" name="Line 67"/>
              <p:cNvSpPr>
                <a:spLocks noChangeShapeType="1"/>
              </p:cNvSpPr>
              <p:nvPr/>
            </p:nvSpPr>
            <p:spPr bwMode="auto">
              <a:xfrm flipV="1">
                <a:off x="125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2" name="Line 68"/>
              <p:cNvSpPr>
                <a:spLocks noChangeShapeType="1"/>
              </p:cNvSpPr>
              <p:nvPr/>
            </p:nvSpPr>
            <p:spPr bwMode="auto">
              <a:xfrm flipV="1">
                <a:off x="127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3" name="Line 69"/>
              <p:cNvSpPr>
                <a:spLocks noChangeShapeType="1"/>
              </p:cNvSpPr>
              <p:nvPr/>
            </p:nvSpPr>
            <p:spPr bwMode="auto">
              <a:xfrm flipV="1">
                <a:off x="129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4" name="Line 70"/>
              <p:cNvSpPr>
                <a:spLocks noChangeShapeType="1"/>
              </p:cNvSpPr>
              <p:nvPr/>
            </p:nvSpPr>
            <p:spPr bwMode="auto">
              <a:xfrm flipV="1">
                <a:off x="131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5" name="Line 71"/>
              <p:cNvSpPr>
                <a:spLocks noChangeShapeType="1"/>
              </p:cNvSpPr>
              <p:nvPr/>
            </p:nvSpPr>
            <p:spPr bwMode="auto">
              <a:xfrm flipV="1">
                <a:off x="133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6" name="Line 72"/>
              <p:cNvSpPr>
                <a:spLocks noChangeShapeType="1"/>
              </p:cNvSpPr>
              <p:nvPr/>
            </p:nvSpPr>
            <p:spPr bwMode="auto">
              <a:xfrm flipV="1">
                <a:off x="135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7" name="Line 73"/>
              <p:cNvSpPr>
                <a:spLocks noChangeShapeType="1"/>
              </p:cNvSpPr>
              <p:nvPr/>
            </p:nvSpPr>
            <p:spPr bwMode="auto">
              <a:xfrm flipV="1">
                <a:off x="137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8" name="Line 74"/>
              <p:cNvSpPr>
                <a:spLocks noChangeShapeType="1"/>
              </p:cNvSpPr>
              <p:nvPr/>
            </p:nvSpPr>
            <p:spPr bwMode="auto">
              <a:xfrm flipV="1">
                <a:off x="139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19" name="Line 75"/>
              <p:cNvSpPr>
                <a:spLocks noChangeShapeType="1"/>
              </p:cNvSpPr>
              <p:nvPr/>
            </p:nvSpPr>
            <p:spPr bwMode="auto">
              <a:xfrm flipV="1">
                <a:off x="141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0" name="Line 76"/>
              <p:cNvSpPr>
                <a:spLocks noChangeShapeType="1"/>
              </p:cNvSpPr>
              <p:nvPr/>
            </p:nvSpPr>
            <p:spPr bwMode="auto">
              <a:xfrm flipV="1">
                <a:off x="143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1" name="Line 77"/>
              <p:cNvSpPr>
                <a:spLocks noChangeShapeType="1"/>
              </p:cNvSpPr>
              <p:nvPr/>
            </p:nvSpPr>
            <p:spPr bwMode="auto">
              <a:xfrm flipV="1">
                <a:off x="146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2" name="Line 78"/>
              <p:cNvSpPr>
                <a:spLocks noChangeShapeType="1"/>
              </p:cNvSpPr>
              <p:nvPr/>
            </p:nvSpPr>
            <p:spPr bwMode="auto">
              <a:xfrm flipV="1">
                <a:off x="148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3" name="Line 79"/>
              <p:cNvSpPr>
                <a:spLocks noChangeShapeType="1"/>
              </p:cNvSpPr>
              <p:nvPr/>
            </p:nvSpPr>
            <p:spPr bwMode="auto">
              <a:xfrm flipV="1">
                <a:off x="150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4" name="Line 80"/>
              <p:cNvSpPr>
                <a:spLocks noChangeShapeType="1"/>
              </p:cNvSpPr>
              <p:nvPr/>
            </p:nvSpPr>
            <p:spPr bwMode="auto">
              <a:xfrm flipV="1">
                <a:off x="152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5" name="Line 81"/>
              <p:cNvSpPr>
                <a:spLocks noChangeShapeType="1"/>
              </p:cNvSpPr>
              <p:nvPr/>
            </p:nvSpPr>
            <p:spPr bwMode="auto">
              <a:xfrm flipV="1">
                <a:off x="154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6" name="Line 82"/>
              <p:cNvSpPr>
                <a:spLocks noChangeShapeType="1"/>
              </p:cNvSpPr>
              <p:nvPr/>
            </p:nvSpPr>
            <p:spPr bwMode="auto">
              <a:xfrm flipV="1">
                <a:off x="156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7" name="Line 83"/>
              <p:cNvSpPr>
                <a:spLocks noChangeShapeType="1"/>
              </p:cNvSpPr>
              <p:nvPr/>
            </p:nvSpPr>
            <p:spPr bwMode="auto">
              <a:xfrm flipV="1">
                <a:off x="158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8" name="Line 84"/>
              <p:cNvSpPr>
                <a:spLocks noChangeShapeType="1"/>
              </p:cNvSpPr>
              <p:nvPr/>
            </p:nvSpPr>
            <p:spPr bwMode="auto">
              <a:xfrm flipV="1">
                <a:off x="160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29" name="Line 85"/>
              <p:cNvSpPr>
                <a:spLocks noChangeShapeType="1"/>
              </p:cNvSpPr>
              <p:nvPr/>
            </p:nvSpPr>
            <p:spPr bwMode="auto">
              <a:xfrm flipV="1">
                <a:off x="162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0" name="Line 86"/>
              <p:cNvSpPr>
                <a:spLocks noChangeShapeType="1"/>
              </p:cNvSpPr>
              <p:nvPr/>
            </p:nvSpPr>
            <p:spPr bwMode="auto">
              <a:xfrm flipV="1">
                <a:off x="164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1" name="Line 87"/>
              <p:cNvSpPr>
                <a:spLocks noChangeShapeType="1"/>
              </p:cNvSpPr>
              <p:nvPr/>
            </p:nvSpPr>
            <p:spPr bwMode="auto">
              <a:xfrm flipV="1">
                <a:off x="166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2" name="Line 88"/>
              <p:cNvSpPr>
                <a:spLocks noChangeShapeType="1"/>
              </p:cNvSpPr>
              <p:nvPr/>
            </p:nvSpPr>
            <p:spPr bwMode="auto">
              <a:xfrm flipV="1">
                <a:off x="168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3" name="Line 89"/>
              <p:cNvSpPr>
                <a:spLocks noChangeShapeType="1"/>
              </p:cNvSpPr>
              <p:nvPr/>
            </p:nvSpPr>
            <p:spPr bwMode="auto">
              <a:xfrm flipV="1">
                <a:off x="170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4" name="Line 90"/>
              <p:cNvSpPr>
                <a:spLocks noChangeShapeType="1"/>
              </p:cNvSpPr>
              <p:nvPr/>
            </p:nvSpPr>
            <p:spPr bwMode="auto">
              <a:xfrm flipV="1">
                <a:off x="172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5" name="Line 91"/>
              <p:cNvSpPr>
                <a:spLocks noChangeShapeType="1"/>
              </p:cNvSpPr>
              <p:nvPr/>
            </p:nvSpPr>
            <p:spPr bwMode="auto">
              <a:xfrm flipV="1">
                <a:off x="174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6" name="Line 92"/>
              <p:cNvSpPr>
                <a:spLocks noChangeShapeType="1"/>
              </p:cNvSpPr>
              <p:nvPr/>
            </p:nvSpPr>
            <p:spPr bwMode="auto">
              <a:xfrm flipV="1">
                <a:off x="176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7" name="Line 93"/>
              <p:cNvSpPr>
                <a:spLocks noChangeShapeType="1"/>
              </p:cNvSpPr>
              <p:nvPr/>
            </p:nvSpPr>
            <p:spPr bwMode="auto">
              <a:xfrm flipV="1">
                <a:off x="178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8" name="Line 94"/>
              <p:cNvSpPr>
                <a:spLocks noChangeShapeType="1"/>
              </p:cNvSpPr>
              <p:nvPr/>
            </p:nvSpPr>
            <p:spPr bwMode="auto">
              <a:xfrm flipV="1">
                <a:off x="181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39" name="Line 95"/>
              <p:cNvSpPr>
                <a:spLocks noChangeShapeType="1"/>
              </p:cNvSpPr>
              <p:nvPr/>
            </p:nvSpPr>
            <p:spPr bwMode="auto">
              <a:xfrm flipV="1">
                <a:off x="183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0" name="Line 96"/>
              <p:cNvSpPr>
                <a:spLocks noChangeShapeType="1"/>
              </p:cNvSpPr>
              <p:nvPr/>
            </p:nvSpPr>
            <p:spPr bwMode="auto">
              <a:xfrm flipV="1">
                <a:off x="185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1" name="Line 97"/>
              <p:cNvSpPr>
                <a:spLocks noChangeShapeType="1"/>
              </p:cNvSpPr>
              <p:nvPr/>
            </p:nvSpPr>
            <p:spPr bwMode="auto">
              <a:xfrm flipV="1">
                <a:off x="187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2" name="Line 98"/>
              <p:cNvSpPr>
                <a:spLocks noChangeShapeType="1"/>
              </p:cNvSpPr>
              <p:nvPr/>
            </p:nvSpPr>
            <p:spPr bwMode="auto">
              <a:xfrm flipV="1">
                <a:off x="189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3" name="Line 99"/>
              <p:cNvSpPr>
                <a:spLocks noChangeShapeType="1"/>
              </p:cNvSpPr>
              <p:nvPr/>
            </p:nvSpPr>
            <p:spPr bwMode="auto">
              <a:xfrm flipV="1">
                <a:off x="191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4" name="Line 100"/>
              <p:cNvSpPr>
                <a:spLocks noChangeShapeType="1"/>
              </p:cNvSpPr>
              <p:nvPr/>
            </p:nvSpPr>
            <p:spPr bwMode="auto">
              <a:xfrm flipV="1">
                <a:off x="193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5" name="Line 101"/>
              <p:cNvSpPr>
                <a:spLocks noChangeShapeType="1"/>
              </p:cNvSpPr>
              <p:nvPr/>
            </p:nvSpPr>
            <p:spPr bwMode="auto">
              <a:xfrm flipV="1">
                <a:off x="195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6" name="Line 102"/>
              <p:cNvSpPr>
                <a:spLocks noChangeShapeType="1"/>
              </p:cNvSpPr>
              <p:nvPr/>
            </p:nvSpPr>
            <p:spPr bwMode="auto">
              <a:xfrm flipV="1">
                <a:off x="197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7" name="Line 103"/>
              <p:cNvSpPr>
                <a:spLocks noChangeShapeType="1"/>
              </p:cNvSpPr>
              <p:nvPr/>
            </p:nvSpPr>
            <p:spPr bwMode="auto">
              <a:xfrm flipV="1">
                <a:off x="199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8" name="Line 104"/>
              <p:cNvSpPr>
                <a:spLocks noChangeShapeType="1"/>
              </p:cNvSpPr>
              <p:nvPr/>
            </p:nvSpPr>
            <p:spPr bwMode="auto">
              <a:xfrm flipV="1">
                <a:off x="201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49" name="Line 105"/>
              <p:cNvSpPr>
                <a:spLocks noChangeShapeType="1"/>
              </p:cNvSpPr>
              <p:nvPr/>
            </p:nvSpPr>
            <p:spPr bwMode="auto">
              <a:xfrm flipV="1">
                <a:off x="203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0" name="Line 106"/>
              <p:cNvSpPr>
                <a:spLocks noChangeShapeType="1"/>
              </p:cNvSpPr>
              <p:nvPr/>
            </p:nvSpPr>
            <p:spPr bwMode="auto">
              <a:xfrm flipV="1">
                <a:off x="2056"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1" name="Line 107"/>
              <p:cNvSpPr>
                <a:spLocks noChangeShapeType="1"/>
              </p:cNvSpPr>
              <p:nvPr/>
            </p:nvSpPr>
            <p:spPr bwMode="auto">
              <a:xfrm flipV="1">
                <a:off x="207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2" name="Line 108"/>
              <p:cNvSpPr>
                <a:spLocks noChangeShapeType="1"/>
              </p:cNvSpPr>
              <p:nvPr/>
            </p:nvSpPr>
            <p:spPr bwMode="auto">
              <a:xfrm flipV="1">
                <a:off x="2099"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3" name="Line 109"/>
              <p:cNvSpPr>
                <a:spLocks noChangeShapeType="1"/>
              </p:cNvSpPr>
              <p:nvPr/>
            </p:nvSpPr>
            <p:spPr bwMode="auto">
              <a:xfrm flipV="1">
                <a:off x="2118"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4" name="Line 110"/>
              <p:cNvSpPr>
                <a:spLocks noChangeShapeType="1"/>
              </p:cNvSpPr>
              <p:nvPr/>
            </p:nvSpPr>
            <p:spPr bwMode="auto">
              <a:xfrm flipV="1">
                <a:off x="214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5" name="Line 111"/>
              <p:cNvSpPr>
                <a:spLocks noChangeShapeType="1"/>
              </p:cNvSpPr>
              <p:nvPr/>
            </p:nvSpPr>
            <p:spPr bwMode="auto">
              <a:xfrm flipV="1">
                <a:off x="2161"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6" name="Line 112"/>
              <p:cNvSpPr>
                <a:spLocks noChangeShapeType="1"/>
              </p:cNvSpPr>
              <p:nvPr/>
            </p:nvSpPr>
            <p:spPr bwMode="auto">
              <a:xfrm flipV="1">
                <a:off x="2180"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7" name="Line 113"/>
              <p:cNvSpPr>
                <a:spLocks noChangeShapeType="1"/>
              </p:cNvSpPr>
              <p:nvPr/>
            </p:nvSpPr>
            <p:spPr bwMode="auto">
              <a:xfrm flipV="1">
                <a:off x="220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8" name="Line 114"/>
              <p:cNvSpPr>
                <a:spLocks noChangeShapeType="1"/>
              </p:cNvSpPr>
              <p:nvPr/>
            </p:nvSpPr>
            <p:spPr bwMode="auto">
              <a:xfrm flipV="1">
                <a:off x="2223"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59" name="Line 115"/>
              <p:cNvSpPr>
                <a:spLocks noChangeShapeType="1"/>
              </p:cNvSpPr>
              <p:nvPr/>
            </p:nvSpPr>
            <p:spPr bwMode="auto">
              <a:xfrm flipV="1">
                <a:off x="2242"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0" name="Line 116"/>
              <p:cNvSpPr>
                <a:spLocks noChangeShapeType="1"/>
              </p:cNvSpPr>
              <p:nvPr/>
            </p:nvSpPr>
            <p:spPr bwMode="auto">
              <a:xfrm flipV="1">
                <a:off x="2262"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1" name="Line 117"/>
              <p:cNvSpPr>
                <a:spLocks noChangeShapeType="1"/>
              </p:cNvSpPr>
              <p:nvPr/>
            </p:nvSpPr>
            <p:spPr bwMode="auto">
              <a:xfrm flipV="1">
                <a:off x="2285"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2" name="Line 118"/>
              <p:cNvSpPr>
                <a:spLocks noChangeShapeType="1"/>
              </p:cNvSpPr>
              <p:nvPr/>
            </p:nvSpPr>
            <p:spPr bwMode="auto">
              <a:xfrm flipV="1">
                <a:off x="2304"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3" name="Line 119"/>
              <p:cNvSpPr>
                <a:spLocks noChangeShapeType="1"/>
              </p:cNvSpPr>
              <p:nvPr/>
            </p:nvSpPr>
            <p:spPr bwMode="auto">
              <a:xfrm flipV="1">
                <a:off x="2324"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4" name="Line 120"/>
              <p:cNvSpPr>
                <a:spLocks noChangeShapeType="1"/>
              </p:cNvSpPr>
              <p:nvPr/>
            </p:nvSpPr>
            <p:spPr bwMode="auto">
              <a:xfrm flipV="1">
                <a:off x="234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5" name="Line 121"/>
              <p:cNvSpPr>
                <a:spLocks noChangeShapeType="1"/>
              </p:cNvSpPr>
              <p:nvPr/>
            </p:nvSpPr>
            <p:spPr bwMode="auto">
              <a:xfrm flipV="1">
                <a:off x="2367" y="2085"/>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966" name="Freeform 122"/>
              <p:cNvSpPr>
                <a:spLocks/>
              </p:cNvSpPr>
              <p:nvPr/>
            </p:nvSpPr>
            <p:spPr bwMode="auto">
              <a:xfrm>
                <a:off x="275" y="1487"/>
                <a:ext cx="2082" cy="389"/>
              </a:xfrm>
              <a:custGeom>
                <a:avLst/>
                <a:gdLst>
                  <a:gd name="T0" fmla="*/ 764 w 839"/>
                  <a:gd name="T1" fmla="*/ 183 h 157"/>
                  <a:gd name="T2" fmla="*/ 2352 w 839"/>
                  <a:gd name="T3" fmla="*/ 639 h 157"/>
                  <a:gd name="T4" fmla="*/ 3941 w 839"/>
                  <a:gd name="T5" fmla="*/ 1122 h 157"/>
                  <a:gd name="T6" fmla="*/ 5457 w 839"/>
                  <a:gd name="T7" fmla="*/ 1583 h 157"/>
                  <a:gd name="T8" fmla="*/ 7057 w 839"/>
                  <a:gd name="T9" fmla="*/ 1965 h 157"/>
                  <a:gd name="T10" fmla="*/ 8571 w 839"/>
                  <a:gd name="T11" fmla="*/ 2418 h 157"/>
                  <a:gd name="T12" fmla="*/ 10162 w 839"/>
                  <a:gd name="T13" fmla="*/ 2780 h 157"/>
                  <a:gd name="T14" fmla="*/ 11750 w 839"/>
                  <a:gd name="T15" fmla="*/ 3285 h 157"/>
                  <a:gd name="T16" fmla="*/ 13276 w 839"/>
                  <a:gd name="T17" fmla="*/ 3652 h 157"/>
                  <a:gd name="T18" fmla="*/ 14872 w 839"/>
                  <a:gd name="T19" fmla="*/ 4034 h 157"/>
                  <a:gd name="T20" fmla="*/ 16460 w 839"/>
                  <a:gd name="T21" fmla="*/ 4366 h 157"/>
                  <a:gd name="T22" fmla="*/ 17969 w 839"/>
                  <a:gd name="T23" fmla="*/ 4745 h 157"/>
                  <a:gd name="T24" fmla="*/ 19557 w 839"/>
                  <a:gd name="T25" fmla="*/ 5126 h 157"/>
                  <a:gd name="T26" fmla="*/ 21090 w 839"/>
                  <a:gd name="T27" fmla="*/ 5508 h 157"/>
                  <a:gd name="T28" fmla="*/ 22679 w 839"/>
                  <a:gd name="T29" fmla="*/ 5887 h 157"/>
                  <a:gd name="T30" fmla="*/ 24269 w 839"/>
                  <a:gd name="T31" fmla="*/ 6177 h 157"/>
                  <a:gd name="T32" fmla="*/ 25778 w 839"/>
                  <a:gd name="T33" fmla="*/ 6526 h 157"/>
                  <a:gd name="T34" fmla="*/ 27384 w 839"/>
                  <a:gd name="T35" fmla="*/ 6888 h 157"/>
                  <a:gd name="T36" fmla="*/ 28900 w 839"/>
                  <a:gd name="T37" fmla="*/ 7195 h 157"/>
                  <a:gd name="T38" fmla="*/ 30488 w 839"/>
                  <a:gd name="T39" fmla="*/ 7470 h 157"/>
                  <a:gd name="T40" fmla="*/ 32076 w 839"/>
                  <a:gd name="T41" fmla="*/ 7835 h 157"/>
                  <a:gd name="T42" fmla="*/ 33605 w 839"/>
                  <a:gd name="T43" fmla="*/ 8139 h 157"/>
                  <a:gd name="T44" fmla="*/ 35193 w 839"/>
                  <a:gd name="T45" fmla="*/ 8409 h 157"/>
                  <a:gd name="T46" fmla="*/ 36707 w 839"/>
                  <a:gd name="T47" fmla="*/ 8669 h 157"/>
                  <a:gd name="T48" fmla="*/ 38297 w 839"/>
                  <a:gd name="T49" fmla="*/ 8974 h 157"/>
                  <a:gd name="T50" fmla="*/ 39898 w 839"/>
                  <a:gd name="T51" fmla="*/ 9232 h 157"/>
                  <a:gd name="T52" fmla="*/ 41412 w 839"/>
                  <a:gd name="T53" fmla="*/ 9539 h 157"/>
                  <a:gd name="T54" fmla="*/ 43000 w 839"/>
                  <a:gd name="T55" fmla="*/ 9797 h 157"/>
                  <a:gd name="T56" fmla="*/ 44516 w 839"/>
                  <a:gd name="T57" fmla="*/ 10099 h 157"/>
                  <a:gd name="T58" fmla="*/ 46117 w 839"/>
                  <a:gd name="T59" fmla="*/ 10357 h 157"/>
                  <a:gd name="T60" fmla="*/ 47705 w 839"/>
                  <a:gd name="T61" fmla="*/ 10560 h 157"/>
                  <a:gd name="T62" fmla="*/ 49221 w 839"/>
                  <a:gd name="T63" fmla="*/ 10818 h 157"/>
                  <a:gd name="T64" fmla="*/ 50809 w 839"/>
                  <a:gd name="T65" fmla="*/ 11117 h 157"/>
                  <a:gd name="T66" fmla="*/ 52397 w 839"/>
                  <a:gd name="T67" fmla="*/ 11301 h 157"/>
                  <a:gd name="T68" fmla="*/ 53926 w 839"/>
                  <a:gd name="T69" fmla="*/ 11578 h 157"/>
                  <a:gd name="T70" fmla="*/ 55514 w 839"/>
                  <a:gd name="T71" fmla="*/ 11757 h 157"/>
                  <a:gd name="T72" fmla="*/ 57028 w 839"/>
                  <a:gd name="T73" fmla="*/ 11940 h 157"/>
                  <a:gd name="T74" fmla="*/ 58619 w 839"/>
                  <a:gd name="T75" fmla="*/ 12247 h 157"/>
                  <a:gd name="T76" fmla="*/ 60224 w 839"/>
                  <a:gd name="T77" fmla="*/ 12443 h 157"/>
                  <a:gd name="T78" fmla="*/ 61733 w 839"/>
                  <a:gd name="T79" fmla="*/ 12597 h 157"/>
                  <a:gd name="T80" fmla="*/ 63324 w 839"/>
                  <a:gd name="T81" fmla="*/ 12775 h 157"/>
                  <a:gd name="T82" fmla="*/ 64837 w 839"/>
                  <a:gd name="T83" fmla="*/ 13082 h 157"/>
                  <a:gd name="T84" fmla="*/ 66445 w 839"/>
                  <a:gd name="T85" fmla="*/ 13266 h 157"/>
                  <a:gd name="T86" fmla="*/ 68034 w 839"/>
                  <a:gd name="T87" fmla="*/ 13464 h 157"/>
                  <a:gd name="T88" fmla="*/ 69542 w 839"/>
                  <a:gd name="T89" fmla="*/ 13647 h 157"/>
                  <a:gd name="T90" fmla="*/ 71138 w 839"/>
                  <a:gd name="T91" fmla="*/ 13826 h 157"/>
                  <a:gd name="T92" fmla="*/ 72664 w 839"/>
                  <a:gd name="T93" fmla="*/ 14021 h 157"/>
                  <a:gd name="T94" fmla="*/ 74252 w 839"/>
                  <a:gd name="T95" fmla="*/ 14205 h 157"/>
                  <a:gd name="T96" fmla="*/ 75840 w 839"/>
                  <a:gd name="T97" fmla="*/ 14286 h 157"/>
                  <a:gd name="T98" fmla="*/ 77349 w 839"/>
                  <a:gd name="T99" fmla="*/ 14462 h 157"/>
                  <a:gd name="T100" fmla="*/ 78957 w 839"/>
                  <a:gd name="T101" fmla="*/ 14666 h 1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9"/>
                  <a:gd name="T154" fmla="*/ 0 h 157"/>
                  <a:gd name="T155" fmla="*/ 839 w 839"/>
                  <a:gd name="T156" fmla="*/ 157 h 1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9" h="157">
                    <a:moveTo>
                      <a:pt x="0" y="0"/>
                    </a:moveTo>
                    <a:lnTo>
                      <a:pt x="8" y="2"/>
                    </a:lnTo>
                    <a:lnTo>
                      <a:pt x="17" y="5"/>
                    </a:lnTo>
                    <a:lnTo>
                      <a:pt x="25" y="7"/>
                    </a:lnTo>
                    <a:lnTo>
                      <a:pt x="33" y="9"/>
                    </a:lnTo>
                    <a:lnTo>
                      <a:pt x="42" y="12"/>
                    </a:lnTo>
                    <a:lnTo>
                      <a:pt x="50" y="14"/>
                    </a:lnTo>
                    <a:lnTo>
                      <a:pt x="58" y="17"/>
                    </a:lnTo>
                    <a:lnTo>
                      <a:pt x="67" y="19"/>
                    </a:lnTo>
                    <a:lnTo>
                      <a:pt x="75" y="21"/>
                    </a:lnTo>
                    <a:lnTo>
                      <a:pt x="83" y="24"/>
                    </a:lnTo>
                    <a:lnTo>
                      <a:pt x="91" y="26"/>
                    </a:lnTo>
                    <a:lnTo>
                      <a:pt x="100" y="28"/>
                    </a:lnTo>
                    <a:lnTo>
                      <a:pt x="108" y="30"/>
                    </a:lnTo>
                    <a:lnTo>
                      <a:pt x="116" y="32"/>
                    </a:lnTo>
                    <a:lnTo>
                      <a:pt x="125" y="35"/>
                    </a:lnTo>
                    <a:lnTo>
                      <a:pt x="133" y="37"/>
                    </a:lnTo>
                    <a:lnTo>
                      <a:pt x="141" y="39"/>
                    </a:lnTo>
                    <a:lnTo>
                      <a:pt x="150" y="41"/>
                    </a:lnTo>
                    <a:lnTo>
                      <a:pt x="158" y="43"/>
                    </a:lnTo>
                    <a:lnTo>
                      <a:pt x="166" y="45"/>
                    </a:lnTo>
                    <a:lnTo>
                      <a:pt x="175" y="47"/>
                    </a:lnTo>
                    <a:lnTo>
                      <a:pt x="183" y="49"/>
                    </a:lnTo>
                    <a:lnTo>
                      <a:pt x="191" y="51"/>
                    </a:lnTo>
                    <a:lnTo>
                      <a:pt x="199" y="53"/>
                    </a:lnTo>
                    <a:lnTo>
                      <a:pt x="208" y="55"/>
                    </a:lnTo>
                    <a:lnTo>
                      <a:pt x="216" y="57"/>
                    </a:lnTo>
                    <a:lnTo>
                      <a:pt x="224" y="59"/>
                    </a:lnTo>
                    <a:lnTo>
                      <a:pt x="233" y="61"/>
                    </a:lnTo>
                    <a:lnTo>
                      <a:pt x="241" y="63"/>
                    </a:lnTo>
                    <a:lnTo>
                      <a:pt x="249" y="65"/>
                    </a:lnTo>
                    <a:lnTo>
                      <a:pt x="258" y="66"/>
                    </a:lnTo>
                    <a:lnTo>
                      <a:pt x="266" y="68"/>
                    </a:lnTo>
                    <a:lnTo>
                      <a:pt x="274" y="70"/>
                    </a:lnTo>
                    <a:lnTo>
                      <a:pt x="282" y="72"/>
                    </a:lnTo>
                    <a:lnTo>
                      <a:pt x="291" y="74"/>
                    </a:lnTo>
                    <a:lnTo>
                      <a:pt x="299" y="75"/>
                    </a:lnTo>
                    <a:lnTo>
                      <a:pt x="307" y="77"/>
                    </a:lnTo>
                    <a:lnTo>
                      <a:pt x="316" y="79"/>
                    </a:lnTo>
                    <a:lnTo>
                      <a:pt x="324" y="80"/>
                    </a:lnTo>
                    <a:lnTo>
                      <a:pt x="332" y="82"/>
                    </a:lnTo>
                    <a:lnTo>
                      <a:pt x="341" y="84"/>
                    </a:lnTo>
                    <a:lnTo>
                      <a:pt x="349" y="85"/>
                    </a:lnTo>
                    <a:lnTo>
                      <a:pt x="357" y="87"/>
                    </a:lnTo>
                    <a:lnTo>
                      <a:pt x="366" y="89"/>
                    </a:lnTo>
                    <a:lnTo>
                      <a:pt x="374" y="90"/>
                    </a:lnTo>
                    <a:lnTo>
                      <a:pt x="382" y="92"/>
                    </a:lnTo>
                    <a:lnTo>
                      <a:pt x="390" y="93"/>
                    </a:lnTo>
                    <a:lnTo>
                      <a:pt x="399" y="95"/>
                    </a:lnTo>
                    <a:lnTo>
                      <a:pt x="407" y="96"/>
                    </a:lnTo>
                    <a:lnTo>
                      <a:pt x="415" y="98"/>
                    </a:lnTo>
                    <a:lnTo>
                      <a:pt x="424" y="99"/>
                    </a:lnTo>
                    <a:lnTo>
                      <a:pt x="432" y="101"/>
                    </a:lnTo>
                    <a:lnTo>
                      <a:pt x="440" y="102"/>
                    </a:lnTo>
                    <a:lnTo>
                      <a:pt x="449" y="104"/>
                    </a:lnTo>
                    <a:lnTo>
                      <a:pt x="457" y="105"/>
                    </a:lnTo>
                    <a:lnTo>
                      <a:pt x="465" y="107"/>
                    </a:lnTo>
                    <a:lnTo>
                      <a:pt x="473" y="108"/>
                    </a:lnTo>
                    <a:lnTo>
                      <a:pt x="482" y="109"/>
                    </a:lnTo>
                    <a:lnTo>
                      <a:pt x="490" y="111"/>
                    </a:lnTo>
                    <a:lnTo>
                      <a:pt x="498" y="112"/>
                    </a:lnTo>
                    <a:lnTo>
                      <a:pt x="507" y="113"/>
                    </a:lnTo>
                    <a:lnTo>
                      <a:pt x="515" y="115"/>
                    </a:lnTo>
                    <a:lnTo>
                      <a:pt x="523" y="116"/>
                    </a:lnTo>
                    <a:lnTo>
                      <a:pt x="532" y="117"/>
                    </a:lnTo>
                    <a:lnTo>
                      <a:pt x="540" y="119"/>
                    </a:lnTo>
                    <a:lnTo>
                      <a:pt x="548" y="120"/>
                    </a:lnTo>
                    <a:lnTo>
                      <a:pt x="557" y="121"/>
                    </a:lnTo>
                    <a:lnTo>
                      <a:pt x="565" y="122"/>
                    </a:lnTo>
                    <a:lnTo>
                      <a:pt x="573" y="124"/>
                    </a:lnTo>
                    <a:lnTo>
                      <a:pt x="581" y="125"/>
                    </a:lnTo>
                    <a:lnTo>
                      <a:pt x="590" y="126"/>
                    </a:lnTo>
                    <a:lnTo>
                      <a:pt x="598" y="127"/>
                    </a:lnTo>
                    <a:lnTo>
                      <a:pt x="606" y="128"/>
                    </a:lnTo>
                    <a:lnTo>
                      <a:pt x="615" y="130"/>
                    </a:lnTo>
                    <a:lnTo>
                      <a:pt x="623" y="131"/>
                    </a:lnTo>
                    <a:lnTo>
                      <a:pt x="631" y="132"/>
                    </a:lnTo>
                    <a:lnTo>
                      <a:pt x="640" y="133"/>
                    </a:lnTo>
                    <a:lnTo>
                      <a:pt x="648" y="134"/>
                    </a:lnTo>
                    <a:lnTo>
                      <a:pt x="656" y="135"/>
                    </a:lnTo>
                    <a:lnTo>
                      <a:pt x="664" y="136"/>
                    </a:lnTo>
                    <a:lnTo>
                      <a:pt x="673" y="137"/>
                    </a:lnTo>
                    <a:lnTo>
                      <a:pt x="681" y="139"/>
                    </a:lnTo>
                    <a:lnTo>
                      <a:pt x="689" y="140"/>
                    </a:lnTo>
                    <a:lnTo>
                      <a:pt x="698" y="141"/>
                    </a:lnTo>
                    <a:lnTo>
                      <a:pt x="706" y="142"/>
                    </a:lnTo>
                    <a:lnTo>
                      <a:pt x="714" y="143"/>
                    </a:lnTo>
                    <a:lnTo>
                      <a:pt x="723" y="144"/>
                    </a:lnTo>
                    <a:lnTo>
                      <a:pt x="731" y="145"/>
                    </a:lnTo>
                    <a:lnTo>
                      <a:pt x="739" y="146"/>
                    </a:lnTo>
                    <a:lnTo>
                      <a:pt x="748" y="147"/>
                    </a:lnTo>
                    <a:lnTo>
                      <a:pt x="756" y="148"/>
                    </a:lnTo>
                    <a:lnTo>
                      <a:pt x="764" y="149"/>
                    </a:lnTo>
                    <a:lnTo>
                      <a:pt x="772" y="150"/>
                    </a:lnTo>
                    <a:lnTo>
                      <a:pt x="781" y="151"/>
                    </a:lnTo>
                    <a:lnTo>
                      <a:pt x="789" y="152"/>
                    </a:lnTo>
                    <a:lnTo>
                      <a:pt x="797" y="152"/>
                    </a:lnTo>
                    <a:lnTo>
                      <a:pt x="806" y="153"/>
                    </a:lnTo>
                    <a:lnTo>
                      <a:pt x="814" y="154"/>
                    </a:lnTo>
                    <a:lnTo>
                      <a:pt x="822" y="155"/>
                    </a:lnTo>
                    <a:lnTo>
                      <a:pt x="831" y="156"/>
                    </a:lnTo>
                    <a:lnTo>
                      <a:pt x="839" y="157"/>
                    </a:lnTo>
                  </a:path>
                </a:pathLst>
              </a:custGeom>
              <a:noFill/>
              <a:ln w="2">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967" name="Freeform 123"/>
              <p:cNvSpPr>
                <a:spLocks/>
              </p:cNvSpPr>
              <p:nvPr/>
            </p:nvSpPr>
            <p:spPr bwMode="auto">
              <a:xfrm>
                <a:off x="275" y="1581"/>
                <a:ext cx="2082" cy="327"/>
              </a:xfrm>
              <a:custGeom>
                <a:avLst/>
                <a:gdLst>
                  <a:gd name="T0" fmla="*/ 764 w 839"/>
                  <a:gd name="T1" fmla="*/ 183 h 132"/>
                  <a:gd name="T2" fmla="*/ 2352 w 839"/>
                  <a:gd name="T3" fmla="*/ 565 h 132"/>
                  <a:gd name="T4" fmla="*/ 3941 w 839"/>
                  <a:gd name="T5" fmla="*/ 1018 h 132"/>
                  <a:gd name="T6" fmla="*/ 5457 w 839"/>
                  <a:gd name="T7" fmla="*/ 1400 h 132"/>
                  <a:gd name="T8" fmla="*/ 7057 w 839"/>
                  <a:gd name="T9" fmla="*/ 1687 h 132"/>
                  <a:gd name="T10" fmla="*/ 8571 w 839"/>
                  <a:gd name="T11" fmla="*/ 2036 h 132"/>
                  <a:gd name="T12" fmla="*/ 10162 w 839"/>
                  <a:gd name="T13" fmla="*/ 2418 h 132"/>
                  <a:gd name="T14" fmla="*/ 11750 w 839"/>
                  <a:gd name="T15" fmla="*/ 2780 h 132"/>
                  <a:gd name="T16" fmla="*/ 13276 w 839"/>
                  <a:gd name="T17" fmla="*/ 3087 h 132"/>
                  <a:gd name="T18" fmla="*/ 14872 w 839"/>
                  <a:gd name="T19" fmla="*/ 3468 h 132"/>
                  <a:gd name="T20" fmla="*/ 16460 w 839"/>
                  <a:gd name="T21" fmla="*/ 3726 h 132"/>
                  <a:gd name="T22" fmla="*/ 17969 w 839"/>
                  <a:gd name="T23" fmla="*/ 4105 h 132"/>
                  <a:gd name="T24" fmla="*/ 19557 w 839"/>
                  <a:gd name="T25" fmla="*/ 4362 h 132"/>
                  <a:gd name="T26" fmla="*/ 21090 w 839"/>
                  <a:gd name="T27" fmla="*/ 4670 h 132"/>
                  <a:gd name="T28" fmla="*/ 22679 w 839"/>
                  <a:gd name="T29" fmla="*/ 4940 h 132"/>
                  <a:gd name="T30" fmla="*/ 24269 w 839"/>
                  <a:gd name="T31" fmla="*/ 5230 h 132"/>
                  <a:gd name="T32" fmla="*/ 25778 w 839"/>
                  <a:gd name="T33" fmla="*/ 5505 h 132"/>
                  <a:gd name="T34" fmla="*/ 27384 w 839"/>
                  <a:gd name="T35" fmla="*/ 5794 h 132"/>
                  <a:gd name="T36" fmla="*/ 28900 w 839"/>
                  <a:gd name="T37" fmla="*/ 6064 h 132"/>
                  <a:gd name="T38" fmla="*/ 30488 w 839"/>
                  <a:gd name="T39" fmla="*/ 6327 h 132"/>
                  <a:gd name="T40" fmla="*/ 32076 w 839"/>
                  <a:gd name="T41" fmla="*/ 6627 h 132"/>
                  <a:gd name="T42" fmla="*/ 33605 w 839"/>
                  <a:gd name="T43" fmla="*/ 6884 h 132"/>
                  <a:gd name="T44" fmla="*/ 35193 w 839"/>
                  <a:gd name="T45" fmla="*/ 7083 h 132"/>
                  <a:gd name="T46" fmla="*/ 36707 w 839"/>
                  <a:gd name="T47" fmla="*/ 7390 h 132"/>
                  <a:gd name="T48" fmla="*/ 38297 w 839"/>
                  <a:gd name="T49" fmla="*/ 7573 h 132"/>
                  <a:gd name="T50" fmla="*/ 39898 w 839"/>
                  <a:gd name="T51" fmla="*/ 7831 h 132"/>
                  <a:gd name="T52" fmla="*/ 41412 w 839"/>
                  <a:gd name="T53" fmla="*/ 8026 h 132"/>
                  <a:gd name="T54" fmla="*/ 43000 w 839"/>
                  <a:gd name="T55" fmla="*/ 8284 h 132"/>
                  <a:gd name="T56" fmla="*/ 44516 w 839"/>
                  <a:gd name="T57" fmla="*/ 8470 h 132"/>
                  <a:gd name="T58" fmla="*/ 46117 w 839"/>
                  <a:gd name="T59" fmla="*/ 8770 h 132"/>
                  <a:gd name="T60" fmla="*/ 47705 w 839"/>
                  <a:gd name="T61" fmla="*/ 8973 h 132"/>
                  <a:gd name="T62" fmla="*/ 49221 w 839"/>
                  <a:gd name="T63" fmla="*/ 9151 h 132"/>
                  <a:gd name="T64" fmla="*/ 50809 w 839"/>
                  <a:gd name="T65" fmla="*/ 9334 h 132"/>
                  <a:gd name="T66" fmla="*/ 52397 w 839"/>
                  <a:gd name="T67" fmla="*/ 9530 h 132"/>
                  <a:gd name="T68" fmla="*/ 53926 w 839"/>
                  <a:gd name="T69" fmla="*/ 9716 h 132"/>
                  <a:gd name="T70" fmla="*/ 55514 w 839"/>
                  <a:gd name="T71" fmla="*/ 9912 h 132"/>
                  <a:gd name="T72" fmla="*/ 57028 w 839"/>
                  <a:gd name="T73" fmla="*/ 10095 h 132"/>
                  <a:gd name="T74" fmla="*/ 58619 w 839"/>
                  <a:gd name="T75" fmla="*/ 10248 h 132"/>
                  <a:gd name="T76" fmla="*/ 60224 w 839"/>
                  <a:gd name="T77" fmla="*/ 10427 h 132"/>
                  <a:gd name="T78" fmla="*/ 61733 w 839"/>
                  <a:gd name="T79" fmla="*/ 10630 h 132"/>
                  <a:gd name="T80" fmla="*/ 63324 w 839"/>
                  <a:gd name="T81" fmla="*/ 10806 h 132"/>
                  <a:gd name="T82" fmla="*/ 64837 w 839"/>
                  <a:gd name="T83" fmla="*/ 10992 h 132"/>
                  <a:gd name="T84" fmla="*/ 66445 w 839"/>
                  <a:gd name="T85" fmla="*/ 11187 h 132"/>
                  <a:gd name="T86" fmla="*/ 68034 w 839"/>
                  <a:gd name="T87" fmla="*/ 11299 h 132"/>
                  <a:gd name="T88" fmla="*/ 69542 w 839"/>
                  <a:gd name="T89" fmla="*/ 11495 h 132"/>
                  <a:gd name="T90" fmla="*/ 71138 w 839"/>
                  <a:gd name="T91" fmla="*/ 11678 h 132"/>
                  <a:gd name="T92" fmla="*/ 72664 w 839"/>
                  <a:gd name="T93" fmla="*/ 11752 h 132"/>
                  <a:gd name="T94" fmla="*/ 74252 w 839"/>
                  <a:gd name="T95" fmla="*/ 11935 h 132"/>
                  <a:gd name="T96" fmla="*/ 75840 w 839"/>
                  <a:gd name="T97" fmla="*/ 12052 h 132"/>
                  <a:gd name="T98" fmla="*/ 77349 w 839"/>
                  <a:gd name="T99" fmla="*/ 12238 h 132"/>
                  <a:gd name="T100" fmla="*/ 78957 w 839"/>
                  <a:gd name="T101" fmla="*/ 12317 h 1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9"/>
                  <a:gd name="T154" fmla="*/ 0 h 132"/>
                  <a:gd name="T155" fmla="*/ 839 w 839"/>
                  <a:gd name="T156" fmla="*/ 132 h 1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9" h="132">
                    <a:moveTo>
                      <a:pt x="0" y="0"/>
                    </a:moveTo>
                    <a:lnTo>
                      <a:pt x="8" y="2"/>
                    </a:lnTo>
                    <a:lnTo>
                      <a:pt x="17" y="4"/>
                    </a:lnTo>
                    <a:lnTo>
                      <a:pt x="25" y="6"/>
                    </a:lnTo>
                    <a:lnTo>
                      <a:pt x="33" y="9"/>
                    </a:lnTo>
                    <a:lnTo>
                      <a:pt x="42" y="11"/>
                    </a:lnTo>
                    <a:lnTo>
                      <a:pt x="50" y="13"/>
                    </a:lnTo>
                    <a:lnTo>
                      <a:pt x="58" y="15"/>
                    </a:lnTo>
                    <a:lnTo>
                      <a:pt x="67" y="16"/>
                    </a:lnTo>
                    <a:lnTo>
                      <a:pt x="75" y="18"/>
                    </a:lnTo>
                    <a:lnTo>
                      <a:pt x="83" y="20"/>
                    </a:lnTo>
                    <a:lnTo>
                      <a:pt x="91" y="22"/>
                    </a:lnTo>
                    <a:lnTo>
                      <a:pt x="100" y="24"/>
                    </a:lnTo>
                    <a:lnTo>
                      <a:pt x="108" y="26"/>
                    </a:lnTo>
                    <a:lnTo>
                      <a:pt x="116" y="28"/>
                    </a:lnTo>
                    <a:lnTo>
                      <a:pt x="125" y="30"/>
                    </a:lnTo>
                    <a:lnTo>
                      <a:pt x="133" y="31"/>
                    </a:lnTo>
                    <a:lnTo>
                      <a:pt x="141" y="33"/>
                    </a:lnTo>
                    <a:lnTo>
                      <a:pt x="150" y="35"/>
                    </a:lnTo>
                    <a:lnTo>
                      <a:pt x="158" y="37"/>
                    </a:lnTo>
                    <a:lnTo>
                      <a:pt x="166" y="38"/>
                    </a:lnTo>
                    <a:lnTo>
                      <a:pt x="175" y="40"/>
                    </a:lnTo>
                    <a:lnTo>
                      <a:pt x="183" y="42"/>
                    </a:lnTo>
                    <a:lnTo>
                      <a:pt x="191" y="44"/>
                    </a:lnTo>
                    <a:lnTo>
                      <a:pt x="199" y="45"/>
                    </a:lnTo>
                    <a:lnTo>
                      <a:pt x="208" y="47"/>
                    </a:lnTo>
                    <a:lnTo>
                      <a:pt x="216" y="48"/>
                    </a:lnTo>
                    <a:lnTo>
                      <a:pt x="224" y="50"/>
                    </a:lnTo>
                    <a:lnTo>
                      <a:pt x="233" y="52"/>
                    </a:lnTo>
                    <a:lnTo>
                      <a:pt x="241" y="53"/>
                    </a:lnTo>
                    <a:lnTo>
                      <a:pt x="249" y="55"/>
                    </a:lnTo>
                    <a:lnTo>
                      <a:pt x="258" y="56"/>
                    </a:lnTo>
                    <a:lnTo>
                      <a:pt x="266" y="58"/>
                    </a:lnTo>
                    <a:lnTo>
                      <a:pt x="274" y="59"/>
                    </a:lnTo>
                    <a:lnTo>
                      <a:pt x="282" y="61"/>
                    </a:lnTo>
                    <a:lnTo>
                      <a:pt x="291" y="62"/>
                    </a:lnTo>
                    <a:lnTo>
                      <a:pt x="299" y="64"/>
                    </a:lnTo>
                    <a:lnTo>
                      <a:pt x="307" y="65"/>
                    </a:lnTo>
                    <a:lnTo>
                      <a:pt x="316" y="67"/>
                    </a:lnTo>
                    <a:lnTo>
                      <a:pt x="324" y="68"/>
                    </a:lnTo>
                    <a:lnTo>
                      <a:pt x="332" y="69"/>
                    </a:lnTo>
                    <a:lnTo>
                      <a:pt x="341" y="71"/>
                    </a:lnTo>
                    <a:lnTo>
                      <a:pt x="349" y="72"/>
                    </a:lnTo>
                    <a:lnTo>
                      <a:pt x="357" y="74"/>
                    </a:lnTo>
                    <a:lnTo>
                      <a:pt x="366" y="75"/>
                    </a:lnTo>
                    <a:lnTo>
                      <a:pt x="374" y="76"/>
                    </a:lnTo>
                    <a:lnTo>
                      <a:pt x="382" y="78"/>
                    </a:lnTo>
                    <a:lnTo>
                      <a:pt x="390" y="79"/>
                    </a:lnTo>
                    <a:lnTo>
                      <a:pt x="399" y="80"/>
                    </a:lnTo>
                    <a:lnTo>
                      <a:pt x="407" y="81"/>
                    </a:lnTo>
                    <a:lnTo>
                      <a:pt x="415" y="83"/>
                    </a:lnTo>
                    <a:lnTo>
                      <a:pt x="424" y="84"/>
                    </a:lnTo>
                    <a:lnTo>
                      <a:pt x="432" y="85"/>
                    </a:lnTo>
                    <a:lnTo>
                      <a:pt x="440" y="86"/>
                    </a:lnTo>
                    <a:lnTo>
                      <a:pt x="449" y="88"/>
                    </a:lnTo>
                    <a:lnTo>
                      <a:pt x="457" y="89"/>
                    </a:lnTo>
                    <a:lnTo>
                      <a:pt x="465" y="90"/>
                    </a:lnTo>
                    <a:lnTo>
                      <a:pt x="473" y="91"/>
                    </a:lnTo>
                    <a:lnTo>
                      <a:pt x="482" y="92"/>
                    </a:lnTo>
                    <a:lnTo>
                      <a:pt x="490" y="94"/>
                    </a:lnTo>
                    <a:lnTo>
                      <a:pt x="498" y="95"/>
                    </a:lnTo>
                    <a:lnTo>
                      <a:pt x="507" y="96"/>
                    </a:lnTo>
                    <a:lnTo>
                      <a:pt x="515" y="97"/>
                    </a:lnTo>
                    <a:lnTo>
                      <a:pt x="523" y="98"/>
                    </a:lnTo>
                    <a:lnTo>
                      <a:pt x="532" y="99"/>
                    </a:lnTo>
                    <a:lnTo>
                      <a:pt x="540" y="100"/>
                    </a:lnTo>
                    <a:lnTo>
                      <a:pt x="548" y="101"/>
                    </a:lnTo>
                    <a:lnTo>
                      <a:pt x="557" y="102"/>
                    </a:lnTo>
                    <a:lnTo>
                      <a:pt x="565" y="103"/>
                    </a:lnTo>
                    <a:lnTo>
                      <a:pt x="573" y="104"/>
                    </a:lnTo>
                    <a:lnTo>
                      <a:pt x="581" y="105"/>
                    </a:lnTo>
                    <a:lnTo>
                      <a:pt x="590" y="106"/>
                    </a:lnTo>
                    <a:lnTo>
                      <a:pt x="598" y="107"/>
                    </a:lnTo>
                    <a:lnTo>
                      <a:pt x="606" y="108"/>
                    </a:lnTo>
                    <a:lnTo>
                      <a:pt x="615" y="109"/>
                    </a:lnTo>
                    <a:lnTo>
                      <a:pt x="623" y="110"/>
                    </a:lnTo>
                    <a:lnTo>
                      <a:pt x="631" y="111"/>
                    </a:lnTo>
                    <a:lnTo>
                      <a:pt x="640" y="112"/>
                    </a:lnTo>
                    <a:lnTo>
                      <a:pt x="648" y="113"/>
                    </a:lnTo>
                    <a:lnTo>
                      <a:pt x="656" y="114"/>
                    </a:lnTo>
                    <a:lnTo>
                      <a:pt x="664" y="115"/>
                    </a:lnTo>
                    <a:lnTo>
                      <a:pt x="673" y="116"/>
                    </a:lnTo>
                    <a:lnTo>
                      <a:pt x="681" y="117"/>
                    </a:lnTo>
                    <a:lnTo>
                      <a:pt x="689" y="118"/>
                    </a:lnTo>
                    <a:lnTo>
                      <a:pt x="698" y="119"/>
                    </a:lnTo>
                    <a:lnTo>
                      <a:pt x="706" y="120"/>
                    </a:lnTo>
                    <a:lnTo>
                      <a:pt x="714" y="120"/>
                    </a:lnTo>
                    <a:lnTo>
                      <a:pt x="723" y="121"/>
                    </a:lnTo>
                    <a:lnTo>
                      <a:pt x="731" y="122"/>
                    </a:lnTo>
                    <a:lnTo>
                      <a:pt x="739" y="123"/>
                    </a:lnTo>
                    <a:lnTo>
                      <a:pt x="748" y="124"/>
                    </a:lnTo>
                    <a:lnTo>
                      <a:pt x="756" y="125"/>
                    </a:lnTo>
                    <a:lnTo>
                      <a:pt x="764" y="125"/>
                    </a:lnTo>
                    <a:lnTo>
                      <a:pt x="772" y="126"/>
                    </a:lnTo>
                    <a:lnTo>
                      <a:pt x="781" y="127"/>
                    </a:lnTo>
                    <a:lnTo>
                      <a:pt x="789" y="128"/>
                    </a:lnTo>
                    <a:lnTo>
                      <a:pt x="797" y="129"/>
                    </a:lnTo>
                    <a:lnTo>
                      <a:pt x="806" y="129"/>
                    </a:lnTo>
                    <a:lnTo>
                      <a:pt x="814" y="130"/>
                    </a:lnTo>
                    <a:lnTo>
                      <a:pt x="822" y="131"/>
                    </a:lnTo>
                    <a:lnTo>
                      <a:pt x="831" y="132"/>
                    </a:lnTo>
                    <a:lnTo>
                      <a:pt x="839" y="132"/>
                    </a:lnTo>
                  </a:path>
                </a:pathLst>
              </a:custGeom>
              <a:noFill/>
              <a:ln w="2">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968" name="Freeform 124"/>
              <p:cNvSpPr>
                <a:spLocks/>
              </p:cNvSpPr>
              <p:nvPr/>
            </p:nvSpPr>
            <p:spPr bwMode="auto">
              <a:xfrm>
                <a:off x="275" y="1978"/>
                <a:ext cx="2082" cy="69"/>
              </a:xfrm>
              <a:custGeom>
                <a:avLst/>
                <a:gdLst>
                  <a:gd name="T0" fmla="*/ 764 w 839"/>
                  <a:gd name="T1" fmla="*/ 0 h 28"/>
                  <a:gd name="T2" fmla="*/ 2352 w 839"/>
                  <a:gd name="T3" fmla="*/ 74 h 28"/>
                  <a:gd name="T4" fmla="*/ 3941 w 839"/>
                  <a:gd name="T5" fmla="*/ 182 h 28"/>
                  <a:gd name="T6" fmla="*/ 5457 w 839"/>
                  <a:gd name="T7" fmla="*/ 256 h 28"/>
                  <a:gd name="T8" fmla="*/ 7057 w 839"/>
                  <a:gd name="T9" fmla="*/ 377 h 28"/>
                  <a:gd name="T10" fmla="*/ 8571 w 839"/>
                  <a:gd name="T11" fmla="*/ 377 h 28"/>
                  <a:gd name="T12" fmla="*/ 10162 w 839"/>
                  <a:gd name="T13" fmla="*/ 449 h 28"/>
                  <a:gd name="T14" fmla="*/ 11750 w 839"/>
                  <a:gd name="T15" fmla="*/ 552 h 28"/>
                  <a:gd name="T16" fmla="*/ 13276 w 839"/>
                  <a:gd name="T17" fmla="*/ 631 h 28"/>
                  <a:gd name="T18" fmla="*/ 14872 w 839"/>
                  <a:gd name="T19" fmla="*/ 734 h 28"/>
                  <a:gd name="T20" fmla="*/ 16460 w 839"/>
                  <a:gd name="T21" fmla="*/ 734 h 28"/>
                  <a:gd name="T22" fmla="*/ 17969 w 839"/>
                  <a:gd name="T23" fmla="*/ 808 h 28"/>
                  <a:gd name="T24" fmla="*/ 19557 w 839"/>
                  <a:gd name="T25" fmla="*/ 929 h 28"/>
                  <a:gd name="T26" fmla="*/ 21090 w 839"/>
                  <a:gd name="T27" fmla="*/ 929 h 28"/>
                  <a:gd name="T28" fmla="*/ 22679 w 839"/>
                  <a:gd name="T29" fmla="*/ 1003 h 28"/>
                  <a:gd name="T30" fmla="*/ 24269 w 839"/>
                  <a:gd name="T31" fmla="*/ 1106 h 28"/>
                  <a:gd name="T32" fmla="*/ 25778 w 839"/>
                  <a:gd name="T33" fmla="*/ 1106 h 28"/>
                  <a:gd name="T34" fmla="*/ 27384 w 839"/>
                  <a:gd name="T35" fmla="*/ 1185 h 28"/>
                  <a:gd name="T36" fmla="*/ 28900 w 839"/>
                  <a:gd name="T37" fmla="*/ 1286 h 28"/>
                  <a:gd name="T38" fmla="*/ 30488 w 839"/>
                  <a:gd name="T39" fmla="*/ 1286 h 28"/>
                  <a:gd name="T40" fmla="*/ 32076 w 839"/>
                  <a:gd name="T41" fmla="*/ 1360 h 28"/>
                  <a:gd name="T42" fmla="*/ 33605 w 839"/>
                  <a:gd name="T43" fmla="*/ 1360 h 28"/>
                  <a:gd name="T44" fmla="*/ 35193 w 839"/>
                  <a:gd name="T45" fmla="*/ 1439 h 28"/>
                  <a:gd name="T46" fmla="*/ 36707 w 839"/>
                  <a:gd name="T47" fmla="*/ 1555 h 28"/>
                  <a:gd name="T48" fmla="*/ 38297 w 839"/>
                  <a:gd name="T49" fmla="*/ 1555 h 28"/>
                  <a:gd name="T50" fmla="*/ 39898 w 839"/>
                  <a:gd name="T51" fmla="*/ 1617 h 28"/>
                  <a:gd name="T52" fmla="*/ 41412 w 839"/>
                  <a:gd name="T53" fmla="*/ 1617 h 28"/>
                  <a:gd name="T54" fmla="*/ 43000 w 839"/>
                  <a:gd name="T55" fmla="*/ 1737 h 28"/>
                  <a:gd name="T56" fmla="*/ 44516 w 839"/>
                  <a:gd name="T57" fmla="*/ 1737 h 28"/>
                  <a:gd name="T58" fmla="*/ 46117 w 839"/>
                  <a:gd name="T59" fmla="*/ 1809 h 28"/>
                  <a:gd name="T60" fmla="*/ 47705 w 839"/>
                  <a:gd name="T61" fmla="*/ 1809 h 28"/>
                  <a:gd name="T62" fmla="*/ 49221 w 839"/>
                  <a:gd name="T63" fmla="*/ 1912 h 28"/>
                  <a:gd name="T64" fmla="*/ 50809 w 839"/>
                  <a:gd name="T65" fmla="*/ 1912 h 28"/>
                  <a:gd name="T66" fmla="*/ 52397 w 839"/>
                  <a:gd name="T67" fmla="*/ 1991 h 28"/>
                  <a:gd name="T68" fmla="*/ 53926 w 839"/>
                  <a:gd name="T69" fmla="*/ 1991 h 28"/>
                  <a:gd name="T70" fmla="*/ 55514 w 839"/>
                  <a:gd name="T71" fmla="*/ 1991 h 28"/>
                  <a:gd name="T72" fmla="*/ 57028 w 839"/>
                  <a:gd name="T73" fmla="*/ 2095 h 28"/>
                  <a:gd name="T74" fmla="*/ 58619 w 839"/>
                  <a:gd name="T75" fmla="*/ 2095 h 28"/>
                  <a:gd name="T76" fmla="*/ 60224 w 839"/>
                  <a:gd name="T77" fmla="*/ 2169 h 28"/>
                  <a:gd name="T78" fmla="*/ 61733 w 839"/>
                  <a:gd name="T79" fmla="*/ 2169 h 28"/>
                  <a:gd name="T80" fmla="*/ 63324 w 839"/>
                  <a:gd name="T81" fmla="*/ 2169 h 28"/>
                  <a:gd name="T82" fmla="*/ 64837 w 839"/>
                  <a:gd name="T83" fmla="*/ 2289 h 28"/>
                  <a:gd name="T84" fmla="*/ 66445 w 839"/>
                  <a:gd name="T85" fmla="*/ 2289 h 28"/>
                  <a:gd name="T86" fmla="*/ 68034 w 839"/>
                  <a:gd name="T87" fmla="*/ 2363 h 28"/>
                  <a:gd name="T88" fmla="*/ 69542 w 839"/>
                  <a:gd name="T89" fmla="*/ 2363 h 28"/>
                  <a:gd name="T90" fmla="*/ 71138 w 839"/>
                  <a:gd name="T91" fmla="*/ 2363 h 28"/>
                  <a:gd name="T92" fmla="*/ 72664 w 839"/>
                  <a:gd name="T93" fmla="*/ 2472 h 28"/>
                  <a:gd name="T94" fmla="*/ 74252 w 839"/>
                  <a:gd name="T95" fmla="*/ 2472 h 28"/>
                  <a:gd name="T96" fmla="*/ 75840 w 839"/>
                  <a:gd name="T97" fmla="*/ 2472 h 28"/>
                  <a:gd name="T98" fmla="*/ 77349 w 839"/>
                  <a:gd name="T99" fmla="*/ 2546 h 28"/>
                  <a:gd name="T100" fmla="*/ 78957 w 839"/>
                  <a:gd name="T101" fmla="*/ 2546 h 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9"/>
                  <a:gd name="T154" fmla="*/ 0 h 28"/>
                  <a:gd name="T155" fmla="*/ 839 w 839"/>
                  <a:gd name="T156" fmla="*/ 28 h 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9" h="28">
                    <a:moveTo>
                      <a:pt x="0" y="0"/>
                    </a:moveTo>
                    <a:lnTo>
                      <a:pt x="8" y="0"/>
                    </a:lnTo>
                    <a:lnTo>
                      <a:pt x="17" y="1"/>
                    </a:lnTo>
                    <a:lnTo>
                      <a:pt x="25" y="1"/>
                    </a:lnTo>
                    <a:lnTo>
                      <a:pt x="33" y="1"/>
                    </a:lnTo>
                    <a:lnTo>
                      <a:pt x="42" y="2"/>
                    </a:lnTo>
                    <a:lnTo>
                      <a:pt x="50" y="2"/>
                    </a:lnTo>
                    <a:lnTo>
                      <a:pt x="58" y="3"/>
                    </a:lnTo>
                    <a:lnTo>
                      <a:pt x="67" y="3"/>
                    </a:lnTo>
                    <a:lnTo>
                      <a:pt x="75" y="4"/>
                    </a:lnTo>
                    <a:lnTo>
                      <a:pt x="83" y="4"/>
                    </a:lnTo>
                    <a:lnTo>
                      <a:pt x="91" y="4"/>
                    </a:lnTo>
                    <a:lnTo>
                      <a:pt x="100" y="5"/>
                    </a:lnTo>
                    <a:lnTo>
                      <a:pt x="108" y="5"/>
                    </a:lnTo>
                    <a:lnTo>
                      <a:pt x="116" y="6"/>
                    </a:lnTo>
                    <a:lnTo>
                      <a:pt x="125" y="6"/>
                    </a:lnTo>
                    <a:lnTo>
                      <a:pt x="133" y="6"/>
                    </a:lnTo>
                    <a:lnTo>
                      <a:pt x="141" y="7"/>
                    </a:lnTo>
                    <a:lnTo>
                      <a:pt x="150" y="7"/>
                    </a:lnTo>
                    <a:lnTo>
                      <a:pt x="158" y="8"/>
                    </a:lnTo>
                    <a:lnTo>
                      <a:pt x="166" y="8"/>
                    </a:lnTo>
                    <a:lnTo>
                      <a:pt x="175" y="8"/>
                    </a:lnTo>
                    <a:lnTo>
                      <a:pt x="183" y="9"/>
                    </a:lnTo>
                    <a:lnTo>
                      <a:pt x="191" y="9"/>
                    </a:lnTo>
                    <a:lnTo>
                      <a:pt x="199" y="9"/>
                    </a:lnTo>
                    <a:lnTo>
                      <a:pt x="208" y="10"/>
                    </a:lnTo>
                    <a:lnTo>
                      <a:pt x="216" y="10"/>
                    </a:lnTo>
                    <a:lnTo>
                      <a:pt x="224" y="10"/>
                    </a:lnTo>
                    <a:lnTo>
                      <a:pt x="233" y="11"/>
                    </a:lnTo>
                    <a:lnTo>
                      <a:pt x="241" y="11"/>
                    </a:lnTo>
                    <a:lnTo>
                      <a:pt x="249" y="11"/>
                    </a:lnTo>
                    <a:lnTo>
                      <a:pt x="258" y="12"/>
                    </a:lnTo>
                    <a:lnTo>
                      <a:pt x="266" y="12"/>
                    </a:lnTo>
                    <a:lnTo>
                      <a:pt x="274" y="12"/>
                    </a:lnTo>
                    <a:lnTo>
                      <a:pt x="282" y="13"/>
                    </a:lnTo>
                    <a:lnTo>
                      <a:pt x="291" y="13"/>
                    </a:lnTo>
                    <a:lnTo>
                      <a:pt x="299" y="13"/>
                    </a:lnTo>
                    <a:lnTo>
                      <a:pt x="307" y="14"/>
                    </a:lnTo>
                    <a:lnTo>
                      <a:pt x="316" y="14"/>
                    </a:lnTo>
                    <a:lnTo>
                      <a:pt x="324" y="14"/>
                    </a:lnTo>
                    <a:lnTo>
                      <a:pt x="332" y="15"/>
                    </a:lnTo>
                    <a:lnTo>
                      <a:pt x="341" y="15"/>
                    </a:lnTo>
                    <a:lnTo>
                      <a:pt x="349" y="15"/>
                    </a:lnTo>
                    <a:lnTo>
                      <a:pt x="357" y="15"/>
                    </a:lnTo>
                    <a:lnTo>
                      <a:pt x="366" y="16"/>
                    </a:lnTo>
                    <a:lnTo>
                      <a:pt x="374" y="16"/>
                    </a:lnTo>
                    <a:lnTo>
                      <a:pt x="382" y="16"/>
                    </a:lnTo>
                    <a:lnTo>
                      <a:pt x="390" y="17"/>
                    </a:lnTo>
                    <a:lnTo>
                      <a:pt x="399" y="17"/>
                    </a:lnTo>
                    <a:lnTo>
                      <a:pt x="407" y="17"/>
                    </a:lnTo>
                    <a:lnTo>
                      <a:pt x="415" y="17"/>
                    </a:lnTo>
                    <a:lnTo>
                      <a:pt x="424" y="18"/>
                    </a:lnTo>
                    <a:lnTo>
                      <a:pt x="432" y="18"/>
                    </a:lnTo>
                    <a:lnTo>
                      <a:pt x="440" y="18"/>
                    </a:lnTo>
                    <a:lnTo>
                      <a:pt x="449" y="18"/>
                    </a:lnTo>
                    <a:lnTo>
                      <a:pt x="457" y="19"/>
                    </a:lnTo>
                    <a:lnTo>
                      <a:pt x="465" y="19"/>
                    </a:lnTo>
                    <a:lnTo>
                      <a:pt x="473" y="19"/>
                    </a:lnTo>
                    <a:lnTo>
                      <a:pt x="482" y="19"/>
                    </a:lnTo>
                    <a:lnTo>
                      <a:pt x="490" y="20"/>
                    </a:lnTo>
                    <a:lnTo>
                      <a:pt x="498" y="20"/>
                    </a:lnTo>
                    <a:lnTo>
                      <a:pt x="507" y="20"/>
                    </a:lnTo>
                    <a:lnTo>
                      <a:pt x="515" y="20"/>
                    </a:lnTo>
                    <a:lnTo>
                      <a:pt x="523" y="21"/>
                    </a:lnTo>
                    <a:lnTo>
                      <a:pt x="532" y="21"/>
                    </a:lnTo>
                    <a:lnTo>
                      <a:pt x="540" y="21"/>
                    </a:lnTo>
                    <a:lnTo>
                      <a:pt x="548" y="21"/>
                    </a:lnTo>
                    <a:lnTo>
                      <a:pt x="557" y="22"/>
                    </a:lnTo>
                    <a:lnTo>
                      <a:pt x="565" y="22"/>
                    </a:lnTo>
                    <a:lnTo>
                      <a:pt x="573" y="22"/>
                    </a:lnTo>
                    <a:lnTo>
                      <a:pt x="581" y="22"/>
                    </a:lnTo>
                    <a:lnTo>
                      <a:pt x="590" y="22"/>
                    </a:lnTo>
                    <a:lnTo>
                      <a:pt x="598" y="23"/>
                    </a:lnTo>
                    <a:lnTo>
                      <a:pt x="606" y="23"/>
                    </a:lnTo>
                    <a:lnTo>
                      <a:pt x="615" y="23"/>
                    </a:lnTo>
                    <a:lnTo>
                      <a:pt x="623" y="23"/>
                    </a:lnTo>
                    <a:lnTo>
                      <a:pt x="631" y="23"/>
                    </a:lnTo>
                    <a:lnTo>
                      <a:pt x="640" y="24"/>
                    </a:lnTo>
                    <a:lnTo>
                      <a:pt x="648" y="24"/>
                    </a:lnTo>
                    <a:lnTo>
                      <a:pt x="656" y="24"/>
                    </a:lnTo>
                    <a:lnTo>
                      <a:pt x="664" y="24"/>
                    </a:lnTo>
                    <a:lnTo>
                      <a:pt x="673" y="24"/>
                    </a:lnTo>
                    <a:lnTo>
                      <a:pt x="681" y="25"/>
                    </a:lnTo>
                    <a:lnTo>
                      <a:pt x="689" y="25"/>
                    </a:lnTo>
                    <a:lnTo>
                      <a:pt x="698" y="25"/>
                    </a:lnTo>
                    <a:lnTo>
                      <a:pt x="706" y="25"/>
                    </a:lnTo>
                    <a:lnTo>
                      <a:pt x="714" y="25"/>
                    </a:lnTo>
                    <a:lnTo>
                      <a:pt x="723" y="26"/>
                    </a:lnTo>
                    <a:lnTo>
                      <a:pt x="731" y="26"/>
                    </a:lnTo>
                    <a:lnTo>
                      <a:pt x="739" y="26"/>
                    </a:lnTo>
                    <a:lnTo>
                      <a:pt x="748" y="26"/>
                    </a:lnTo>
                    <a:lnTo>
                      <a:pt x="756" y="26"/>
                    </a:lnTo>
                    <a:lnTo>
                      <a:pt x="764" y="26"/>
                    </a:lnTo>
                    <a:lnTo>
                      <a:pt x="772" y="27"/>
                    </a:lnTo>
                    <a:lnTo>
                      <a:pt x="781" y="27"/>
                    </a:lnTo>
                    <a:lnTo>
                      <a:pt x="789" y="27"/>
                    </a:lnTo>
                    <a:lnTo>
                      <a:pt x="797" y="27"/>
                    </a:lnTo>
                    <a:lnTo>
                      <a:pt x="806" y="27"/>
                    </a:lnTo>
                    <a:lnTo>
                      <a:pt x="814" y="27"/>
                    </a:lnTo>
                    <a:lnTo>
                      <a:pt x="822" y="28"/>
                    </a:lnTo>
                    <a:lnTo>
                      <a:pt x="831" y="28"/>
                    </a:lnTo>
                    <a:lnTo>
                      <a:pt x="839" y="28"/>
                    </a:lnTo>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969" name="Freeform 125"/>
              <p:cNvSpPr>
                <a:spLocks/>
              </p:cNvSpPr>
              <p:nvPr/>
            </p:nvSpPr>
            <p:spPr bwMode="auto">
              <a:xfrm>
                <a:off x="275" y="876"/>
                <a:ext cx="2082" cy="787"/>
              </a:xfrm>
              <a:custGeom>
                <a:avLst/>
                <a:gdLst>
                  <a:gd name="T0" fmla="*/ 764 w 839"/>
                  <a:gd name="T1" fmla="*/ 457 h 317"/>
                  <a:gd name="T2" fmla="*/ 2352 w 839"/>
                  <a:gd name="T3" fmla="*/ 1405 h 317"/>
                  <a:gd name="T4" fmla="*/ 3941 w 839"/>
                  <a:gd name="T5" fmla="*/ 2282 h 317"/>
                  <a:gd name="T6" fmla="*/ 5457 w 839"/>
                  <a:gd name="T7" fmla="*/ 3198 h 317"/>
                  <a:gd name="T8" fmla="*/ 7057 w 839"/>
                  <a:gd name="T9" fmla="*/ 4069 h 317"/>
                  <a:gd name="T10" fmla="*/ 8571 w 839"/>
                  <a:gd name="T11" fmla="*/ 4893 h 317"/>
                  <a:gd name="T12" fmla="*/ 10162 w 839"/>
                  <a:gd name="T13" fmla="*/ 5737 h 317"/>
                  <a:gd name="T14" fmla="*/ 11750 w 839"/>
                  <a:gd name="T15" fmla="*/ 6614 h 317"/>
                  <a:gd name="T16" fmla="*/ 13276 w 839"/>
                  <a:gd name="T17" fmla="*/ 7453 h 317"/>
                  <a:gd name="T18" fmla="*/ 14872 w 839"/>
                  <a:gd name="T19" fmla="*/ 8203 h 317"/>
                  <a:gd name="T20" fmla="*/ 16460 w 839"/>
                  <a:gd name="T21" fmla="*/ 9042 h 317"/>
                  <a:gd name="T22" fmla="*/ 17969 w 839"/>
                  <a:gd name="T23" fmla="*/ 9806 h 317"/>
                  <a:gd name="T24" fmla="*/ 19557 w 839"/>
                  <a:gd name="T25" fmla="*/ 10559 h 317"/>
                  <a:gd name="T26" fmla="*/ 21090 w 839"/>
                  <a:gd name="T27" fmla="*/ 11199 h 317"/>
                  <a:gd name="T28" fmla="*/ 22679 w 839"/>
                  <a:gd name="T29" fmla="*/ 11964 h 317"/>
                  <a:gd name="T30" fmla="*/ 24269 w 839"/>
                  <a:gd name="T31" fmla="*/ 12654 h 317"/>
                  <a:gd name="T32" fmla="*/ 25778 w 839"/>
                  <a:gd name="T33" fmla="*/ 13406 h 317"/>
                  <a:gd name="T34" fmla="*/ 27384 w 839"/>
                  <a:gd name="T35" fmla="*/ 14064 h 317"/>
                  <a:gd name="T36" fmla="*/ 28900 w 839"/>
                  <a:gd name="T37" fmla="*/ 14707 h 317"/>
                  <a:gd name="T38" fmla="*/ 30488 w 839"/>
                  <a:gd name="T39" fmla="*/ 15378 h 317"/>
                  <a:gd name="T40" fmla="*/ 32076 w 839"/>
                  <a:gd name="T41" fmla="*/ 15958 h 317"/>
                  <a:gd name="T42" fmla="*/ 33605 w 839"/>
                  <a:gd name="T43" fmla="*/ 16604 h 317"/>
                  <a:gd name="T44" fmla="*/ 35193 w 839"/>
                  <a:gd name="T45" fmla="*/ 17172 h 317"/>
                  <a:gd name="T46" fmla="*/ 36707 w 839"/>
                  <a:gd name="T47" fmla="*/ 17813 h 317"/>
                  <a:gd name="T48" fmla="*/ 38297 w 839"/>
                  <a:gd name="T49" fmla="*/ 18391 h 317"/>
                  <a:gd name="T50" fmla="*/ 39898 w 839"/>
                  <a:gd name="T51" fmla="*/ 18960 h 317"/>
                  <a:gd name="T52" fmla="*/ 41412 w 839"/>
                  <a:gd name="T53" fmla="*/ 19526 h 317"/>
                  <a:gd name="T54" fmla="*/ 43000 w 839"/>
                  <a:gd name="T55" fmla="*/ 20092 h 317"/>
                  <a:gd name="T56" fmla="*/ 44516 w 839"/>
                  <a:gd name="T57" fmla="*/ 20549 h 317"/>
                  <a:gd name="T58" fmla="*/ 46117 w 839"/>
                  <a:gd name="T59" fmla="*/ 21117 h 317"/>
                  <a:gd name="T60" fmla="*/ 47705 w 839"/>
                  <a:gd name="T61" fmla="*/ 21621 h 317"/>
                  <a:gd name="T62" fmla="*/ 49221 w 839"/>
                  <a:gd name="T63" fmla="*/ 22140 h 317"/>
                  <a:gd name="T64" fmla="*/ 50809 w 839"/>
                  <a:gd name="T65" fmla="*/ 22644 h 317"/>
                  <a:gd name="T66" fmla="*/ 52397 w 839"/>
                  <a:gd name="T67" fmla="*/ 23089 h 317"/>
                  <a:gd name="T68" fmla="*/ 53926 w 839"/>
                  <a:gd name="T69" fmla="*/ 23595 h 317"/>
                  <a:gd name="T70" fmla="*/ 55514 w 839"/>
                  <a:gd name="T71" fmla="*/ 24057 h 317"/>
                  <a:gd name="T72" fmla="*/ 57028 w 839"/>
                  <a:gd name="T73" fmla="*/ 24501 h 317"/>
                  <a:gd name="T74" fmla="*/ 58619 w 839"/>
                  <a:gd name="T75" fmla="*/ 24881 h 317"/>
                  <a:gd name="T76" fmla="*/ 60224 w 839"/>
                  <a:gd name="T77" fmla="*/ 25370 h 317"/>
                  <a:gd name="T78" fmla="*/ 61733 w 839"/>
                  <a:gd name="T79" fmla="*/ 25753 h 317"/>
                  <a:gd name="T80" fmla="*/ 63324 w 839"/>
                  <a:gd name="T81" fmla="*/ 26214 h 317"/>
                  <a:gd name="T82" fmla="*/ 64837 w 839"/>
                  <a:gd name="T83" fmla="*/ 26597 h 317"/>
                  <a:gd name="T84" fmla="*/ 66445 w 839"/>
                  <a:gd name="T85" fmla="*/ 26979 h 317"/>
                  <a:gd name="T86" fmla="*/ 68034 w 839"/>
                  <a:gd name="T87" fmla="*/ 27421 h 317"/>
                  <a:gd name="T88" fmla="*/ 69542 w 839"/>
                  <a:gd name="T89" fmla="*/ 27803 h 317"/>
                  <a:gd name="T90" fmla="*/ 71138 w 839"/>
                  <a:gd name="T91" fmla="*/ 28186 h 317"/>
                  <a:gd name="T92" fmla="*/ 72664 w 839"/>
                  <a:gd name="T93" fmla="*/ 28568 h 317"/>
                  <a:gd name="T94" fmla="*/ 74252 w 839"/>
                  <a:gd name="T95" fmla="*/ 28876 h 317"/>
                  <a:gd name="T96" fmla="*/ 75840 w 839"/>
                  <a:gd name="T97" fmla="*/ 29258 h 317"/>
                  <a:gd name="T98" fmla="*/ 77349 w 839"/>
                  <a:gd name="T99" fmla="*/ 29623 h 317"/>
                  <a:gd name="T100" fmla="*/ 78957 w 839"/>
                  <a:gd name="T101" fmla="*/ 29899 h 31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9"/>
                  <a:gd name="T154" fmla="*/ 0 h 317"/>
                  <a:gd name="T155" fmla="*/ 839 w 839"/>
                  <a:gd name="T156" fmla="*/ 317 h 31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9" h="317">
                    <a:moveTo>
                      <a:pt x="0" y="0"/>
                    </a:moveTo>
                    <a:lnTo>
                      <a:pt x="8" y="5"/>
                    </a:lnTo>
                    <a:lnTo>
                      <a:pt x="17" y="10"/>
                    </a:lnTo>
                    <a:lnTo>
                      <a:pt x="25" y="15"/>
                    </a:lnTo>
                    <a:lnTo>
                      <a:pt x="33" y="19"/>
                    </a:lnTo>
                    <a:lnTo>
                      <a:pt x="42" y="24"/>
                    </a:lnTo>
                    <a:lnTo>
                      <a:pt x="50" y="29"/>
                    </a:lnTo>
                    <a:lnTo>
                      <a:pt x="58" y="34"/>
                    </a:lnTo>
                    <a:lnTo>
                      <a:pt x="67" y="39"/>
                    </a:lnTo>
                    <a:lnTo>
                      <a:pt x="75" y="43"/>
                    </a:lnTo>
                    <a:lnTo>
                      <a:pt x="83" y="48"/>
                    </a:lnTo>
                    <a:lnTo>
                      <a:pt x="91" y="52"/>
                    </a:lnTo>
                    <a:lnTo>
                      <a:pt x="100" y="57"/>
                    </a:lnTo>
                    <a:lnTo>
                      <a:pt x="108" y="61"/>
                    </a:lnTo>
                    <a:lnTo>
                      <a:pt x="116" y="66"/>
                    </a:lnTo>
                    <a:lnTo>
                      <a:pt x="125" y="70"/>
                    </a:lnTo>
                    <a:lnTo>
                      <a:pt x="133" y="75"/>
                    </a:lnTo>
                    <a:lnTo>
                      <a:pt x="141" y="79"/>
                    </a:lnTo>
                    <a:lnTo>
                      <a:pt x="150" y="83"/>
                    </a:lnTo>
                    <a:lnTo>
                      <a:pt x="158" y="87"/>
                    </a:lnTo>
                    <a:lnTo>
                      <a:pt x="166" y="91"/>
                    </a:lnTo>
                    <a:lnTo>
                      <a:pt x="175" y="96"/>
                    </a:lnTo>
                    <a:lnTo>
                      <a:pt x="183" y="100"/>
                    </a:lnTo>
                    <a:lnTo>
                      <a:pt x="191" y="104"/>
                    </a:lnTo>
                    <a:lnTo>
                      <a:pt x="199" y="108"/>
                    </a:lnTo>
                    <a:lnTo>
                      <a:pt x="208" y="112"/>
                    </a:lnTo>
                    <a:lnTo>
                      <a:pt x="216" y="115"/>
                    </a:lnTo>
                    <a:lnTo>
                      <a:pt x="224" y="119"/>
                    </a:lnTo>
                    <a:lnTo>
                      <a:pt x="233" y="123"/>
                    </a:lnTo>
                    <a:lnTo>
                      <a:pt x="241" y="127"/>
                    </a:lnTo>
                    <a:lnTo>
                      <a:pt x="249" y="131"/>
                    </a:lnTo>
                    <a:lnTo>
                      <a:pt x="258" y="134"/>
                    </a:lnTo>
                    <a:lnTo>
                      <a:pt x="266" y="138"/>
                    </a:lnTo>
                    <a:lnTo>
                      <a:pt x="274" y="142"/>
                    </a:lnTo>
                    <a:lnTo>
                      <a:pt x="282" y="145"/>
                    </a:lnTo>
                    <a:lnTo>
                      <a:pt x="291" y="149"/>
                    </a:lnTo>
                    <a:lnTo>
                      <a:pt x="299" y="152"/>
                    </a:lnTo>
                    <a:lnTo>
                      <a:pt x="307" y="156"/>
                    </a:lnTo>
                    <a:lnTo>
                      <a:pt x="316" y="159"/>
                    </a:lnTo>
                    <a:lnTo>
                      <a:pt x="324" y="163"/>
                    </a:lnTo>
                    <a:lnTo>
                      <a:pt x="332" y="166"/>
                    </a:lnTo>
                    <a:lnTo>
                      <a:pt x="341" y="169"/>
                    </a:lnTo>
                    <a:lnTo>
                      <a:pt x="349" y="173"/>
                    </a:lnTo>
                    <a:lnTo>
                      <a:pt x="357" y="176"/>
                    </a:lnTo>
                    <a:lnTo>
                      <a:pt x="366" y="179"/>
                    </a:lnTo>
                    <a:lnTo>
                      <a:pt x="374" y="182"/>
                    </a:lnTo>
                    <a:lnTo>
                      <a:pt x="382" y="186"/>
                    </a:lnTo>
                    <a:lnTo>
                      <a:pt x="390" y="189"/>
                    </a:lnTo>
                    <a:lnTo>
                      <a:pt x="399" y="192"/>
                    </a:lnTo>
                    <a:lnTo>
                      <a:pt x="407" y="195"/>
                    </a:lnTo>
                    <a:lnTo>
                      <a:pt x="415" y="198"/>
                    </a:lnTo>
                    <a:lnTo>
                      <a:pt x="424" y="201"/>
                    </a:lnTo>
                    <a:lnTo>
                      <a:pt x="432" y="204"/>
                    </a:lnTo>
                    <a:lnTo>
                      <a:pt x="440" y="207"/>
                    </a:lnTo>
                    <a:lnTo>
                      <a:pt x="449" y="210"/>
                    </a:lnTo>
                    <a:lnTo>
                      <a:pt x="457" y="213"/>
                    </a:lnTo>
                    <a:lnTo>
                      <a:pt x="465" y="215"/>
                    </a:lnTo>
                    <a:lnTo>
                      <a:pt x="473" y="218"/>
                    </a:lnTo>
                    <a:lnTo>
                      <a:pt x="482" y="221"/>
                    </a:lnTo>
                    <a:lnTo>
                      <a:pt x="490" y="224"/>
                    </a:lnTo>
                    <a:lnTo>
                      <a:pt x="498" y="227"/>
                    </a:lnTo>
                    <a:lnTo>
                      <a:pt x="507" y="229"/>
                    </a:lnTo>
                    <a:lnTo>
                      <a:pt x="515" y="232"/>
                    </a:lnTo>
                    <a:lnTo>
                      <a:pt x="523" y="235"/>
                    </a:lnTo>
                    <a:lnTo>
                      <a:pt x="532" y="237"/>
                    </a:lnTo>
                    <a:lnTo>
                      <a:pt x="540" y="240"/>
                    </a:lnTo>
                    <a:lnTo>
                      <a:pt x="548" y="242"/>
                    </a:lnTo>
                    <a:lnTo>
                      <a:pt x="557" y="245"/>
                    </a:lnTo>
                    <a:lnTo>
                      <a:pt x="565" y="247"/>
                    </a:lnTo>
                    <a:lnTo>
                      <a:pt x="573" y="250"/>
                    </a:lnTo>
                    <a:lnTo>
                      <a:pt x="581" y="252"/>
                    </a:lnTo>
                    <a:lnTo>
                      <a:pt x="590" y="255"/>
                    </a:lnTo>
                    <a:lnTo>
                      <a:pt x="598" y="257"/>
                    </a:lnTo>
                    <a:lnTo>
                      <a:pt x="606" y="260"/>
                    </a:lnTo>
                    <a:lnTo>
                      <a:pt x="615" y="262"/>
                    </a:lnTo>
                    <a:lnTo>
                      <a:pt x="623" y="264"/>
                    </a:lnTo>
                    <a:lnTo>
                      <a:pt x="631" y="267"/>
                    </a:lnTo>
                    <a:lnTo>
                      <a:pt x="640" y="269"/>
                    </a:lnTo>
                    <a:lnTo>
                      <a:pt x="648" y="271"/>
                    </a:lnTo>
                    <a:lnTo>
                      <a:pt x="656" y="273"/>
                    </a:lnTo>
                    <a:lnTo>
                      <a:pt x="664" y="276"/>
                    </a:lnTo>
                    <a:lnTo>
                      <a:pt x="673" y="278"/>
                    </a:lnTo>
                    <a:lnTo>
                      <a:pt x="681" y="280"/>
                    </a:lnTo>
                    <a:lnTo>
                      <a:pt x="689" y="282"/>
                    </a:lnTo>
                    <a:lnTo>
                      <a:pt x="698" y="284"/>
                    </a:lnTo>
                    <a:lnTo>
                      <a:pt x="706" y="286"/>
                    </a:lnTo>
                    <a:lnTo>
                      <a:pt x="714" y="289"/>
                    </a:lnTo>
                    <a:lnTo>
                      <a:pt x="723" y="291"/>
                    </a:lnTo>
                    <a:lnTo>
                      <a:pt x="731" y="293"/>
                    </a:lnTo>
                    <a:lnTo>
                      <a:pt x="739" y="295"/>
                    </a:lnTo>
                    <a:lnTo>
                      <a:pt x="748" y="297"/>
                    </a:lnTo>
                    <a:lnTo>
                      <a:pt x="756" y="299"/>
                    </a:lnTo>
                    <a:lnTo>
                      <a:pt x="764" y="301"/>
                    </a:lnTo>
                    <a:lnTo>
                      <a:pt x="772" y="303"/>
                    </a:lnTo>
                    <a:lnTo>
                      <a:pt x="781" y="304"/>
                    </a:lnTo>
                    <a:lnTo>
                      <a:pt x="789" y="306"/>
                    </a:lnTo>
                    <a:lnTo>
                      <a:pt x="797" y="308"/>
                    </a:lnTo>
                    <a:lnTo>
                      <a:pt x="806" y="310"/>
                    </a:lnTo>
                    <a:lnTo>
                      <a:pt x="814" y="312"/>
                    </a:lnTo>
                    <a:lnTo>
                      <a:pt x="822" y="314"/>
                    </a:lnTo>
                    <a:lnTo>
                      <a:pt x="831" y="316"/>
                    </a:lnTo>
                    <a:lnTo>
                      <a:pt x="839" y="317"/>
                    </a:lnTo>
                  </a:path>
                </a:pathLst>
              </a:custGeom>
              <a:noFill/>
              <a:ln w="2">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970" name="Freeform 126"/>
              <p:cNvSpPr>
                <a:spLocks/>
              </p:cNvSpPr>
              <p:nvPr/>
            </p:nvSpPr>
            <p:spPr bwMode="auto">
              <a:xfrm>
                <a:off x="265" y="147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1" name="Freeform 127"/>
              <p:cNvSpPr>
                <a:spLocks/>
              </p:cNvSpPr>
              <p:nvPr/>
            </p:nvSpPr>
            <p:spPr bwMode="auto">
              <a:xfrm>
                <a:off x="285" y="148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2" name="Freeform 128"/>
              <p:cNvSpPr>
                <a:spLocks/>
              </p:cNvSpPr>
              <p:nvPr/>
            </p:nvSpPr>
            <p:spPr bwMode="auto">
              <a:xfrm>
                <a:off x="308" y="1489"/>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3" name="Freeform 129"/>
              <p:cNvSpPr>
                <a:spLocks/>
              </p:cNvSpPr>
              <p:nvPr/>
            </p:nvSpPr>
            <p:spPr bwMode="auto">
              <a:xfrm>
                <a:off x="327" y="149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4" name="Freeform 130"/>
              <p:cNvSpPr>
                <a:spLocks/>
              </p:cNvSpPr>
              <p:nvPr/>
            </p:nvSpPr>
            <p:spPr bwMode="auto">
              <a:xfrm>
                <a:off x="347" y="149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5" name="Freeform 131"/>
              <p:cNvSpPr>
                <a:spLocks/>
              </p:cNvSpPr>
              <p:nvPr/>
            </p:nvSpPr>
            <p:spPr bwMode="auto">
              <a:xfrm>
                <a:off x="370" y="1507"/>
                <a:ext cx="19" cy="19"/>
              </a:xfrm>
              <a:custGeom>
                <a:avLst/>
                <a:gdLst>
                  <a:gd name="T0" fmla="*/ 10 w 19"/>
                  <a:gd name="T1" fmla="*/ 0 h 19"/>
                  <a:gd name="T2" fmla="*/ 19 w 19"/>
                  <a:gd name="T3" fmla="*/ 9 h 19"/>
                  <a:gd name="T4" fmla="*/ 10 w 19"/>
                  <a:gd name="T5" fmla="*/ 19 h 19"/>
                  <a:gd name="T6" fmla="*/ 0 w 19"/>
                  <a:gd name="T7" fmla="*/ 9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6" name="Freeform 132"/>
              <p:cNvSpPr>
                <a:spLocks/>
              </p:cNvSpPr>
              <p:nvPr/>
            </p:nvSpPr>
            <p:spPr bwMode="auto">
              <a:xfrm>
                <a:off x="389" y="1512"/>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7" name="Freeform 133"/>
              <p:cNvSpPr>
                <a:spLocks/>
              </p:cNvSpPr>
              <p:nvPr/>
            </p:nvSpPr>
            <p:spPr bwMode="auto">
              <a:xfrm>
                <a:off x="409" y="151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8" name="Freeform 134"/>
              <p:cNvSpPr>
                <a:spLocks/>
              </p:cNvSpPr>
              <p:nvPr/>
            </p:nvSpPr>
            <p:spPr bwMode="auto">
              <a:xfrm>
                <a:off x="432" y="152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79" name="Freeform 135"/>
              <p:cNvSpPr>
                <a:spLocks/>
              </p:cNvSpPr>
              <p:nvPr/>
            </p:nvSpPr>
            <p:spPr bwMode="auto">
              <a:xfrm>
                <a:off x="451" y="152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0" name="Freeform 136"/>
              <p:cNvSpPr>
                <a:spLocks/>
              </p:cNvSpPr>
              <p:nvPr/>
            </p:nvSpPr>
            <p:spPr bwMode="auto">
              <a:xfrm>
                <a:off x="471" y="153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1" name="Freeform 137"/>
              <p:cNvSpPr>
                <a:spLocks/>
              </p:cNvSpPr>
              <p:nvPr/>
            </p:nvSpPr>
            <p:spPr bwMode="auto">
              <a:xfrm>
                <a:off x="491" y="154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2" name="Freeform 138"/>
              <p:cNvSpPr>
                <a:spLocks/>
              </p:cNvSpPr>
              <p:nvPr/>
            </p:nvSpPr>
            <p:spPr bwMode="auto">
              <a:xfrm>
                <a:off x="513" y="154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3" name="Freeform 139"/>
              <p:cNvSpPr>
                <a:spLocks/>
              </p:cNvSpPr>
              <p:nvPr/>
            </p:nvSpPr>
            <p:spPr bwMode="auto">
              <a:xfrm>
                <a:off x="533" y="155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4" name="Freeform 140"/>
              <p:cNvSpPr>
                <a:spLocks/>
              </p:cNvSpPr>
              <p:nvPr/>
            </p:nvSpPr>
            <p:spPr bwMode="auto">
              <a:xfrm>
                <a:off x="553" y="155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5" name="Freeform 141"/>
              <p:cNvSpPr>
                <a:spLocks/>
              </p:cNvSpPr>
              <p:nvPr/>
            </p:nvSpPr>
            <p:spPr bwMode="auto">
              <a:xfrm>
                <a:off x="576" y="1564"/>
                <a:ext cx="19" cy="19"/>
              </a:xfrm>
              <a:custGeom>
                <a:avLst/>
                <a:gdLst>
                  <a:gd name="T0" fmla="*/ 9 w 19"/>
                  <a:gd name="T1" fmla="*/ 0 h 19"/>
                  <a:gd name="T2" fmla="*/ 19 w 19"/>
                  <a:gd name="T3" fmla="*/ 10 h 19"/>
                  <a:gd name="T4" fmla="*/ 9 w 19"/>
                  <a:gd name="T5" fmla="*/ 19 h 19"/>
                  <a:gd name="T6" fmla="*/ 0 w 19"/>
                  <a:gd name="T7" fmla="*/ 10 h 19"/>
                  <a:gd name="T8" fmla="*/ 9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9" y="0"/>
                    </a:moveTo>
                    <a:lnTo>
                      <a:pt x="19" y="10"/>
                    </a:lnTo>
                    <a:lnTo>
                      <a:pt x="9" y="19"/>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986" name="Freeform 142"/>
              <p:cNvSpPr>
                <a:spLocks/>
              </p:cNvSpPr>
              <p:nvPr/>
            </p:nvSpPr>
            <p:spPr bwMode="auto">
              <a:xfrm>
                <a:off x="595" y="1569"/>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7" name="Freeform 143"/>
              <p:cNvSpPr>
                <a:spLocks/>
              </p:cNvSpPr>
              <p:nvPr/>
            </p:nvSpPr>
            <p:spPr bwMode="auto">
              <a:xfrm>
                <a:off x="615" y="1574"/>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88" name="Freeform 144"/>
              <p:cNvSpPr>
                <a:spLocks/>
              </p:cNvSpPr>
              <p:nvPr/>
            </p:nvSpPr>
            <p:spPr bwMode="auto">
              <a:xfrm>
                <a:off x="638" y="1578"/>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989" name="Freeform 145"/>
              <p:cNvSpPr>
                <a:spLocks/>
              </p:cNvSpPr>
              <p:nvPr/>
            </p:nvSpPr>
            <p:spPr bwMode="auto">
              <a:xfrm>
                <a:off x="657" y="158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0" name="Freeform 146"/>
              <p:cNvSpPr>
                <a:spLocks/>
              </p:cNvSpPr>
              <p:nvPr/>
            </p:nvSpPr>
            <p:spPr bwMode="auto">
              <a:xfrm>
                <a:off x="677" y="158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1" name="Freeform 147"/>
              <p:cNvSpPr>
                <a:spLocks/>
              </p:cNvSpPr>
              <p:nvPr/>
            </p:nvSpPr>
            <p:spPr bwMode="auto">
              <a:xfrm>
                <a:off x="700" y="1593"/>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992" name="Freeform 148"/>
              <p:cNvSpPr>
                <a:spLocks/>
              </p:cNvSpPr>
              <p:nvPr/>
            </p:nvSpPr>
            <p:spPr bwMode="auto">
              <a:xfrm>
                <a:off x="719" y="159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3" name="Freeform 149"/>
              <p:cNvSpPr>
                <a:spLocks/>
              </p:cNvSpPr>
              <p:nvPr/>
            </p:nvSpPr>
            <p:spPr bwMode="auto">
              <a:xfrm>
                <a:off x="739" y="160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4" name="Freeform 150"/>
              <p:cNvSpPr>
                <a:spLocks/>
              </p:cNvSpPr>
              <p:nvPr/>
            </p:nvSpPr>
            <p:spPr bwMode="auto">
              <a:xfrm>
                <a:off x="759" y="160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5" name="Freeform 151"/>
              <p:cNvSpPr>
                <a:spLocks/>
              </p:cNvSpPr>
              <p:nvPr/>
            </p:nvSpPr>
            <p:spPr bwMode="auto">
              <a:xfrm>
                <a:off x="781" y="161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6" name="Freeform 152"/>
              <p:cNvSpPr>
                <a:spLocks/>
              </p:cNvSpPr>
              <p:nvPr/>
            </p:nvSpPr>
            <p:spPr bwMode="auto">
              <a:xfrm>
                <a:off x="801" y="161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7" name="Freeform 153"/>
              <p:cNvSpPr>
                <a:spLocks/>
              </p:cNvSpPr>
              <p:nvPr/>
            </p:nvSpPr>
            <p:spPr bwMode="auto">
              <a:xfrm>
                <a:off x="821" y="162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8" name="Freeform 154"/>
              <p:cNvSpPr>
                <a:spLocks/>
              </p:cNvSpPr>
              <p:nvPr/>
            </p:nvSpPr>
            <p:spPr bwMode="auto">
              <a:xfrm>
                <a:off x="843" y="162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999" name="Freeform 155"/>
              <p:cNvSpPr>
                <a:spLocks/>
              </p:cNvSpPr>
              <p:nvPr/>
            </p:nvSpPr>
            <p:spPr bwMode="auto">
              <a:xfrm>
                <a:off x="863" y="163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0" name="Freeform 156"/>
              <p:cNvSpPr>
                <a:spLocks/>
              </p:cNvSpPr>
              <p:nvPr/>
            </p:nvSpPr>
            <p:spPr bwMode="auto">
              <a:xfrm>
                <a:off x="883" y="163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1" name="Freeform 157"/>
              <p:cNvSpPr>
                <a:spLocks/>
              </p:cNvSpPr>
              <p:nvPr/>
            </p:nvSpPr>
            <p:spPr bwMode="auto">
              <a:xfrm>
                <a:off x="905" y="164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2" name="Freeform 158"/>
              <p:cNvSpPr>
                <a:spLocks/>
              </p:cNvSpPr>
              <p:nvPr/>
            </p:nvSpPr>
            <p:spPr bwMode="auto">
              <a:xfrm>
                <a:off x="925" y="164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3" name="Freeform 159"/>
              <p:cNvSpPr>
                <a:spLocks/>
              </p:cNvSpPr>
              <p:nvPr/>
            </p:nvSpPr>
            <p:spPr bwMode="auto">
              <a:xfrm>
                <a:off x="945" y="165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4" name="Freeform 160"/>
              <p:cNvSpPr>
                <a:spLocks/>
              </p:cNvSpPr>
              <p:nvPr/>
            </p:nvSpPr>
            <p:spPr bwMode="auto">
              <a:xfrm>
                <a:off x="965" y="165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5" name="Freeform 161"/>
              <p:cNvSpPr>
                <a:spLocks/>
              </p:cNvSpPr>
              <p:nvPr/>
            </p:nvSpPr>
            <p:spPr bwMode="auto">
              <a:xfrm>
                <a:off x="987" y="166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6" name="Freeform 162"/>
              <p:cNvSpPr>
                <a:spLocks/>
              </p:cNvSpPr>
              <p:nvPr/>
            </p:nvSpPr>
            <p:spPr bwMode="auto">
              <a:xfrm>
                <a:off x="1007" y="166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7" name="Freeform 163"/>
              <p:cNvSpPr>
                <a:spLocks/>
              </p:cNvSpPr>
              <p:nvPr/>
            </p:nvSpPr>
            <p:spPr bwMode="auto">
              <a:xfrm>
                <a:off x="1027" y="166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8" name="Freeform 164"/>
              <p:cNvSpPr>
                <a:spLocks/>
              </p:cNvSpPr>
              <p:nvPr/>
            </p:nvSpPr>
            <p:spPr bwMode="auto">
              <a:xfrm>
                <a:off x="1049" y="167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09" name="Freeform 165"/>
              <p:cNvSpPr>
                <a:spLocks/>
              </p:cNvSpPr>
              <p:nvPr/>
            </p:nvSpPr>
            <p:spPr bwMode="auto">
              <a:xfrm>
                <a:off x="1069" y="167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0" name="Freeform 166"/>
              <p:cNvSpPr>
                <a:spLocks/>
              </p:cNvSpPr>
              <p:nvPr/>
            </p:nvSpPr>
            <p:spPr bwMode="auto">
              <a:xfrm>
                <a:off x="1089" y="168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1" name="Freeform 167"/>
              <p:cNvSpPr>
                <a:spLocks/>
              </p:cNvSpPr>
              <p:nvPr/>
            </p:nvSpPr>
            <p:spPr bwMode="auto">
              <a:xfrm>
                <a:off x="1111" y="168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2" name="Freeform 168"/>
              <p:cNvSpPr>
                <a:spLocks/>
              </p:cNvSpPr>
              <p:nvPr/>
            </p:nvSpPr>
            <p:spPr bwMode="auto">
              <a:xfrm>
                <a:off x="1131" y="1688"/>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3" name="Freeform 169"/>
              <p:cNvSpPr>
                <a:spLocks/>
              </p:cNvSpPr>
              <p:nvPr/>
            </p:nvSpPr>
            <p:spPr bwMode="auto">
              <a:xfrm>
                <a:off x="1151" y="1693"/>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4" name="Freeform 170"/>
              <p:cNvSpPr>
                <a:spLocks/>
              </p:cNvSpPr>
              <p:nvPr/>
            </p:nvSpPr>
            <p:spPr bwMode="auto">
              <a:xfrm>
                <a:off x="1173" y="1698"/>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5" name="Freeform 171"/>
              <p:cNvSpPr>
                <a:spLocks/>
              </p:cNvSpPr>
              <p:nvPr/>
            </p:nvSpPr>
            <p:spPr bwMode="auto">
              <a:xfrm>
                <a:off x="1193" y="170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6" name="Freeform 172"/>
              <p:cNvSpPr>
                <a:spLocks/>
              </p:cNvSpPr>
              <p:nvPr/>
            </p:nvSpPr>
            <p:spPr bwMode="auto">
              <a:xfrm>
                <a:off x="1213" y="170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7" name="Freeform 173"/>
              <p:cNvSpPr>
                <a:spLocks/>
              </p:cNvSpPr>
              <p:nvPr/>
            </p:nvSpPr>
            <p:spPr bwMode="auto">
              <a:xfrm>
                <a:off x="1233" y="170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8" name="Freeform 174"/>
              <p:cNvSpPr>
                <a:spLocks/>
              </p:cNvSpPr>
              <p:nvPr/>
            </p:nvSpPr>
            <p:spPr bwMode="auto">
              <a:xfrm>
                <a:off x="1255" y="17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19" name="Freeform 175"/>
              <p:cNvSpPr>
                <a:spLocks/>
              </p:cNvSpPr>
              <p:nvPr/>
            </p:nvSpPr>
            <p:spPr bwMode="auto">
              <a:xfrm>
                <a:off x="1275" y="171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0" name="Freeform 176"/>
              <p:cNvSpPr>
                <a:spLocks/>
              </p:cNvSpPr>
              <p:nvPr/>
            </p:nvSpPr>
            <p:spPr bwMode="auto">
              <a:xfrm>
                <a:off x="1295" y="172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1" name="Freeform 177"/>
              <p:cNvSpPr>
                <a:spLocks/>
              </p:cNvSpPr>
              <p:nvPr/>
            </p:nvSpPr>
            <p:spPr bwMode="auto">
              <a:xfrm>
                <a:off x="1317" y="172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2" name="Freeform 178"/>
              <p:cNvSpPr>
                <a:spLocks/>
              </p:cNvSpPr>
              <p:nvPr/>
            </p:nvSpPr>
            <p:spPr bwMode="auto">
              <a:xfrm>
                <a:off x="1337" y="172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3" name="Freeform 179"/>
              <p:cNvSpPr>
                <a:spLocks/>
              </p:cNvSpPr>
              <p:nvPr/>
            </p:nvSpPr>
            <p:spPr bwMode="auto">
              <a:xfrm>
                <a:off x="1357" y="173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4" name="Freeform 180"/>
              <p:cNvSpPr>
                <a:spLocks/>
              </p:cNvSpPr>
              <p:nvPr/>
            </p:nvSpPr>
            <p:spPr bwMode="auto">
              <a:xfrm>
                <a:off x="1379" y="173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5" name="Freeform 181"/>
              <p:cNvSpPr>
                <a:spLocks/>
              </p:cNvSpPr>
              <p:nvPr/>
            </p:nvSpPr>
            <p:spPr bwMode="auto">
              <a:xfrm>
                <a:off x="1399" y="173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6" name="Freeform 182"/>
              <p:cNvSpPr>
                <a:spLocks/>
              </p:cNvSpPr>
              <p:nvPr/>
            </p:nvSpPr>
            <p:spPr bwMode="auto">
              <a:xfrm>
                <a:off x="1419" y="174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7" name="Freeform 183"/>
              <p:cNvSpPr>
                <a:spLocks/>
              </p:cNvSpPr>
              <p:nvPr/>
            </p:nvSpPr>
            <p:spPr bwMode="auto">
              <a:xfrm>
                <a:off x="1439" y="174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8" name="Freeform 184"/>
              <p:cNvSpPr>
                <a:spLocks/>
              </p:cNvSpPr>
              <p:nvPr/>
            </p:nvSpPr>
            <p:spPr bwMode="auto">
              <a:xfrm>
                <a:off x="1461" y="174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29" name="Freeform 185"/>
              <p:cNvSpPr>
                <a:spLocks/>
              </p:cNvSpPr>
              <p:nvPr/>
            </p:nvSpPr>
            <p:spPr bwMode="auto">
              <a:xfrm>
                <a:off x="1481" y="175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0" name="Freeform 186"/>
              <p:cNvSpPr>
                <a:spLocks/>
              </p:cNvSpPr>
              <p:nvPr/>
            </p:nvSpPr>
            <p:spPr bwMode="auto">
              <a:xfrm>
                <a:off x="1501" y="1755"/>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1" name="Freeform 187"/>
              <p:cNvSpPr>
                <a:spLocks/>
              </p:cNvSpPr>
              <p:nvPr/>
            </p:nvSpPr>
            <p:spPr bwMode="auto">
              <a:xfrm>
                <a:off x="1523" y="175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2" name="Freeform 188"/>
              <p:cNvSpPr>
                <a:spLocks/>
              </p:cNvSpPr>
              <p:nvPr/>
            </p:nvSpPr>
            <p:spPr bwMode="auto">
              <a:xfrm>
                <a:off x="1543" y="176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3" name="Freeform 189"/>
              <p:cNvSpPr>
                <a:spLocks/>
              </p:cNvSpPr>
              <p:nvPr/>
            </p:nvSpPr>
            <p:spPr bwMode="auto">
              <a:xfrm>
                <a:off x="1563" y="1765"/>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4" name="Freeform 190"/>
              <p:cNvSpPr>
                <a:spLocks/>
              </p:cNvSpPr>
              <p:nvPr/>
            </p:nvSpPr>
            <p:spPr bwMode="auto">
              <a:xfrm>
                <a:off x="1585" y="176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5" name="Freeform 191"/>
              <p:cNvSpPr>
                <a:spLocks/>
              </p:cNvSpPr>
              <p:nvPr/>
            </p:nvSpPr>
            <p:spPr bwMode="auto">
              <a:xfrm>
                <a:off x="1605" y="177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6" name="Freeform 192"/>
              <p:cNvSpPr>
                <a:spLocks/>
              </p:cNvSpPr>
              <p:nvPr/>
            </p:nvSpPr>
            <p:spPr bwMode="auto">
              <a:xfrm>
                <a:off x="1625" y="177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7" name="Freeform 193"/>
              <p:cNvSpPr>
                <a:spLocks/>
              </p:cNvSpPr>
              <p:nvPr/>
            </p:nvSpPr>
            <p:spPr bwMode="auto">
              <a:xfrm>
                <a:off x="1647" y="177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8" name="Freeform 194"/>
              <p:cNvSpPr>
                <a:spLocks/>
              </p:cNvSpPr>
              <p:nvPr/>
            </p:nvSpPr>
            <p:spPr bwMode="auto">
              <a:xfrm>
                <a:off x="1667" y="177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39" name="Freeform 195"/>
              <p:cNvSpPr>
                <a:spLocks/>
              </p:cNvSpPr>
              <p:nvPr/>
            </p:nvSpPr>
            <p:spPr bwMode="auto">
              <a:xfrm>
                <a:off x="1687" y="178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0" name="Freeform 196"/>
              <p:cNvSpPr>
                <a:spLocks/>
              </p:cNvSpPr>
              <p:nvPr/>
            </p:nvSpPr>
            <p:spPr bwMode="auto">
              <a:xfrm>
                <a:off x="1707" y="178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1" name="Freeform 197"/>
              <p:cNvSpPr>
                <a:spLocks/>
              </p:cNvSpPr>
              <p:nvPr/>
            </p:nvSpPr>
            <p:spPr bwMode="auto">
              <a:xfrm>
                <a:off x="1729" y="17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2" name="Freeform 198"/>
              <p:cNvSpPr>
                <a:spLocks/>
              </p:cNvSpPr>
              <p:nvPr/>
            </p:nvSpPr>
            <p:spPr bwMode="auto">
              <a:xfrm>
                <a:off x="1749" y="179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3" name="Freeform 199"/>
              <p:cNvSpPr>
                <a:spLocks/>
              </p:cNvSpPr>
              <p:nvPr/>
            </p:nvSpPr>
            <p:spPr bwMode="auto">
              <a:xfrm>
                <a:off x="1769" y="179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4" name="Freeform 200"/>
              <p:cNvSpPr>
                <a:spLocks/>
              </p:cNvSpPr>
              <p:nvPr/>
            </p:nvSpPr>
            <p:spPr bwMode="auto">
              <a:xfrm>
                <a:off x="1791" y="179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5" name="Freeform 201"/>
              <p:cNvSpPr>
                <a:spLocks/>
              </p:cNvSpPr>
              <p:nvPr/>
            </p:nvSpPr>
            <p:spPr bwMode="auto">
              <a:xfrm>
                <a:off x="1811" y="180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6" name="Freeform 202"/>
              <p:cNvSpPr>
                <a:spLocks/>
              </p:cNvSpPr>
              <p:nvPr/>
            </p:nvSpPr>
            <p:spPr bwMode="auto">
              <a:xfrm>
                <a:off x="1831" y="180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7" name="Freeform 203"/>
              <p:cNvSpPr>
                <a:spLocks/>
              </p:cNvSpPr>
              <p:nvPr/>
            </p:nvSpPr>
            <p:spPr bwMode="auto">
              <a:xfrm>
                <a:off x="1853" y="180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8" name="Freeform 204"/>
              <p:cNvSpPr>
                <a:spLocks/>
              </p:cNvSpPr>
              <p:nvPr/>
            </p:nvSpPr>
            <p:spPr bwMode="auto">
              <a:xfrm>
                <a:off x="1873" y="180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49" name="Freeform 205"/>
              <p:cNvSpPr>
                <a:spLocks/>
              </p:cNvSpPr>
              <p:nvPr/>
            </p:nvSpPr>
            <p:spPr bwMode="auto">
              <a:xfrm>
                <a:off x="1893" y="18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5050" name="Freeform 206"/>
              <p:cNvSpPr>
                <a:spLocks/>
              </p:cNvSpPr>
              <p:nvPr/>
            </p:nvSpPr>
            <p:spPr bwMode="auto">
              <a:xfrm>
                <a:off x="1913" y="1814"/>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grpSp>
        <p:grpSp>
          <p:nvGrpSpPr>
            <p:cNvPr id="32774" name="Group 408"/>
            <p:cNvGrpSpPr>
              <a:grpSpLocks/>
            </p:cNvGrpSpPr>
            <p:nvPr/>
          </p:nvGrpSpPr>
          <p:grpSpPr bwMode="auto">
            <a:xfrm>
              <a:off x="265" y="1571"/>
              <a:ext cx="2102" cy="474"/>
              <a:chOff x="265" y="1571"/>
              <a:chExt cx="2102" cy="474"/>
            </a:xfrm>
          </p:grpSpPr>
          <p:sp>
            <p:nvSpPr>
              <p:cNvPr id="34651" name="Freeform 208"/>
              <p:cNvSpPr>
                <a:spLocks/>
              </p:cNvSpPr>
              <p:nvPr/>
            </p:nvSpPr>
            <p:spPr bwMode="auto">
              <a:xfrm>
                <a:off x="1935" y="1817"/>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2" name="Freeform 209"/>
              <p:cNvSpPr>
                <a:spLocks/>
              </p:cNvSpPr>
              <p:nvPr/>
            </p:nvSpPr>
            <p:spPr bwMode="auto">
              <a:xfrm>
                <a:off x="1955" y="182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3" name="Freeform 210"/>
              <p:cNvSpPr>
                <a:spLocks/>
              </p:cNvSpPr>
              <p:nvPr/>
            </p:nvSpPr>
            <p:spPr bwMode="auto">
              <a:xfrm>
                <a:off x="1975" y="1824"/>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654" name="Freeform 211"/>
              <p:cNvSpPr>
                <a:spLocks/>
              </p:cNvSpPr>
              <p:nvPr/>
            </p:nvSpPr>
            <p:spPr bwMode="auto">
              <a:xfrm>
                <a:off x="1997" y="182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5" name="Freeform 212"/>
              <p:cNvSpPr>
                <a:spLocks/>
              </p:cNvSpPr>
              <p:nvPr/>
            </p:nvSpPr>
            <p:spPr bwMode="auto">
              <a:xfrm>
                <a:off x="2017" y="182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6" name="Freeform 213"/>
              <p:cNvSpPr>
                <a:spLocks/>
              </p:cNvSpPr>
              <p:nvPr/>
            </p:nvSpPr>
            <p:spPr bwMode="auto">
              <a:xfrm>
                <a:off x="2037" y="1832"/>
                <a:ext cx="19" cy="19"/>
              </a:xfrm>
              <a:custGeom>
                <a:avLst/>
                <a:gdLst>
                  <a:gd name="T0" fmla="*/ 10 w 19"/>
                  <a:gd name="T1" fmla="*/ 0 h 19"/>
                  <a:gd name="T2" fmla="*/ 19 w 19"/>
                  <a:gd name="T3" fmla="*/ 9 h 19"/>
                  <a:gd name="T4" fmla="*/ 10 w 19"/>
                  <a:gd name="T5" fmla="*/ 19 h 19"/>
                  <a:gd name="T6" fmla="*/ 0 w 19"/>
                  <a:gd name="T7" fmla="*/ 9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7" name="Freeform 214"/>
              <p:cNvSpPr>
                <a:spLocks/>
              </p:cNvSpPr>
              <p:nvPr/>
            </p:nvSpPr>
            <p:spPr bwMode="auto">
              <a:xfrm>
                <a:off x="2059" y="183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8" name="Freeform 215"/>
              <p:cNvSpPr>
                <a:spLocks/>
              </p:cNvSpPr>
              <p:nvPr/>
            </p:nvSpPr>
            <p:spPr bwMode="auto">
              <a:xfrm>
                <a:off x="2079" y="183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59" name="Freeform 216"/>
              <p:cNvSpPr>
                <a:spLocks/>
              </p:cNvSpPr>
              <p:nvPr/>
            </p:nvSpPr>
            <p:spPr bwMode="auto">
              <a:xfrm>
                <a:off x="2099" y="1839"/>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0" name="Freeform 217"/>
              <p:cNvSpPr>
                <a:spLocks/>
              </p:cNvSpPr>
              <p:nvPr/>
            </p:nvSpPr>
            <p:spPr bwMode="auto">
              <a:xfrm>
                <a:off x="2121" y="184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1" name="Freeform 218"/>
              <p:cNvSpPr>
                <a:spLocks/>
              </p:cNvSpPr>
              <p:nvPr/>
            </p:nvSpPr>
            <p:spPr bwMode="auto">
              <a:xfrm>
                <a:off x="2141" y="18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2" name="Freeform 219"/>
              <p:cNvSpPr>
                <a:spLocks/>
              </p:cNvSpPr>
              <p:nvPr/>
            </p:nvSpPr>
            <p:spPr bwMode="auto">
              <a:xfrm>
                <a:off x="2161" y="1846"/>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3" name="Freeform 220"/>
              <p:cNvSpPr>
                <a:spLocks/>
              </p:cNvSpPr>
              <p:nvPr/>
            </p:nvSpPr>
            <p:spPr bwMode="auto">
              <a:xfrm>
                <a:off x="2180" y="184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4" name="Freeform 221"/>
              <p:cNvSpPr>
                <a:spLocks/>
              </p:cNvSpPr>
              <p:nvPr/>
            </p:nvSpPr>
            <p:spPr bwMode="auto">
              <a:xfrm>
                <a:off x="2203" y="185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5" name="Freeform 222"/>
              <p:cNvSpPr>
                <a:spLocks/>
              </p:cNvSpPr>
              <p:nvPr/>
            </p:nvSpPr>
            <p:spPr bwMode="auto">
              <a:xfrm>
                <a:off x="2223" y="185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6" name="Freeform 223"/>
              <p:cNvSpPr>
                <a:spLocks/>
              </p:cNvSpPr>
              <p:nvPr/>
            </p:nvSpPr>
            <p:spPr bwMode="auto">
              <a:xfrm>
                <a:off x="2242" y="185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7" name="Freeform 224"/>
              <p:cNvSpPr>
                <a:spLocks/>
              </p:cNvSpPr>
              <p:nvPr/>
            </p:nvSpPr>
            <p:spPr bwMode="auto">
              <a:xfrm>
                <a:off x="2265" y="185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8" name="Freeform 225"/>
              <p:cNvSpPr>
                <a:spLocks/>
              </p:cNvSpPr>
              <p:nvPr/>
            </p:nvSpPr>
            <p:spPr bwMode="auto">
              <a:xfrm>
                <a:off x="2285" y="1859"/>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69" name="Freeform 226"/>
              <p:cNvSpPr>
                <a:spLocks/>
              </p:cNvSpPr>
              <p:nvPr/>
            </p:nvSpPr>
            <p:spPr bwMode="auto">
              <a:xfrm>
                <a:off x="2304" y="186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70" name="Freeform 227"/>
              <p:cNvSpPr>
                <a:spLocks/>
              </p:cNvSpPr>
              <p:nvPr/>
            </p:nvSpPr>
            <p:spPr bwMode="auto">
              <a:xfrm>
                <a:off x="2327" y="186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71" name="Freeform 228"/>
              <p:cNvSpPr>
                <a:spLocks/>
              </p:cNvSpPr>
              <p:nvPr/>
            </p:nvSpPr>
            <p:spPr bwMode="auto">
              <a:xfrm>
                <a:off x="2347" y="186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72" name="Rectangle 229"/>
              <p:cNvSpPr>
                <a:spLocks noChangeArrowheads="1"/>
              </p:cNvSpPr>
              <p:nvPr/>
            </p:nvSpPr>
            <p:spPr bwMode="auto">
              <a:xfrm>
                <a:off x="265" y="1571"/>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73" name="Rectangle 230"/>
              <p:cNvSpPr>
                <a:spLocks noChangeArrowheads="1"/>
              </p:cNvSpPr>
              <p:nvPr/>
            </p:nvSpPr>
            <p:spPr bwMode="auto">
              <a:xfrm>
                <a:off x="285" y="157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74" name="Rectangle 231"/>
              <p:cNvSpPr>
                <a:spLocks noChangeArrowheads="1"/>
              </p:cNvSpPr>
              <p:nvPr/>
            </p:nvSpPr>
            <p:spPr bwMode="auto">
              <a:xfrm>
                <a:off x="308" y="158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675" name="Rectangle 232"/>
              <p:cNvSpPr>
                <a:spLocks noChangeArrowheads="1"/>
              </p:cNvSpPr>
              <p:nvPr/>
            </p:nvSpPr>
            <p:spPr bwMode="auto">
              <a:xfrm>
                <a:off x="327" y="158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76" name="Rectangle 233"/>
              <p:cNvSpPr>
                <a:spLocks noChangeArrowheads="1"/>
              </p:cNvSpPr>
              <p:nvPr/>
            </p:nvSpPr>
            <p:spPr bwMode="auto">
              <a:xfrm>
                <a:off x="347" y="1593"/>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77" name="Rectangle 234"/>
              <p:cNvSpPr>
                <a:spLocks noChangeArrowheads="1"/>
              </p:cNvSpPr>
              <p:nvPr/>
            </p:nvSpPr>
            <p:spPr bwMode="auto">
              <a:xfrm>
                <a:off x="370" y="1598"/>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678" name="Rectangle 235"/>
              <p:cNvSpPr>
                <a:spLocks noChangeArrowheads="1"/>
              </p:cNvSpPr>
              <p:nvPr/>
            </p:nvSpPr>
            <p:spPr bwMode="auto">
              <a:xfrm>
                <a:off x="389" y="1603"/>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79" name="Rectangle 236"/>
              <p:cNvSpPr>
                <a:spLocks noChangeArrowheads="1"/>
              </p:cNvSpPr>
              <p:nvPr/>
            </p:nvSpPr>
            <p:spPr bwMode="auto">
              <a:xfrm>
                <a:off x="409" y="1608"/>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80" name="Rectangle 237"/>
              <p:cNvSpPr>
                <a:spLocks noChangeArrowheads="1"/>
              </p:cNvSpPr>
              <p:nvPr/>
            </p:nvSpPr>
            <p:spPr bwMode="auto">
              <a:xfrm>
                <a:off x="432" y="161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681" name="Rectangle 238"/>
              <p:cNvSpPr>
                <a:spLocks noChangeArrowheads="1"/>
              </p:cNvSpPr>
              <p:nvPr/>
            </p:nvSpPr>
            <p:spPr bwMode="auto">
              <a:xfrm>
                <a:off x="451" y="161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82" name="Rectangle 239"/>
              <p:cNvSpPr>
                <a:spLocks noChangeArrowheads="1"/>
              </p:cNvSpPr>
              <p:nvPr/>
            </p:nvSpPr>
            <p:spPr bwMode="auto">
              <a:xfrm>
                <a:off x="471" y="1621"/>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83" name="Rectangle 240"/>
              <p:cNvSpPr>
                <a:spLocks noChangeArrowheads="1"/>
              </p:cNvSpPr>
              <p:nvPr/>
            </p:nvSpPr>
            <p:spPr bwMode="auto">
              <a:xfrm>
                <a:off x="491" y="162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84" name="Rectangle 241"/>
              <p:cNvSpPr>
                <a:spLocks noChangeArrowheads="1"/>
              </p:cNvSpPr>
              <p:nvPr/>
            </p:nvSpPr>
            <p:spPr bwMode="auto">
              <a:xfrm>
                <a:off x="513" y="1631"/>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85" name="Rectangle 242"/>
              <p:cNvSpPr>
                <a:spLocks noChangeArrowheads="1"/>
              </p:cNvSpPr>
              <p:nvPr/>
            </p:nvSpPr>
            <p:spPr bwMode="auto">
              <a:xfrm>
                <a:off x="533" y="163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86" name="Rectangle 243"/>
              <p:cNvSpPr>
                <a:spLocks noChangeArrowheads="1"/>
              </p:cNvSpPr>
              <p:nvPr/>
            </p:nvSpPr>
            <p:spPr bwMode="auto">
              <a:xfrm>
                <a:off x="553" y="1640"/>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87" name="Rectangle 244"/>
              <p:cNvSpPr>
                <a:spLocks noChangeArrowheads="1"/>
              </p:cNvSpPr>
              <p:nvPr/>
            </p:nvSpPr>
            <p:spPr bwMode="auto">
              <a:xfrm>
                <a:off x="576" y="1645"/>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688" name="Rectangle 245"/>
              <p:cNvSpPr>
                <a:spLocks noChangeArrowheads="1"/>
              </p:cNvSpPr>
              <p:nvPr/>
            </p:nvSpPr>
            <p:spPr bwMode="auto">
              <a:xfrm>
                <a:off x="595" y="1648"/>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89" name="Rectangle 246"/>
              <p:cNvSpPr>
                <a:spLocks noChangeArrowheads="1"/>
              </p:cNvSpPr>
              <p:nvPr/>
            </p:nvSpPr>
            <p:spPr bwMode="auto">
              <a:xfrm>
                <a:off x="615" y="1653"/>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90" name="Rectangle 247"/>
              <p:cNvSpPr>
                <a:spLocks noChangeArrowheads="1"/>
              </p:cNvSpPr>
              <p:nvPr/>
            </p:nvSpPr>
            <p:spPr bwMode="auto">
              <a:xfrm>
                <a:off x="638" y="165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691" name="Rectangle 248"/>
              <p:cNvSpPr>
                <a:spLocks noChangeArrowheads="1"/>
              </p:cNvSpPr>
              <p:nvPr/>
            </p:nvSpPr>
            <p:spPr bwMode="auto">
              <a:xfrm>
                <a:off x="657" y="1663"/>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92" name="Rectangle 249"/>
              <p:cNvSpPr>
                <a:spLocks noChangeArrowheads="1"/>
              </p:cNvSpPr>
              <p:nvPr/>
            </p:nvSpPr>
            <p:spPr bwMode="auto">
              <a:xfrm>
                <a:off x="677" y="1665"/>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93" name="Rectangle 250"/>
              <p:cNvSpPr>
                <a:spLocks noChangeArrowheads="1"/>
              </p:cNvSpPr>
              <p:nvPr/>
            </p:nvSpPr>
            <p:spPr bwMode="auto">
              <a:xfrm>
                <a:off x="700" y="1670"/>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694" name="Rectangle 251"/>
              <p:cNvSpPr>
                <a:spLocks noChangeArrowheads="1"/>
              </p:cNvSpPr>
              <p:nvPr/>
            </p:nvSpPr>
            <p:spPr bwMode="auto">
              <a:xfrm>
                <a:off x="719" y="1675"/>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95" name="Rectangle 252"/>
              <p:cNvSpPr>
                <a:spLocks noChangeArrowheads="1"/>
              </p:cNvSpPr>
              <p:nvPr/>
            </p:nvSpPr>
            <p:spPr bwMode="auto">
              <a:xfrm>
                <a:off x="739" y="1680"/>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696" name="Rectangle 253"/>
              <p:cNvSpPr>
                <a:spLocks noChangeArrowheads="1"/>
              </p:cNvSpPr>
              <p:nvPr/>
            </p:nvSpPr>
            <p:spPr bwMode="auto">
              <a:xfrm>
                <a:off x="759" y="168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697" name="Rectangle 254"/>
              <p:cNvSpPr>
                <a:spLocks noChangeArrowheads="1"/>
              </p:cNvSpPr>
              <p:nvPr/>
            </p:nvSpPr>
            <p:spPr bwMode="auto">
              <a:xfrm>
                <a:off x="781" y="1688"/>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98" name="Rectangle 255"/>
              <p:cNvSpPr>
                <a:spLocks noChangeArrowheads="1"/>
              </p:cNvSpPr>
              <p:nvPr/>
            </p:nvSpPr>
            <p:spPr bwMode="auto">
              <a:xfrm>
                <a:off x="801" y="169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699" name="Rectangle 256"/>
              <p:cNvSpPr>
                <a:spLocks noChangeArrowheads="1"/>
              </p:cNvSpPr>
              <p:nvPr/>
            </p:nvSpPr>
            <p:spPr bwMode="auto">
              <a:xfrm>
                <a:off x="821" y="169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00" name="Rectangle 257"/>
              <p:cNvSpPr>
                <a:spLocks noChangeArrowheads="1"/>
              </p:cNvSpPr>
              <p:nvPr/>
            </p:nvSpPr>
            <p:spPr bwMode="auto">
              <a:xfrm>
                <a:off x="843" y="170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01" name="Rectangle 258"/>
              <p:cNvSpPr>
                <a:spLocks noChangeArrowheads="1"/>
              </p:cNvSpPr>
              <p:nvPr/>
            </p:nvSpPr>
            <p:spPr bwMode="auto">
              <a:xfrm>
                <a:off x="863" y="1703"/>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02" name="Rectangle 259"/>
              <p:cNvSpPr>
                <a:spLocks noChangeArrowheads="1"/>
              </p:cNvSpPr>
              <p:nvPr/>
            </p:nvSpPr>
            <p:spPr bwMode="auto">
              <a:xfrm>
                <a:off x="883" y="170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03" name="Rectangle 260"/>
              <p:cNvSpPr>
                <a:spLocks noChangeArrowheads="1"/>
              </p:cNvSpPr>
              <p:nvPr/>
            </p:nvSpPr>
            <p:spPr bwMode="auto">
              <a:xfrm>
                <a:off x="905" y="171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04" name="Rectangle 261"/>
              <p:cNvSpPr>
                <a:spLocks noChangeArrowheads="1"/>
              </p:cNvSpPr>
              <p:nvPr/>
            </p:nvSpPr>
            <p:spPr bwMode="auto">
              <a:xfrm>
                <a:off x="925" y="171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05" name="Rectangle 262"/>
              <p:cNvSpPr>
                <a:spLocks noChangeArrowheads="1"/>
              </p:cNvSpPr>
              <p:nvPr/>
            </p:nvSpPr>
            <p:spPr bwMode="auto">
              <a:xfrm>
                <a:off x="945" y="171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06" name="Rectangle 263"/>
              <p:cNvSpPr>
                <a:spLocks noChangeArrowheads="1"/>
              </p:cNvSpPr>
              <p:nvPr/>
            </p:nvSpPr>
            <p:spPr bwMode="auto">
              <a:xfrm>
                <a:off x="965" y="172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07" name="Rectangle 264"/>
              <p:cNvSpPr>
                <a:spLocks noChangeArrowheads="1"/>
              </p:cNvSpPr>
              <p:nvPr/>
            </p:nvSpPr>
            <p:spPr bwMode="auto">
              <a:xfrm>
                <a:off x="987" y="172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08" name="Rectangle 265"/>
              <p:cNvSpPr>
                <a:spLocks noChangeArrowheads="1"/>
              </p:cNvSpPr>
              <p:nvPr/>
            </p:nvSpPr>
            <p:spPr bwMode="auto">
              <a:xfrm>
                <a:off x="1007" y="173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09" name="Rectangle 266"/>
              <p:cNvSpPr>
                <a:spLocks noChangeArrowheads="1"/>
              </p:cNvSpPr>
              <p:nvPr/>
            </p:nvSpPr>
            <p:spPr bwMode="auto">
              <a:xfrm>
                <a:off x="1027" y="173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10" name="Rectangle 267"/>
              <p:cNvSpPr>
                <a:spLocks noChangeArrowheads="1"/>
              </p:cNvSpPr>
              <p:nvPr/>
            </p:nvSpPr>
            <p:spPr bwMode="auto">
              <a:xfrm>
                <a:off x="1049" y="1737"/>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711" name="Rectangle 268"/>
              <p:cNvSpPr>
                <a:spLocks noChangeArrowheads="1"/>
              </p:cNvSpPr>
              <p:nvPr/>
            </p:nvSpPr>
            <p:spPr bwMode="auto">
              <a:xfrm>
                <a:off x="1069" y="174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12" name="Rectangle 269"/>
              <p:cNvSpPr>
                <a:spLocks noChangeArrowheads="1"/>
              </p:cNvSpPr>
              <p:nvPr/>
            </p:nvSpPr>
            <p:spPr bwMode="auto">
              <a:xfrm>
                <a:off x="1089" y="174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13" name="Rectangle 270"/>
              <p:cNvSpPr>
                <a:spLocks noChangeArrowheads="1"/>
              </p:cNvSpPr>
              <p:nvPr/>
            </p:nvSpPr>
            <p:spPr bwMode="auto">
              <a:xfrm>
                <a:off x="1111" y="1747"/>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714" name="Rectangle 271"/>
              <p:cNvSpPr>
                <a:spLocks noChangeArrowheads="1"/>
              </p:cNvSpPr>
              <p:nvPr/>
            </p:nvSpPr>
            <p:spPr bwMode="auto">
              <a:xfrm>
                <a:off x="1131" y="175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15" name="Rectangle 272"/>
              <p:cNvSpPr>
                <a:spLocks noChangeArrowheads="1"/>
              </p:cNvSpPr>
              <p:nvPr/>
            </p:nvSpPr>
            <p:spPr bwMode="auto">
              <a:xfrm>
                <a:off x="1151" y="175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16" name="Rectangle 273"/>
              <p:cNvSpPr>
                <a:spLocks noChangeArrowheads="1"/>
              </p:cNvSpPr>
              <p:nvPr/>
            </p:nvSpPr>
            <p:spPr bwMode="auto">
              <a:xfrm>
                <a:off x="1173" y="175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17" name="Rectangle 274"/>
              <p:cNvSpPr>
                <a:spLocks noChangeArrowheads="1"/>
              </p:cNvSpPr>
              <p:nvPr/>
            </p:nvSpPr>
            <p:spPr bwMode="auto">
              <a:xfrm>
                <a:off x="1193" y="176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18" name="Rectangle 275"/>
              <p:cNvSpPr>
                <a:spLocks noChangeArrowheads="1"/>
              </p:cNvSpPr>
              <p:nvPr/>
            </p:nvSpPr>
            <p:spPr bwMode="auto">
              <a:xfrm>
                <a:off x="1213" y="176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19" name="Rectangle 276"/>
              <p:cNvSpPr>
                <a:spLocks noChangeArrowheads="1"/>
              </p:cNvSpPr>
              <p:nvPr/>
            </p:nvSpPr>
            <p:spPr bwMode="auto">
              <a:xfrm>
                <a:off x="1233" y="176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20" name="Rectangle 277"/>
              <p:cNvSpPr>
                <a:spLocks noChangeArrowheads="1"/>
              </p:cNvSpPr>
              <p:nvPr/>
            </p:nvSpPr>
            <p:spPr bwMode="auto">
              <a:xfrm>
                <a:off x="1255" y="176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721" name="Rectangle 278"/>
              <p:cNvSpPr>
                <a:spLocks noChangeArrowheads="1"/>
              </p:cNvSpPr>
              <p:nvPr/>
            </p:nvSpPr>
            <p:spPr bwMode="auto">
              <a:xfrm>
                <a:off x="1275" y="177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22" name="Rectangle 279"/>
              <p:cNvSpPr>
                <a:spLocks noChangeArrowheads="1"/>
              </p:cNvSpPr>
              <p:nvPr/>
            </p:nvSpPr>
            <p:spPr bwMode="auto">
              <a:xfrm>
                <a:off x="1295" y="177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23" name="Rectangle 280"/>
              <p:cNvSpPr>
                <a:spLocks noChangeArrowheads="1"/>
              </p:cNvSpPr>
              <p:nvPr/>
            </p:nvSpPr>
            <p:spPr bwMode="auto">
              <a:xfrm>
                <a:off x="1317" y="177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724" name="Rectangle 281"/>
              <p:cNvSpPr>
                <a:spLocks noChangeArrowheads="1"/>
              </p:cNvSpPr>
              <p:nvPr/>
            </p:nvSpPr>
            <p:spPr bwMode="auto">
              <a:xfrm>
                <a:off x="1337" y="178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25" name="Rectangle 282"/>
              <p:cNvSpPr>
                <a:spLocks noChangeArrowheads="1"/>
              </p:cNvSpPr>
              <p:nvPr/>
            </p:nvSpPr>
            <p:spPr bwMode="auto">
              <a:xfrm>
                <a:off x="1357" y="178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26" name="Rectangle 283"/>
              <p:cNvSpPr>
                <a:spLocks noChangeArrowheads="1"/>
              </p:cNvSpPr>
              <p:nvPr/>
            </p:nvSpPr>
            <p:spPr bwMode="auto">
              <a:xfrm>
                <a:off x="1379" y="178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727" name="Rectangle 284"/>
              <p:cNvSpPr>
                <a:spLocks noChangeArrowheads="1"/>
              </p:cNvSpPr>
              <p:nvPr/>
            </p:nvSpPr>
            <p:spPr bwMode="auto">
              <a:xfrm>
                <a:off x="1399" y="179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28" name="Rectangle 285"/>
              <p:cNvSpPr>
                <a:spLocks noChangeArrowheads="1"/>
              </p:cNvSpPr>
              <p:nvPr/>
            </p:nvSpPr>
            <p:spPr bwMode="auto">
              <a:xfrm>
                <a:off x="1419" y="179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29" name="Rectangle 286"/>
              <p:cNvSpPr>
                <a:spLocks noChangeArrowheads="1"/>
              </p:cNvSpPr>
              <p:nvPr/>
            </p:nvSpPr>
            <p:spPr bwMode="auto">
              <a:xfrm>
                <a:off x="1439" y="179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30" name="Rectangle 287"/>
              <p:cNvSpPr>
                <a:spLocks noChangeArrowheads="1"/>
              </p:cNvSpPr>
              <p:nvPr/>
            </p:nvSpPr>
            <p:spPr bwMode="auto">
              <a:xfrm>
                <a:off x="1461" y="1799"/>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31" name="Rectangle 288"/>
              <p:cNvSpPr>
                <a:spLocks noChangeArrowheads="1"/>
              </p:cNvSpPr>
              <p:nvPr/>
            </p:nvSpPr>
            <p:spPr bwMode="auto">
              <a:xfrm>
                <a:off x="1481" y="180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32" name="Rectangle 289"/>
              <p:cNvSpPr>
                <a:spLocks noChangeArrowheads="1"/>
              </p:cNvSpPr>
              <p:nvPr/>
            </p:nvSpPr>
            <p:spPr bwMode="auto">
              <a:xfrm>
                <a:off x="1501" y="180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33" name="Rectangle 290"/>
              <p:cNvSpPr>
                <a:spLocks noChangeArrowheads="1"/>
              </p:cNvSpPr>
              <p:nvPr/>
            </p:nvSpPr>
            <p:spPr bwMode="auto">
              <a:xfrm>
                <a:off x="1523" y="1809"/>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34" name="Rectangle 291"/>
              <p:cNvSpPr>
                <a:spLocks noChangeArrowheads="1"/>
              </p:cNvSpPr>
              <p:nvPr/>
            </p:nvSpPr>
            <p:spPr bwMode="auto">
              <a:xfrm>
                <a:off x="1543" y="181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35" name="Rectangle 292"/>
              <p:cNvSpPr>
                <a:spLocks noChangeArrowheads="1"/>
              </p:cNvSpPr>
              <p:nvPr/>
            </p:nvSpPr>
            <p:spPr bwMode="auto">
              <a:xfrm>
                <a:off x="1563" y="181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36" name="Rectangle 293"/>
              <p:cNvSpPr>
                <a:spLocks noChangeArrowheads="1"/>
              </p:cNvSpPr>
              <p:nvPr/>
            </p:nvSpPr>
            <p:spPr bwMode="auto">
              <a:xfrm>
                <a:off x="1585" y="181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37" name="Rectangle 294"/>
              <p:cNvSpPr>
                <a:spLocks noChangeArrowheads="1"/>
              </p:cNvSpPr>
              <p:nvPr/>
            </p:nvSpPr>
            <p:spPr bwMode="auto">
              <a:xfrm>
                <a:off x="1605" y="181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38" name="Rectangle 295"/>
              <p:cNvSpPr>
                <a:spLocks noChangeArrowheads="1"/>
              </p:cNvSpPr>
              <p:nvPr/>
            </p:nvSpPr>
            <p:spPr bwMode="auto">
              <a:xfrm>
                <a:off x="1625" y="182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39" name="Rectangle 296"/>
              <p:cNvSpPr>
                <a:spLocks noChangeArrowheads="1"/>
              </p:cNvSpPr>
              <p:nvPr/>
            </p:nvSpPr>
            <p:spPr bwMode="auto">
              <a:xfrm>
                <a:off x="1647" y="182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0" name="Rectangle 297"/>
              <p:cNvSpPr>
                <a:spLocks noChangeArrowheads="1"/>
              </p:cNvSpPr>
              <p:nvPr/>
            </p:nvSpPr>
            <p:spPr bwMode="auto">
              <a:xfrm>
                <a:off x="1667" y="182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1" name="Rectangle 298"/>
              <p:cNvSpPr>
                <a:spLocks noChangeArrowheads="1"/>
              </p:cNvSpPr>
              <p:nvPr/>
            </p:nvSpPr>
            <p:spPr bwMode="auto">
              <a:xfrm>
                <a:off x="1687" y="182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2" name="Rectangle 299"/>
              <p:cNvSpPr>
                <a:spLocks noChangeArrowheads="1"/>
              </p:cNvSpPr>
              <p:nvPr/>
            </p:nvSpPr>
            <p:spPr bwMode="auto">
              <a:xfrm>
                <a:off x="1707" y="183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3" name="Rectangle 300"/>
              <p:cNvSpPr>
                <a:spLocks noChangeArrowheads="1"/>
              </p:cNvSpPr>
              <p:nvPr/>
            </p:nvSpPr>
            <p:spPr bwMode="auto">
              <a:xfrm>
                <a:off x="1729" y="183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4" name="Rectangle 301"/>
              <p:cNvSpPr>
                <a:spLocks noChangeArrowheads="1"/>
              </p:cNvSpPr>
              <p:nvPr/>
            </p:nvSpPr>
            <p:spPr bwMode="auto">
              <a:xfrm>
                <a:off x="1749" y="183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45" name="Rectangle 302"/>
              <p:cNvSpPr>
                <a:spLocks noChangeArrowheads="1"/>
              </p:cNvSpPr>
              <p:nvPr/>
            </p:nvSpPr>
            <p:spPr bwMode="auto">
              <a:xfrm>
                <a:off x="1769" y="183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6" name="Rectangle 303"/>
              <p:cNvSpPr>
                <a:spLocks noChangeArrowheads="1"/>
              </p:cNvSpPr>
              <p:nvPr/>
            </p:nvSpPr>
            <p:spPr bwMode="auto">
              <a:xfrm>
                <a:off x="1791" y="1841"/>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47" name="Rectangle 304"/>
              <p:cNvSpPr>
                <a:spLocks noChangeArrowheads="1"/>
              </p:cNvSpPr>
              <p:nvPr/>
            </p:nvSpPr>
            <p:spPr bwMode="auto">
              <a:xfrm>
                <a:off x="1811" y="18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48" name="Rectangle 305"/>
              <p:cNvSpPr>
                <a:spLocks noChangeArrowheads="1"/>
              </p:cNvSpPr>
              <p:nvPr/>
            </p:nvSpPr>
            <p:spPr bwMode="auto">
              <a:xfrm>
                <a:off x="1831" y="184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49" name="Rectangle 306"/>
              <p:cNvSpPr>
                <a:spLocks noChangeArrowheads="1"/>
              </p:cNvSpPr>
              <p:nvPr/>
            </p:nvSpPr>
            <p:spPr bwMode="auto">
              <a:xfrm>
                <a:off x="1853" y="184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50" name="Rectangle 307"/>
              <p:cNvSpPr>
                <a:spLocks noChangeArrowheads="1"/>
              </p:cNvSpPr>
              <p:nvPr/>
            </p:nvSpPr>
            <p:spPr bwMode="auto">
              <a:xfrm>
                <a:off x="1873" y="1851"/>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51" name="Rectangle 308"/>
              <p:cNvSpPr>
                <a:spLocks noChangeArrowheads="1"/>
              </p:cNvSpPr>
              <p:nvPr/>
            </p:nvSpPr>
            <p:spPr bwMode="auto">
              <a:xfrm>
                <a:off x="1893" y="185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52" name="Rectangle 309"/>
              <p:cNvSpPr>
                <a:spLocks noChangeArrowheads="1"/>
              </p:cNvSpPr>
              <p:nvPr/>
            </p:nvSpPr>
            <p:spPr bwMode="auto">
              <a:xfrm>
                <a:off x="1913" y="185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53" name="Rectangle 310"/>
              <p:cNvSpPr>
                <a:spLocks noChangeArrowheads="1"/>
              </p:cNvSpPr>
              <p:nvPr/>
            </p:nvSpPr>
            <p:spPr bwMode="auto">
              <a:xfrm>
                <a:off x="1935" y="185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54" name="Rectangle 311"/>
              <p:cNvSpPr>
                <a:spLocks noChangeArrowheads="1"/>
              </p:cNvSpPr>
              <p:nvPr/>
            </p:nvSpPr>
            <p:spPr bwMode="auto">
              <a:xfrm>
                <a:off x="1955" y="1861"/>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55" name="Rectangle 312"/>
              <p:cNvSpPr>
                <a:spLocks noChangeArrowheads="1"/>
              </p:cNvSpPr>
              <p:nvPr/>
            </p:nvSpPr>
            <p:spPr bwMode="auto">
              <a:xfrm>
                <a:off x="1975" y="186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56" name="Rectangle 313"/>
              <p:cNvSpPr>
                <a:spLocks noChangeArrowheads="1"/>
              </p:cNvSpPr>
              <p:nvPr/>
            </p:nvSpPr>
            <p:spPr bwMode="auto">
              <a:xfrm>
                <a:off x="1997" y="186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57" name="Rectangle 314"/>
              <p:cNvSpPr>
                <a:spLocks noChangeArrowheads="1"/>
              </p:cNvSpPr>
              <p:nvPr/>
            </p:nvSpPr>
            <p:spPr bwMode="auto">
              <a:xfrm>
                <a:off x="2017" y="186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58" name="Rectangle 315"/>
              <p:cNvSpPr>
                <a:spLocks noChangeArrowheads="1"/>
              </p:cNvSpPr>
              <p:nvPr/>
            </p:nvSpPr>
            <p:spPr bwMode="auto">
              <a:xfrm>
                <a:off x="2037" y="186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59" name="Rectangle 316"/>
              <p:cNvSpPr>
                <a:spLocks noChangeArrowheads="1"/>
              </p:cNvSpPr>
              <p:nvPr/>
            </p:nvSpPr>
            <p:spPr bwMode="auto">
              <a:xfrm>
                <a:off x="2059" y="1871"/>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60" name="Rectangle 317"/>
              <p:cNvSpPr>
                <a:spLocks noChangeArrowheads="1"/>
              </p:cNvSpPr>
              <p:nvPr/>
            </p:nvSpPr>
            <p:spPr bwMode="auto">
              <a:xfrm>
                <a:off x="2079" y="187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61" name="Rectangle 318"/>
              <p:cNvSpPr>
                <a:spLocks noChangeArrowheads="1"/>
              </p:cNvSpPr>
              <p:nvPr/>
            </p:nvSpPr>
            <p:spPr bwMode="auto">
              <a:xfrm>
                <a:off x="2099" y="187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62" name="Rectangle 319"/>
              <p:cNvSpPr>
                <a:spLocks noChangeArrowheads="1"/>
              </p:cNvSpPr>
              <p:nvPr/>
            </p:nvSpPr>
            <p:spPr bwMode="auto">
              <a:xfrm>
                <a:off x="2121" y="187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63" name="Rectangle 320"/>
              <p:cNvSpPr>
                <a:spLocks noChangeArrowheads="1"/>
              </p:cNvSpPr>
              <p:nvPr/>
            </p:nvSpPr>
            <p:spPr bwMode="auto">
              <a:xfrm>
                <a:off x="2141" y="188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64" name="Rectangle 321"/>
              <p:cNvSpPr>
                <a:spLocks noChangeArrowheads="1"/>
              </p:cNvSpPr>
              <p:nvPr/>
            </p:nvSpPr>
            <p:spPr bwMode="auto">
              <a:xfrm>
                <a:off x="2161" y="188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65" name="Rectangle 322"/>
              <p:cNvSpPr>
                <a:spLocks noChangeArrowheads="1"/>
              </p:cNvSpPr>
              <p:nvPr/>
            </p:nvSpPr>
            <p:spPr bwMode="auto">
              <a:xfrm>
                <a:off x="2180" y="188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66" name="Rectangle 323"/>
              <p:cNvSpPr>
                <a:spLocks noChangeArrowheads="1"/>
              </p:cNvSpPr>
              <p:nvPr/>
            </p:nvSpPr>
            <p:spPr bwMode="auto">
              <a:xfrm>
                <a:off x="2203" y="1886"/>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67" name="Rectangle 324"/>
              <p:cNvSpPr>
                <a:spLocks noChangeArrowheads="1"/>
              </p:cNvSpPr>
              <p:nvPr/>
            </p:nvSpPr>
            <p:spPr bwMode="auto">
              <a:xfrm>
                <a:off x="2223" y="188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68" name="Rectangle 325"/>
              <p:cNvSpPr>
                <a:spLocks noChangeArrowheads="1"/>
              </p:cNvSpPr>
              <p:nvPr/>
            </p:nvSpPr>
            <p:spPr bwMode="auto">
              <a:xfrm>
                <a:off x="2242" y="1891"/>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69" name="Rectangle 326"/>
              <p:cNvSpPr>
                <a:spLocks noChangeArrowheads="1"/>
              </p:cNvSpPr>
              <p:nvPr/>
            </p:nvSpPr>
            <p:spPr bwMode="auto">
              <a:xfrm>
                <a:off x="2265" y="189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70" name="Rectangle 327"/>
              <p:cNvSpPr>
                <a:spLocks noChangeArrowheads="1"/>
              </p:cNvSpPr>
              <p:nvPr/>
            </p:nvSpPr>
            <p:spPr bwMode="auto">
              <a:xfrm>
                <a:off x="2285" y="189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771" name="Rectangle 328"/>
              <p:cNvSpPr>
                <a:spLocks noChangeArrowheads="1"/>
              </p:cNvSpPr>
              <p:nvPr/>
            </p:nvSpPr>
            <p:spPr bwMode="auto">
              <a:xfrm>
                <a:off x="2304" y="189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772" name="Rectangle 329"/>
              <p:cNvSpPr>
                <a:spLocks noChangeArrowheads="1"/>
              </p:cNvSpPr>
              <p:nvPr/>
            </p:nvSpPr>
            <p:spPr bwMode="auto">
              <a:xfrm>
                <a:off x="2327" y="1898"/>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73" name="Rectangle 330"/>
              <p:cNvSpPr>
                <a:spLocks noChangeArrowheads="1"/>
              </p:cNvSpPr>
              <p:nvPr/>
            </p:nvSpPr>
            <p:spPr bwMode="auto">
              <a:xfrm>
                <a:off x="2347" y="1898"/>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774" name="Freeform 331"/>
              <p:cNvSpPr>
                <a:spLocks/>
              </p:cNvSpPr>
              <p:nvPr/>
            </p:nvSpPr>
            <p:spPr bwMode="auto">
              <a:xfrm>
                <a:off x="265" y="196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75" name="Freeform 332"/>
              <p:cNvSpPr>
                <a:spLocks/>
              </p:cNvSpPr>
              <p:nvPr/>
            </p:nvSpPr>
            <p:spPr bwMode="auto">
              <a:xfrm>
                <a:off x="285" y="196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76" name="Freeform 333"/>
              <p:cNvSpPr>
                <a:spLocks/>
              </p:cNvSpPr>
              <p:nvPr/>
            </p:nvSpPr>
            <p:spPr bwMode="auto">
              <a:xfrm>
                <a:off x="308" y="1970"/>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77" name="Freeform 334"/>
              <p:cNvSpPr>
                <a:spLocks/>
              </p:cNvSpPr>
              <p:nvPr/>
            </p:nvSpPr>
            <p:spPr bwMode="auto">
              <a:xfrm>
                <a:off x="327" y="197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78" name="Freeform 335"/>
              <p:cNvSpPr>
                <a:spLocks/>
              </p:cNvSpPr>
              <p:nvPr/>
            </p:nvSpPr>
            <p:spPr bwMode="auto">
              <a:xfrm>
                <a:off x="347" y="197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79" name="Freeform 336"/>
              <p:cNvSpPr>
                <a:spLocks/>
              </p:cNvSpPr>
              <p:nvPr/>
            </p:nvSpPr>
            <p:spPr bwMode="auto">
              <a:xfrm>
                <a:off x="370" y="1973"/>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0" name="Freeform 337"/>
              <p:cNvSpPr>
                <a:spLocks/>
              </p:cNvSpPr>
              <p:nvPr/>
            </p:nvSpPr>
            <p:spPr bwMode="auto">
              <a:xfrm>
                <a:off x="389" y="197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1" name="Freeform 338"/>
              <p:cNvSpPr>
                <a:spLocks/>
              </p:cNvSpPr>
              <p:nvPr/>
            </p:nvSpPr>
            <p:spPr bwMode="auto">
              <a:xfrm>
                <a:off x="409" y="197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2" name="Freeform 339"/>
              <p:cNvSpPr>
                <a:spLocks/>
              </p:cNvSpPr>
              <p:nvPr/>
            </p:nvSpPr>
            <p:spPr bwMode="auto">
              <a:xfrm>
                <a:off x="432" y="1975"/>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3" name="Freeform 340"/>
              <p:cNvSpPr>
                <a:spLocks/>
              </p:cNvSpPr>
              <p:nvPr/>
            </p:nvSpPr>
            <p:spPr bwMode="auto">
              <a:xfrm>
                <a:off x="451" y="197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4" name="Freeform 341"/>
              <p:cNvSpPr>
                <a:spLocks/>
              </p:cNvSpPr>
              <p:nvPr/>
            </p:nvSpPr>
            <p:spPr bwMode="auto">
              <a:xfrm>
                <a:off x="471" y="197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5" name="Freeform 342"/>
              <p:cNvSpPr>
                <a:spLocks/>
              </p:cNvSpPr>
              <p:nvPr/>
            </p:nvSpPr>
            <p:spPr bwMode="auto">
              <a:xfrm>
                <a:off x="491" y="197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6" name="Freeform 343"/>
              <p:cNvSpPr>
                <a:spLocks/>
              </p:cNvSpPr>
              <p:nvPr/>
            </p:nvSpPr>
            <p:spPr bwMode="auto">
              <a:xfrm>
                <a:off x="513" y="198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7" name="Freeform 344"/>
              <p:cNvSpPr>
                <a:spLocks/>
              </p:cNvSpPr>
              <p:nvPr/>
            </p:nvSpPr>
            <p:spPr bwMode="auto">
              <a:xfrm>
                <a:off x="533" y="198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8" name="Freeform 345"/>
              <p:cNvSpPr>
                <a:spLocks/>
              </p:cNvSpPr>
              <p:nvPr/>
            </p:nvSpPr>
            <p:spPr bwMode="auto">
              <a:xfrm>
                <a:off x="553" y="198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89" name="Freeform 346"/>
              <p:cNvSpPr>
                <a:spLocks/>
              </p:cNvSpPr>
              <p:nvPr/>
            </p:nvSpPr>
            <p:spPr bwMode="auto">
              <a:xfrm>
                <a:off x="576" y="1983"/>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solidFill>
                <a:srgbClr val="FFFFFF"/>
              </a:solidFill>
              <a:ln w="2">
                <a:solidFill>
                  <a:srgbClr val="008000"/>
                </a:solidFill>
                <a:prstDash val="solid"/>
                <a:round/>
                <a:headEnd/>
                <a:tailEnd/>
              </a:ln>
            </p:spPr>
            <p:txBody>
              <a:bodyPr/>
              <a:lstStyle/>
              <a:p>
                <a:endParaRPr lang="ru-RU"/>
              </a:p>
            </p:txBody>
          </p:sp>
          <p:sp>
            <p:nvSpPr>
              <p:cNvPr id="34790" name="Freeform 347"/>
              <p:cNvSpPr>
                <a:spLocks/>
              </p:cNvSpPr>
              <p:nvPr/>
            </p:nvSpPr>
            <p:spPr bwMode="auto">
              <a:xfrm>
                <a:off x="595" y="198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1" name="Freeform 348"/>
              <p:cNvSpPr>
                <a:spLocks/>
              </p:cNvSpPr>
              <p:nvPr/>
            </p:nvSpPr>
            <p:spPr bwMode="auto">
              <a:xfrm>
                <a:off x="615" y="198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2" name="Freeform 349"/>
              <p:cNvSpPr>
                <a:spLocks/>
              </p:cNvSpPr>
              <p:nvPr/>
            </p:nvSpPr>
            <p:spPr bwMode="auto">
              <a:xfrm>
                <a:off x="638" y="1985"/>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solidFill>
                <a:srgbClr val="FFFFFF"/>
              </a:solidFill>
              <a:ln w="2">
                <a:solidFill>
                  <a:srgbClr val="008000"/>
                </a:solidFill>
                <a:prstDash val="solid"/>
                <a:round/>
                <a:headEnd/>
                <a:tailEnd/>
              </a:ln>
            </p:spPr>
            <p:txBody>
              <a:bodyPr/>
              <a:lstStyle/>
              <a:p>
                <a:endParaRPr lang="ru-RU"/>
              </a:p>
            </p:txBody>
          </p:sp>
          <p:sp>
            <p:nvSpPr>
              <p:cNvPr id="34793" name="Freeform 350"/>
              <p:cNvSpPr>
                <a:spLocks/>
              </p:cNvSpPr>
              <p:nvPr/>
            </p:nvSpPr>
            <p:spPr bwMode="auto">
              <a:xfrm>
                <a:off x="657" y="198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4" name="Freeform 351"/>
              <p:cNvSpPr>
                <a:spLocks/>
              </p:cNvSpPr>
              <p:nvPr/>
            </p:nvSpPr>
            <p:spPr bwMode="auto">
              <a:xfrm>
                <a:off x="677" y="198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5" name="Freeform 352"/>
              <p:cNvSpPr>
                <a:spLocks/>
              </p:cNvSpPr>
              <p:nvPr/>
            </p:nvSpPr>
            <p:spPr bwMode="auto">
              <a:xfrm>
                <a:off x="700" y="1988"/>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solidFill>
                <a:srgbClr val="FFFFFF"/>
              </a:solidFill>
              <a:ln w="2">
                <a:solidFill>
                  <a:srgbClr val="008000"/>
                </a:solidFill>
                <a:prstDash val="solid"/>
                <a:round/>
                <a:headEnd/>
                <a:tailEnd/>
              </a:ln>
            </p:spPr>
            <p:txBody>
              <a:bodyPr/>
              <a:lstStyle/>
              <a:p>
                <a:endParaRPr lang="ru-RU"/>
              </a:p>
            </p:txBody>
          </p:sp>
          <p:sp>
            <p:nvSpPr>
              <p:cNvPr id="34796" name="Freeform 353"/>
              <p:cNvSpPr>
                <a:spLocks/>
              </p:cNvSpPr>
              <p:nvPr/>
            </p:nvSpPr>
            <p:spPr bwMode="auto">
              <a:xfrm>
                <a:off x="719" y="199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7" name="Freeform 354"/>
              <p:cNvSpPr>
                <a:spLocks/>
              </p:cNvSpPr>
              <p:nvPr/>
            </p:nvSpPr>
            <p:spPr bwMode="auto">
              <a:xfrm>
                <a:off x="739" y="199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8" name="Freeform 355"/>
              <p:cNvSpPr>
                <a:spLocks/>
              </p:cNvSpPr>
              <p:nvPr/>
            </p:nvSpPr>
            <p:spPr bwMode="auto">
              <a:xfrm>
                <a:off x="759" y="199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799" name="Freeform 356"/>
              <p:cNvSpPr>
                <a:spLocks/>
              </p:cNvSpPr>
              <p:nvPr/>
            </p:nvSpPr>
            <p:spPr bwMode="auto">
              <a:xfrm>
                <a:off x="781" y="199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0" name="Freeform 357"/>
              <p:cNvSpPr>
                <a:spLocks/>
              </p:cNvSpPr>
              <p:nvPr/>
            </p:nvSpPr>
            <p:spPr bwMode="auto">
              <a:xfrm>
                <a:off x="801" y="199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1" name="Freeform 358"/>
              <p:cNvSpPr>
                <a:spLocks/>
              </p:cNvSpPr>
              <p:nvPr/>
            </p:nvSpPr>
            <p:spPr bwMode="auto">
              <a:xfrm>
                <a:off x="821" y="199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2" name="Freeform 359"/>
              <p:cNvSpPr>
                <a:spLocks/>
              </p:cNvSpPr>
              <p:nvPr/>
            </p:nvSpPr>
            <p:spPr bwMode="auto">
              <a:xfrm>
                <a:off x="843" y="199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3" name="Freeform 360"/>
              <p:cNvSpPr>
                <a:spLocks/>
              </p:cNvSpPr>
              <p:nvPr/>
            </p:nvSpPr>
            <p:spPr bwMode="auto">
              <a:xfrm>
                <a:off x="863" y="199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4" name="Freeform 361"/>
              <p:cNvSpPr>
                <a:spLocks/>
              </p:cNvSpPr>
              <p:nvPr/>
            </p:nvSpPr>
            <p:spPr bwMode="auto">
              <a:xfrm>
                <a:off x="883" y="199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5" name="Freeform 362"/>
              <p:cNvSpPr>
                <a:spLocks/>
              </p:cNvSpPr>
              <p:nvPr/>
            </p:nvSpPr>
            <p:spPr bwMode="auto">
              <a:xfrm>
                <a:off x="905" y="199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6" name="Freeform 363"/>
              <p:cNvSpPr>
                <a:spLocks/>
              </p:cNvSpPr>
              <p:nvPr/>
            </p:nvSpPr>
            <p:spPr bwMode="auto">
              <a:xfrm>
                <a:off x="925" y="199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7" name="Freeform 364"/>
              <p:cNvSpPr>
                <a:spLocks/>
              </p:cNvSpPr>
              <p:nvPr/>
            </p:nvSpPr>
            <p:spPr bwMode="auto">
              <a:xfrm>
                <a:off x="945" y="1998"/>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8" name="Freeform 365"/>
              <p:cNvSpPr>
                <a:spLocks/>
              </p:cNvSpPr>
              <p:nvPr/>
            </p:nvSpPr>
            <p:spPr bwMode="auto">
              <a:xfrm>
                <a:off x="965" y="200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09" name="Freeform 366"/>
              <p:cNvSpPr>
                <a:spLocks/>
              </p:cNvSpPr>
              <p:nvPr/>
            </p:nvSpPr>
            <p:spPr bwMode="auto">
              <a:xfrm>
                <a:off x="987" y="200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0" name="Freeform 367"/>
              <p:cNvSpPr>
                <a:spLocks/>
              </p:cNvSpPr>
              <p:nvPr/>
            </p:nvSpPr>
            <p:spPr bwMode="auto">
              <a:xfrm>
                <a:off x="1007" y="200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1" name="Freeform 368"/>
              <p:cNvSpPr>
                <a:spLocks/>
              </p:cNvSpPr>
              <p:nvPr/>
            </p:nvSpPr>
            <p:spPr bwMode="auto">
              <a:xfrm>
                <a:off x="1027" y="200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2" name="Freeform 369"/>
              <p:cNvSpPr>
                <a:spLocks/>
              </p:cNvSpPr>
              <p:nvPr/>
            </p:nvSpPr>
            <p:spPr bwMode="auto">
              <a:xfrm>
                <a:off x="1049" y="200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3" name="Freeform 370"/>
              <p:cNvSpPr>
                <a:spLocks/>
              </p:cNvSpPr>
              <p:nvPr/>
            </p:nvSpPr>
            <p:spPr bwMode="auto">
              <a:xfrm>
                <a:off x="1069" y="200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4" name="Freeform 371"/>
              <p:cNvSpPr>
                <a:spLocks/>
              </p:cNvSpPr>
              <p:nvPr/>
            </p:nvSpPr>
            <p:spPr bwMode="auto">
              <a:xfrm>
                <a:off x="1089" y="200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5" name="Freeform 372"/>
              <p:cNvSpPr>
                <a:spLocks/>
              </p:cNvSpPr>
              <p:nvPr/>
            </p:nvSpPr>
            <p:spPr bwMode="auto">
              <a:xfrm>
                <a:off x="1111" y="200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6" name="Freeform 373"/>
              <p:cNvSpPr>
                <a:spLocks/>
              </p:cNvSpPr>
              <p:nvPr/>
            </p:nvSpPr>
            <p:spPr bwMode="auto">
              <a:xfrm>
                <a:off x="1131" y="200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7" name="Freeform 374"/>
              <p:cNvSpPr>
                <a:spLocks/>
              </p:cNvSpPr>
              <p:nvPr/>
            </p:nvSpPr>
            <p:spPr bwMode="auto">
              <a:xfrm>
                <a:off x="1151" y="200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8" name="Freeform 375"/>
              <p:cNvSpPr>
                <a:spLocks/>
              </p:cNvSpPr>
              <p:nvPr/>
            </p:nvSpPr>
            <p:spPr bwMode="auto">
              <a:xfrm>
                <a:off x="1173" y="200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19" name="Freeform 376"/>
              <p:cNvSpPr>
                <a:spLocks/>
              </p:cNvSpPr>
              <p:nvPr/>
            </p:nvSpPr>
            <p:spPr bwMode="auto">
              <a:xfrm>
                <a:off x="1193" y="200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0" name="Freeform 377"/>
              <p:cNvSpPr>
                <a:spLocks/>
              </p:cNvSpPr>
              <p:nvPr/>
            </p:nvSpPr>
            <p:spPr bwMode="auto">
              <a:xfrm>
                <a:off x="1213" y="200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1" name="Freeform 378"/>
              <p:cNvSpPr>
                <a:spLocks/>
              </p:cNvSpPr>
              <p:nvPr/>
            </p:nvSpPr>
            <p:spPr bwMode="auto">
              <a:xfrm>
                <a:off x="1233" y="201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2" name="Freeform 379"/>
              <p:cNvSpPr>
                <a:spLocks/>
              </p:cNvSpPr>
              <p:nvPr/>
            </p:nvSpPr>
            <p:spPr bwMode="auto">
              <a:xfrm>
                <a:off x="1255" y="201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3" name="Freeform 380"/>
              <p:cNvSpPr>
                <a:spLocks/>
              </p:cNvSpPr>
              <p:nvPr/>
            </p:nvSpPr>
            <p:spPr bwMode="auto">
              <a:xfrm>
                <a:off x="1275" y="201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4" name="Freeform 381"/>
              <p:cNvSpPr>
                <a:spLocks/>
              </p:cNvSpPr>
              <p:nvPr/>
            </p:nvSpPr>
            <p:spPr bwMode="auto">
              <a:xfrm>
                <a:off x="1295" y="201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5" name="Freeform 382"/>
              <p:cNvSpPr>
                <a:spLocks/>
              </p:cNvSpPr>
              <p:nvPr/>
            </p:nvSpPr>
            <p:spPr bwMode="auto">
              <a:xfrm>
                <a:off x="1317" y="201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6" name="Freeform 383"/>
              <p:cNvSpPr>
                <a:spLocks/>
              </p:cNvSpPr>
              <p:nvPr/>
            </p:nvSpPr>
            <p:spPr bwMode="auto">
              <a:xfrm>
                <a:off x="1337" y="201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7" name="Freeform 384"/>
              <p:cNvSpPr>
                <a:spLocks/>
              </p:cNvSpPr>
              <p:nvPr/>
            </p:nvSpPr>
            <p:spPr bwMode="auto">
              <a:xfrm>
                <a:off x="1357" y="201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8" name="Freeform 385"/>
              <p:cNvSpPr>
                <a:spLocks/>
              </p:cNvSpPr>
              <p:nvPr/>
            </p:nvSpPr>
            <p:spPr bwMode="auto">
              <a:xfrm>
                <a:off x="1379" y="201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29" name="Freeform 386"/>
              <p:cNvSpPr>
                <a:spLocks/>
              </p:cNvSpPr>
              <p:nvPr/>
            </p:nvSpPr>
            <p:spPr bwMode="auto">
              <a:xfrm>
                <a:off x="1399" y="201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0" name="Freeform 387"/>
              <p:cNvSpPr>
                <a:spLocks/>
              </p:cNvSpPr>
              <p:nvPr/>
            </p:nvSpPr>
            <p:spPr bwMode="auto">
              <a:xfrm>
                <a:off x="1419" y="201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1" name="Freeform 388"/>
              <p:cNvSpPr>
                <a:spLocks/>
              </p:cNvSpPr>
              <p:nvPr/>
            </p:nvSpPr>
            <p:spPr bwMode="auto">
              <a:xfrm>
                <a:off x="1439" y="201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2" name="Freeform 389"/>
              <p:cNvSpPr>
                <a:spLocks/>
              </p:cNvSpPr>
              <p:nvPr/>
            </p:nvSpPr>
            <p:spPr bwMode="auto">
              <a:xfrm>
                <a:off x="1461" y="201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3" name="Freeform 390"/>
              <p:cNvSpPr>
                <a:spLocks/>
              </p:cNvSpPr>
              <p:nvPr/>
            </p:nvSpPr>
            <p:spPr bwMode="auto">
              <a:xfrm>
                <a:off x="1481" y="201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4" name="Freeform 391"/>
              <p:cNvSpPr>
                <a:spLocks/>
              </p:cNvSpPr>
              <p:nvPr/>
            </p:nvSpPr>
            <p:spPr bwMode="auto">
              <a:xfrm>
                <a:off x="1501" y="201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5" name="Freeform 392"/>
              <p:cNvSpPr>
                <a:spLocks/>
              </p:cNvSpPr>
              <p:nvPr/>
            </p:nvSpPr>
            <p:spPr bwMode="auto">
              <a:xfrm>
                <a:off x="1523" y="201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6" name="Freeform 393"/>
              <p:cNvSpPr>
                <a:spLocks/>
              </p:cNvSpPr>
              <p:nvPr/>
            </p:nvSpPr>
            <p:spPr bwMode="auto">
              <a:xfrm>
                <a:off x="1543" y="201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7" name="Freeform 394"/>
              <p:cNvSpPr>
                <a:spLocks/>
              </p:cNvSpPr>
              <p:nvPr/>
            </p:nvSpPr>
            <p:spPr bwMode="auto">
              <a:xfrm>
                <a:off x="1563" y="202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8" name="Freeform 395"/>
              <p:cNvSpPr>
                <a:spLocks/>
              </p:cNvSpPr>
              <p:nvPr/>
            </p:nvSpPr>
            <p:spPr bwMode="auto">
              <a:xfrm>
                <a:off x="1585" y="202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39" name="Freeform 396"/>
              <p:cNvSpPr>
                <a:spLocks/>
              </p:cNvSpPr>
              <p:nvPr/>
            </p:nvSpPr>
            <p:spPr bwMode="auto">
              <a:xfrm>
                <a:off x="1605" y="202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0" name="Freeform 397"/>
              <p:cNvSpPr>
                <a:spLocks/>
              </p:cNvSpPr>
              <p:nvPr/>
            </p:nvSpPr>
            <p:spPr bwMode="auto">
              <a:xfrm>
                <a:off x="1625" y="202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1" name="Freeform 398"/>
              <p:cNvSpPr>
                <a:spLocks/>
              </p:cNvSpPr>
              <p:nvPr/>
            </p:nvSpPr>
            <p:spPr bwMode="auto">
              <a:xfrm>
                <a:off x="1647" y="202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2" name="Freeform 399"/>
              <p:cNvSpPr>
                <a:spLocks/>
              </p:cNvSpPr>
              <p:nvPr/>
            </p:nvSpPr>
            <p:spPr bwMode="auto">
              <a:xfrm>
                <a:off x="1667" y="202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3" name="Freeform 400"/>
              <p:cNvSpPr>
                <a:spLocks/>
              </p:cNvSpPr>
              <p:nvPr/>
            </p:nvSpPr>
            <p:spPr bwMode="auto">
              <a:xfrm>
                <a:off x="1687" y="202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4" name="Freeform 401"/>
              <p:cNvSpPr>
                <a:spLocks/>
              </p:cNvSpPr>
              <p:nvPr/>
            </p:nvSpPr>
            <p:spPr bwMode="auto">
              <a:xfrm>
                <a:off x="1707" y="202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5" name="Freeform 402"/>
              <p:cNvSpPr>
                <a:spLocks/>
              </p:cNvSpPr>
              <p:nvPr/>
            </p:nvSpPr>
            <p:spPr bwMode="auto">
              <a:xfrm>
                <a:off x="1729" y="202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6" name="Freeform 403"/>
              <p:cNvSpPr>
                <a:spLocks/>
              </p:cNvSpPr>
              <p:nvPr/>
            </p:nvSpPr>
            <p:spPr bwMode="auto">
              <a:xfrm>
                <a:off x="1749" y="202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7" name="Freeform 404"/>
              <p:cNvSpPr>
                <a:spLocks/>
              </p:cNvSpPr>
              <p:nvPr/>
            </p:nvSpPr>
            <p:spPr bwMode="auto">
              <a:xfrm>
                <a:off x="1769" y="202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8" name="Freeform 405"/>
              <p:cNvSpPr>
                <a:spLocks/>
              </p:cNvSpPr>
              <p:nvPr/>
            </p:nvSpPr>
            <p:spPr bwMode="auto">
              <a:xfrm>
                <a:off x="1791" y="202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49" name="Freeform 406"/>
              <p:cNvSpPr>
                <a:spLocks/>
              </p:cNvSpPr>
              <p:nvPr/>
            </p:nvSpPr>
            <p:spPr bwMode="auto">
              <a:xfrm>
                <a:off x="1811" y="202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850" name="Freeform 407"/>
              <p:cNvSpPr>
                <a:spLocks/>
              </p:cNvSpPr>
              <p:nvPr/>
            </p:nvSpPr>
            <p:spPr bwMode="auto">
              <a:xfrm>
                <a:off x="1831" y="202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grpSp>
        <p:grpSp>
          <p:nvGrpSpPr>
            <p:cNvPr id="32775" name="Group 609"/>
            <p:cNvGrpSpPr>
              <a:grpSpLocks/>
            </p:cNvGrpSpPr>
            <p:nvPr/>
          </p:nvGrpSpPr>
          <p:grpSpPr bwMode="auto">
            <a:xfrm>
              <a:off x="17" y="628"/>
              <a:ext cx="5713" cy="1759"/>
              <a:chOff x="17" y="628"/>
              <a:chExt cx="5713" cy="1759"/>
            </a:xfrm>
          </p:grpSpPr>
          <p:sp>
            <p:nvSpPr>
              <p:cNvPr id="34451" name="Freeform 409"/>
              <p:cNvSpPr>
                <a:spLocks/>
              </p:cNvSpPr>
              <p:nvPr/>
            </p:nvSpPr>
            <p:spPr bwMode="auto">
              <a:xfrm>
                <a:off x="1853" y="2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52" name="Freeform 410"/>
              <p:cNvSpPr>
                <a:spLocks/>
              </p:cNvSpPr>
              <p:nvPr/>
            </p:nvSpPr>
            <p:spPr bwMode="auto">
              <a:xfrm>
                <a:off x="1873" y="2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53" name="Freeform 411"/>
              <p:cNvSpPr>
                <a:spLocks/>
              </p:cNvSpPr>
              <p:nvPr/>
            </p:nvSpPr>
            <p:spPr bwMode="auto">
              <a:xfrm>
                <a:off x="1893" y="2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54" name="Freeform 412"/>
              <p:cNvSpPr>
                <a:spLocks/>
              </p:cNvSpPr>
              <p:nvPr/>
            </p:nvSpPr>
            <p:spPr bwMode="auto">
              <a:xfrm>
                <a:off x="1913" y="2027"/>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solidFill>
                <a:srgbClr val="FFFFFF"/>
              </a:solidFill>
              <a:ln w="2">
                <a:solidFill>
                  <a:srgbClr val="008000"/>
                </a:solidFill>
                <a:prstDash val="solid"/>
                <a:round/>
                <a:headEnd/>
                <a:tailEnd/>
              </a:ln>
            </p:spPr>
            <p:txBody>
              <a:bodyPr/>
              <a:lstStyle/>
              <a:p>
                <a:endParaRPr lang="ru-RU"/>
              </a:p>
            </p:txBody>
          </p:sp>
          <p:sp>
            <p:nvSpPr>
              <p:cNvPr id="34455" name="Freeform 413"/>
              <p:cNvSpPr>
                <a:spLocks/>
              </p:cNvSpPr>
              <p:nvPr/>
            </p:nvSpPr>
            <p:spPr bwMode="auto">
              <a:xfrm>
                <a:off x="1935" y="2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56" name="Freeform 414"/>
              <p:cNvSpPr>
                <a:spLocks/>
              </p:cNvSpPr>
              <p:nvPr/>
            </p:nvSpPr>
            <p:spPr bwMode="auto">
              <a:xfrm>
                <a:off x="1955" y="203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57" name="Freeform 415"/>
              <p:cNvSpPr>
                <a:spLocks/>
              </p:cNvSpPr>
              <p:nvPr/>
            </p:nvSpPr>
            <p:spPr bwMode="auto">
              <a:xfrm>
                <a:off x="1975" y="2030"/>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solidFill>
                <a:srgbClr val="FFFFFF"/>
              </a:solidFill>
              <a:ln w="2">
                <a:solidFill>
                  <a:srgbClr val="008000"/>
                </a:solidFill>
                <a:prstDash val="solid"/>
                <a:round/>
                <a:headEnd/>
                <a:tailEnd/>
              </a:ln>
            </p:spPr>
            <p:txBody>
              <a:bodyPr/>
              <a:lstStyle/>
              <a:p>
                <a:endParaRPr lang="ru-RU"/>
              </a:p>
            </p:txBody>
          </p:sp>
          <p:sp>
            <p:nvSpPr>
              <p:cNvPr id="34458" name="Freeform 416"/>
              <p:cNvSpPr>
                <a:spLocks/>
              </p:cNvSpPr>
              <p:nvPr/>
            </p:nvSpPr>
            <p:spPr bwMode="auto">
              <a:xfrm>
                <a:off x="1997" y="203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59" name="Freeform 417"/>
              <p:cNvSpPr>
                <a:spLocks/>
              </p:cNvSpPr>
              <p:nvPr/>
            </p:nvSpPr>
            <p:spPr bwMode="auto">
              <a:xfrm>
                <a:off x="2017" y="203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0" name="Freeform 418"/>
              <p:cNvSpPr>
                <a:spLocks/>
              </p:cNvSpPr>
              <p:nvPr/>
            </p:nvSpPr>
            <p:spPr bwMode="auto">
              <a:xfrm>
                <a:off x="2037" y="2030"/>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1" name="Freeform 419"/>
              <p:cNvSpPr>
                <a:spLocks/>
              </p:cNvSpPr>
              <p:nvPr/>
            </p:nvSpPr>
            <p:spPr bwMode="auto">
              <a:xfrm>
                <a:off x="2059" y="20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2" name="Freeform 420"/>
              <p:cNvSpPr>
                <a:spLocks/>
              </p:cNvSpPr>
              <p:nvPr/>
            </p:nvSpPr>
            <p:spPr bwMode="auto">
              <a:xfrm>
                <a:off x="2079" y="20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3" name="Freeform 421"/>
              <p:cNvSpPr>
                <a:spLocks/>
              </p:cNvSpPr>
              <p:nvPr/>
            </p:nvSpPr>
            <p:spPr bwMode="auto">
              <a:xfrm>
                <a:off x="2099" y="2032"/>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4" name="Freeform 422"/>
              <p:cNvSpPr>
                <a:spLocks/>
              </p:cNvSpPr>
              <p:nvPr/>
            </p:nvSpPr>
            <p:spPr bwMode="auto">
              <a:xfrm>
                <a:off x="2121" y="20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5" name="Freeform 423"/>
              <p:cNvSpPr>
                <a:spLocks/>
              </p:cNvSpPr>
              <p:nvPr/>
            </p:nvSpPr>
            <p:spPr bwMode="auto">
              <a:xfrm>
                <a:off x="2141" y="20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6" name="Freeform 424"/>
              <p:cNvSpPr>
                <a:spLocks/>
              </p:cNvSpPr>
              <p:nvPr/>
            </p:nvSpPr>
            <p:spPr bwMode="auto">
              <a:xfrm>
                <a:off x="2161" y="2032"/>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7" name="Freeform 425"/>
              <p:cNvSpPr>
                <a:spLocks/>
              </p:cNvSpPr>
              <p:nvPr/>
            </p:nvSpPr>
            <p:spPr bwMode="auto">
              <a:xfrm>
                <a:off x="2180" y="203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8" name="Freeform 426"/>
              <p:cNvSpPr>
                <a:spLocks/>
              </p:cNvSpPr>
              <p:nvPr/>
            </p:nvSpPr>
            <p:spPr bwMode="auto">
              <a:xfrm>
                <a:off x="2203" y="203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69" name="Freeform 427"/>
              <p:cNvSpPr>
                <a:spLocks/>
              </p:cNvSpPr>
              <p:nvPr/>
            </p:nvSpPr>
            <p:spPr bwMode="auto">
              <a:xfrm>
                <a:off x="2223" y="2035"/>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0" name="Freeform 428"/>
              <p:cNvSpPr>
                <a:spLocks/>
              </p:cNvSpPr>
              <p:nvPr/>
            </p:nvSpPr>
            <p:spPr bwMode="auto">
              <a:xfrm>
                <a:off x="2242" y="203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1" name="Freeform 429"/>
              <p:cNvSpPr>
                <a:spLocks/>
              </p:cNvSpPr>
              <p:nvPr/>
            </p:nvSpPr>
            <p:spPr bwMode="auto">
              <a:xfrm>
                <a:off x="2265" y="203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2" name="Freeform 430"/>
              <p:cNvSpPr>
                <a:spLocks/>
              </p:cNvSpPr>
              <p:nvPr/>
            </p:nvSpPr>
            <p:spPr bwMode="auto">
              <a:xfrm>
                <a:off x="2285" y="2035"/>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3" name="Freeform 431"/>
              <p:cNvSpPr>
                <a:spLocks/>
              </p:cNvSpPr>
              <p:nvPr/>
            </p:nvSpPr>
            <p:spPr bwMode="auto">
              <a:xfrm>
                <a:off x="2304" y="203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4" name="Freeform 432"/>
              <p:cNvSpPr>
                <a:spLocks/>
              </p:cNvSpPr>
              <p:nvPr/>
            </p:nvSpPr>
            <p:spPr bwMode="auto">
              <a:xfrm>
                <a:off x="2327" y="203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5" name="Freeform 433"/>
              <p:cNvSpPr>
                <a:spLocks/>
              </p:cNvSpPr>
              <p:nvPr/>
            </p:nvSpPr>
            <p:spPr bwMode="auto">
              <a:xfrm>
                <a:off x="2347" y="203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476" name="Oval 434"/>
              <p:cNvSpPr>
                <a:spLocks noChangeArrowheads="1"/>
              </p:cNvSpPr>
              <p:nvPr/>
            </p:nvSpPr>
            <p:spPr bwMode="auto">
              <a:xfrm>
                <a:off x="265" y="867"/>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77" name="Oval 435"/>
              <p:cNvSpPr>
                <a:spLocks noChangeArrowheads="1"/>
              </p:cNvSpPr>
              <p:nvPr/>
            </p:nvSpPr>
            <p:spPr bwMode="auto">
              <a:xfrm>
                <a:off x="285" y="87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78" name="Oval 436"/>
              <p:cNvSpPr>
                <a:spLocks noChangeArrowheads="1"/>
              </p:cNvSpPr>
              <p:nvPr/>
            </p:nvSpPr>
            <p:spPr bwMode="auto">
              <a:xfrm>
                <a:off x="308" y="891"/>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79" name="Oval 437"/>
              <p:cNvSpPr>
                <a:spLocks noChangeArrowheads="1"/>
              </p:cNvSpPr>
              <p:nvPr/>
            </p:nvSpPr>
            <p:spPr bwMode="auto">
              <a:xfrm>
                <a:off x="327" y="90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0" name="Oval 438"/>
              <p:cNvSpPr>
                <a:spLocks noChangeArrowheads="1"/>
              </p:cNvSpPr>
              <p:nvPr/>
            </p:nvSpPr>
            <p:spPr bwMode="auto">
              <a:xfrm>
                <a:off x="347" y="91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1" name="Oval 439"/>
              <p:cNvSpPr>
                <a:spLocks noChangeArrowheads="1"/>
              </p:cNvSpPr>
              <p:nvPr/>
            </p:nvSpPr>
            <p:spPr bwMode="auto">
              <a:xfrm>
                <a:off x="370" y="92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2" name="Oval 440"/>
              <p:cNvSpPr>
                <a:spLocks noChangeArrowheads="1"/>
              </p:cNvSpPr>
              <p:nvPr/>
            </p:nvSpPr>
            <p:spPr bwMode="auto">
              <a:xfrm>
                <a:off x="389" y="938"/>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3" name="Oval 441"/>
              <p:cNvSpPr>
                <a:spLocks noChangeArrowheads="1"/>
              </p:cNvSpPr>
              <p:nvPr/>
            </p:nvSpPr>
            <p:spPr bwMode="auto">
              <a:xfrm>
                <a:off x="409" y="95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4" name="Oval 442"/>
              <p:cNvSpPr>
                <a:spLocks noChangeArrowheads="1"/>
              </p:cNvSpPr>
              <p:nvPr/>
            </p:nvSpPr>
            <p:spPr bwMode="auto">
              <a:xfrm>
                <a:off x="432" y="96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5" name="Oval 443"/>
              <p:cNvSpPr>
                <a:spLocks noChangeArrowheads="1"/>
              </p:cNvSpPr>
              <p:nvPr/>
            </p:nvSpPr>
            <p:spPr bwMode="auto">
              <a:xfrm>
                <a:off x="451" y="973"/>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6" name="Oval 444"/>
              <p:cNvSpPr>
                <a:spLocks noChangeArrowheads="1"/>
              </p:cNvSpPr>
              <p:nvPr/>
            </p:nvSpPr>
            <p:spPr bwMode="auto">
              <a:xfrm>
                <a:off x="471" y="986"/>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7" name="Oval 445"/>
              <p:cNvSpPr>
                <a:spLocks noChangeArrowheads="1"/>
              </p:cNvSpPr>
              <p:nvPr/>
            </p:nvSpPr>
            <p:spPr bwMode="auto">
              <a:xfrm>
                <a:off x="491" y="996"/>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8" name="Oval 446"/>
              <p:cNvSpPr>
                <a:spLocks noChangeArrowheads="1"/>
              </p:cNvSpPr>
              <p:nvPr/>
            </p:nvSpPr>
            <p:spPr bwMode="auto">
              <a:xfrm>
                <a:off x="513" y="1008"/>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89" name="Oval 447"/>
              <p:cNvSpPr>
                <a:spLocks noChangeArrowheads="1"/>
              </p:cNvSpPr>
              <p:nvPr/>
            </p:nvSpPr>
            <p:spPr bwMode="auto">
              <a:xfrm>
                <a:off x="533" y="1018"/>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0" name="Oval 448"/>
              <p:cNvSpPr>
                <a:spLocks noChangeArrowheads="1"/>
              </p:cNvSpPr>
              <p:nvPr/>
            </p:nvSpPr>
            <p:spPr bwMode="auto">
              <a:xfrm>
                <a:off x="553" y="1030"/>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1" name="Oval 449"/>
              <p:cNvSpPr>
                <a:spLocks noChangeArrowheads="1"/>
              </p:cNvSpPr>
              <p:nvPr/>
            </p:nvSpPr>
            <p:spPr bwMode="auto">
              <a:xfrm>
                <a:off x="576" y="104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2" name="Oval 450"/>
              <p:cNvSpPr>
                <a:spLocks noChangeArrowheads="1"/>
              </p:cNvSpPr>
              <p:nvPr/>
            </p:nvSpPr>
            <p:spPr bwMode="auto">
              <a:xfrm>
                <a:off x="595" y="1053"/>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3" name="Oval 451"/>
              <p:cNvSpPr>
                <a:spLocks noChangeArrowheads="1"/>
              </p:cNvSpPr>
              <p:nvPr/>
            </p:nvSpPr>
            <p:spPr bwMode="auto">
              <a:xfrm>
                <a:off x="615" y="1062"/>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4" name="Oval 452"/>
              <p:cNvSpPr>
                <a:spLocks noChangeArrowheads="1"/>
              </p:cNvSpPr>
              <p:nvPr/>
            </p:nvSpPr>
            <p:spPr bwMode="auto">
              <a:xfrm>
                <a:off x="638" y="107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5" name="Oval 453"/>
              <p:cNvSpPr>
                <a:spLocks noChangeArrowheads="1"/>
              </p:cNvSpPr>
              <p:nvPr/>
            </p:nvSpPr>
            <p:spPr bwMode="auto">
              <a:xfrm>
                <a:off x="657" y="1082"/>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6" name="Oval 454"/>
              <p:cNvSpPr>
                <a:spLocks noChangeArrowheads="1"/>
              </p:cNvSpPr>
              <p:nvPr/>
            </p:nvSpPr>
            <p:spPr bwMode="auto">
              <a:xfrm>
                <a:off x="677" y="1092"/>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7" name="Oval 455"/>
              <p:cNvSpPr>
                <a:spLocks noChangeArrowheads="1"/>
              </p:cNvSpPr>
              <p:nvPr/>
            </p:nvSpPr>
            <p:spPr bwMode="auto">
              <a:xfrm>
                <a:off x="700" y="110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8" name="Oval 456"/>
              <p:cNvSpPr>
                <a:spLocks noChangeArrowheads="1"/>
              </p:cNvSpPr>
              <p:nvPr/>
            </p:nvSpPr>
            <p:spPr bwMode="auto">
              <a:xfrm>
                <a:off x="719" y="1115"/>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499" name="Oval 457"/>
              <p:cNvSpPr>
                <a:spLocks noChangeArrowheads="1"/>
              </p:cNvSpPr>
              <p:nvPr/>
            </p:nvSpPr>
            <p:spPr bwMode="auto">
              <a:xfrm>
                <a:off x="739" y="1125"/>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0" name="Oval 458"/>
              <p:cNvSpPr>
                <a:spLocks noChangeArrowheads="1"/>
              </p:cNvSpPr>
              <p:nvPr/>
            </p:nvSpPr>
            <p:spPr bwMode="auto">
              <a:xfrm>
                <a:off x="759" y="113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1" name="Oval 459"/>
              <p:cNvSpPr>
                <a:spLocks noChangeArrowheads="1"/>
              </p:cNvSpPr>
              <p:nvPr/>
            </p:nvSpPr>
            <p:spPr bwMode="auto">
              <a:xfrm>
                <a:off x="781" y="1144"/>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2" name="Oval 460"/>
              <p:cNvSpPr>
                <a:spLocks noChangeArrowheads="1"/>
              </p:cNvSpPr>
              <p:nvPr/>
            </p:nvSpPr>
            <p:spPr bwMode="auto">
              <a:xfrm>
                <a:off x="801" y="115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3" name="Oval 461"/>
              <p:cNvSpPr>
                <a:spLocks noChangeArrowheads="1"/>
              </p:cNvSpPr>
              <p:nvPr/>
            </p:nvSpPr>
            <p:spPr bwMode="auto">
              <a:xfrm>
                <a:off x="821" y="116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4" name="Oval 462"/>
              <p:cNvSpPr>
                <a:spLocks noChangeArrowheads="1"/>
              </p:cNvSpPr>
              <p:nvPr/>
            </p:nvSpPr>
            <p:spPr bwMode="auto">
              <a:xfrm>
                <a:off x="843" y="117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5" name="Oval 463"/>
              <p:cNvSpPr>
                <a:spLocks noChangeArrowheads="1"/>
              </p:cNvSpPr>
              <p:nvPr/>
            </p:nvSpPr>
            <p:spPr bwMode="auto">
              <a:xfrm>
                <a:off x="863" y="118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6" name="Oval 464"/>
              <p:cNvSpPr>
                <a:spLocks noChangeArrowheads="1"/>
              </p:cNvSpPr>
              <p:nvPr/>
            </p:nvSpPr>
            <p:spPr bwMode="auto">
              <a:xfrm>
                <a:off x="883" y="1191"/>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7" name="Oval 465"/>
              <p:cNvSpPr>
                <a:spLocks noChangeArrowheads="1"/>
              </p:cNvSpPr>
              <p:nvPr/>
            </p:nvSpPr>
            <p:spPr bwMode="auto">
              <a:xfrm>
                <a:off x="905" y="119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8" name="Oval 466"/>
              <p:cNvSpPr>
                <a:spLocks noChangeArrowheads="1"/>
              </p:cNvSpPr>
              <p:nvPr/>
            </p:nvSpPr>
            <p:spPr bwMode="auto">
              <a:xfrm>
                <a:off x="925" y="120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09" name="Oval 467"/>
              <p:cNvSpPr>
                <a:spLocks noChangeArrowheads="1"/>
              </p:cNvSpPr>
              <p:nvPr/>
            </p:nvSpPr>
            <p:spPr bwMode="auto">
              <a:xfrm>
                <a:off x="945" y="121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0" name="Oval 468"/>
              <p:cNvSpPr>
                <a:spLocks noChangeArrowheads="1"/>
              </p:cNvSpPr>
              <p:nvPr/>
            </p:nvSpPr>
            <p:spPr bwMode="auto">
              <a:xfrm>
                <a:off x="965" y="122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1" name="Oval 469"/>
              <p:cNvSpPr>
                <a:spLocks noChangeArrowheads="1"/>
              </p:cNvSpPr>
              <p:nvPr/>
            </p:nvSpPr>
            <p:spPr bwMode="auto">
              <a:xfrm>
                <a:off x="987" y="1236"/>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2" name="Oval 470"/>
              <p:cNvSpPr>
                <a:spLocks noChangeArrowheads="1"/>
              </p:cNvSpPr>
              <p:nvPr/>
            </p:nvSpPr>
            <p:spPr bwMode="auto">
              <a:xfrm>
                <a:off x="1007" y="12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3" name="Oval 471"/>
              <p:cNvSpPr>
                <a:spLocks noChangeArrowheads="1"/>
              </p:cNvSpPr>
              <p:nvPr/>
            </p:nvSpPr>
            <p:spPr bwMode="auto">
              <a:xfrm>
                <a:off x="1027" y="125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4" name="Oval 472"/>
              <p:cNvSpPr>
                <a:spLocks noChangeArrowheads="1"/>
              </p:cNvSpPr>
              <p:nvPr/>
            </p:nvSpPr>
            <p:spPr bwMode="auto">
              <a:xfrm>
                <a:off x="1049" y="126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5" name="Oval 473"/>
              <p:cNvSpPr>
                <a:spLocks noChangeArrowheads="1"/>
              </p:cNvSpPr>
              <p:nvPr/>
            </p:nvSpPr>
            <p:spPr bwMode="auto">
              <a:xfrm>
                <a:off x="1069" y="127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6" name="Oval 474"/>
              <p:cNvSpPr>
                <a:spLocks noChangeArrowheads="1"/>
              </p:cNvSpPr>
              <p:nvPr/>
            </p:nvSpPr>
            <p:spPr bwMode="auto">
              <a:xfrm>
                <a:off x="1089" y="1278"/>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7" name="Oval 475"/>
              <p:cNvSpPr>
                <a:spLocks noChangeArrowheads="1"/>
              </p:cNvSpPr>
              <p:nvPr/>
            </p:nvSpPr>
            <p:spPr bwMode="auto">
              <a:xfrm>
                <a:off x="1111" y="1286"/>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8" name="Oval 476"/>
              <p:cNvSpPr>
                <a:spLocks noChangeArrowheads="1"/>
              </p:cNvSpPr>
              <p:nvPr/>
            </p:nvSpPr>
            <p:spPr bwMode="auto">
              <a:xfrm>
                <a:off x="1131" y="1296"/>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19" name="Oval 477"/>
              <p:cNvSpPr>
                <a:spLocks noChangeArrowheads="1"/>
              </p:cNvSpPr>
              <p:nvPr/>
            </p:nvSpPr>
            <p:spPr bwMode="auto">
              <a:xfrm>
                <a:off x="1151" y="130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0" name="Oval 478"/>
              <p:cNvSpPr>
                <a:spLocks noChangeArrowheads="1"/>
              </p:cNvSpPr>
              <p:nvPr/>
            </p:nvSpPr>
            <p:spPr bwMode="auto">
              <a:xfrm>
                <a:off x="1173" y="131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1" name="Oval 479"/>
              <p:cNvSpPr>
                <a:spLocks noChangeArrowheads="1"/>
              </p:cNvSpPr>
              <p:nvPr/>
            </p:nvSpPr>
            <p:spPr bwMode="auto">
              <a:xfrm>
                <a:off x="1193" y="1318"/>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2" name="Oval 480"/>
              <p:cNvSpPr>
                <a:spLocks noChangeArrowheads="1"/>
              </p:cNvSpPr>
              <p:nvPr/>
            </p:nvSpPr>
            <p:spPr bwMode="auto">
              <a:xfrm>
                <a:off x="1213" y="132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3" name="Oval 481"/>
              <p:cNvSpPr>
                <a:spLocks noChangeArrowheads="1"/>
              </p:cNvSpPr>
              <p:nvPr/>
            </p:nvSpPr>
            <p:spPr bwMode="auto">
              <a:xfrm>
                <a:off x="1233" y="133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4" name="Oval 482"/>
              <p:cNvSpPr>
                <a:spLocks noChangeArrowheads="1"/>
              </p:cNvSpPr>
              <p:nvPr/>
            </p:nvSpPr>
            <p:spPr bwMode="auto">
              <a:xfrm>
                <a:off x="1255" y="1343"/>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5" name="Oval 483"/>
              <p:cNvSpPr>
                <a:spLocks noChangeArrowheads="1"/>
              </p:cNvSpPr>
              <p:nvPr/>
            </p:nvSpPr>
            <p:spPr bwMode="auto">
              <a:xfrm>
                <a:off x="1275" y="135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6" name="Oval 484"/>
              <p:cNvSpPr>
                <a:spLocks noChangeArrowheads="1"/>
              </p:cNvSpPr>
              <p:nvPr/>
            </p:nvSpPr>
            <p:spPr bwMode="auto">
              <a:xfrm>
                <a:off x="1295" y="135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7" name="Oval 485"/>
              <p:cNvSpPr>
                <a:spLocks noChangeArrowheads="1"/>
              </p:cNvSpPr>
              <p:nvPr/>
            </p:nvSpPr>
            <p:spPr bwMode="auto">
              <a:xfrm>
                <a:off x="1317" y="1365"/>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8" name="Oval 486"/>
              <p:cNvSpPr>
                <a:spLocks noChangeArrowheads="1"/>
              </p:cNvSpPr>
              <p:nvPr/>
            </p:nvSpPr>
            <p:spPr bwMode="auto">
              <a:xfrm>
                <a:off x="1337" y="137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29" name="Oval 487"/>
              <p:cNvSpPr>
                <a:spLocks noChangeArrowheads="1"/>
              </p:cNvSpPr>
              <p:nvPr/>
            </p:nvSpPr>
            <p:spPr bwMode="auto">
              <a:xfrm>
                <a:off x="1357" y="138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0" name="Oval 488"/>
              <p:cNvSpPr>
                <a:spLocks noChangeArrowheads="1"/>
              </p:cNvSpPr>
              <p:nvPr/>
            </p:nvSpPr>
            <p:spPr bwMode="auto">
              <a:xfrm>
                <a:off x="1379" y="1387"/>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1" name="Oval 489"/>
              <p:cNvSpPr>
                <a:spLocks noChangeArrowheads="1"/>
              </p:cNvSpPr>
              <p:nvPr/>
            </p:nvSpPr>
            <p:spPr bwMode="auto">
              <a:xfrm>
                <a:off x="1399" y="139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2" name="Oval 490"/>
              <p:cNvSpPr>
                <a:spLocks noChangeArrowheads="1"/>
              </p:cNvSpPr>
              <p:nvPr/>
            </p:nvSpPr>
            <p:spPr bwMode="auto">
              <a:xfrm>
                <a:off x="1419" y="140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3" name="Oval 491"/>
              <p:cNvSpPr>
                <a:spLocks noChangeArrowheads="1"/>
              </p:cNvSpPr>
              <p:nvPr/>
            </p:nvSpPr>
            <p:spPr bwMode="auto">
              <a:xfrm>
                <a:off x="1439" y="140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4" name="Oval 492"/>
              <p:cNvSpPr>
                <a:spLocks noChangeArrowheads="1"/>
              </p:cNvSpPr>
              <p:nvPr/>
            </p:nvSpPr>
            <p:spPr bwMode="auto">
              <a:xfrm>
                <a:off x="1461" y="141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5" name="Oval 493"/>
              <p:cNvSpPr>
                <a:spLocks noChangeArrowheads="1"/>
              </p:cNvSpPr>
              <p:nvPr/>
            </p:nvSpPr>
            <p:spPr bwMode="auto">
              <a:xfrm>
                <a:off x="1481" y="142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6" name="Oval 494"/>
              <p:cNvSpPr>
                <a:spLocks noChangeArrowheads="1"/>
              </p:cNvSpPr>
              <p:nvPr/>
            </p:nvSpPr>
            <p:spPr bwMode="auto">
              <a:xfrm>
                <a:off x="1501" y="143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7" name="Oval 495"/>
              <p:cNvSpPr>
                <a:spLocks noChangeArrowheads="1"/>
              </p:cNvSpPr>
              <p:nvPr/>
            </p:nvSpPr>
            <p:spPr bwMode="auto">
              <a:xfrm>
                <a:off x="1523" y="143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8" name="Oval 496"/>
              <p:cNvSpPr>
                <a:spLocks noChangeArrowheads="1"/>
              </p:cNvSpPr>
              <p:nvPr/>
            </p:nvSpPr>
            <p:spPr bwMode="auto">
              <a:xfrm>
                <a:off x="1543" y="144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39" name="Oval 497"/>
              <p:cNvSpPr>
                <a:spLocks noChangeArrowheads="1"/>
              </p:cNvSpPr>
              <p:nvPr/>
            </p:nvSpPr>
            <p:spPr bwMode="auto">
              <a:xfrm>
                <a:off x="1563" y="144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0" name="Oval 498"/>
              <p:cNvSpPr>
                <a:spLocks noChangeArrowheads="1"/>
              </p:cNvSpPr>
              <p:nvPr/>
            </p:nvSpPr>
            <p:spPr bwMode="auto">
              <a:xfrm>
                <a:off x="1585" y="145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1" name="Oval 499"/>
              <p:cNvSpPr>
                <a:spLocks noChangeArrowheads="1"/>
              </p:cNvSpPr>
              <p:nvPr/>
            </p:nvSpPr>
            <p:spPr bwMode="auto">
              <a:xfrm>
                <a:off x="1605" y="146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2" name="Oval 500"/>
              <p:cNvSpPr>
                <a:spLocks noChangeArrowheads="1"/>
              </p:cNvSpPr>
              <p:nvPr/>
            </p:nvSpPr>
            <p:spPr bwMode="auto">
              <a:xfrm>
                <a:off x="1625" y="146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3" name="Oval 501"/>
              <p:cNvSpPr>
                <a:spLocks noChangeArrowheads="1"/>
              </p:cNvSpPr>
              <p:nvPr/>
            </p:nvSpPr>
            <p:spPr bwMode="auto">
              <a:xfrm>
                <a:off x="1647" y="147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4" name="Oval 502"/>
              <p:cNvSpPr>
                <a:spLocks noChangeArrowheads="1"/>
              </p:cNvSpPr>
              <p:nvPr/>
            </p:nvSpPr>
            <p:spPr bwMode="auto">
              <a:xfrm>
                <a:off x="1667" y="147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5" name="Oval 503"/>
              <p:cNvSpPr>
                <a:spLocks noChangeArrowheads="1"/>
              </p:cNvSpPr>
              <p:nvPr/>
            </p:nvSpPr>
            <p:spPr bwMode="auto">
              <a:xfrm>
                <a:off x="1687" y="148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6" name="Oval 504"/>
              <p:cNvSpPr>
                <a:spLocks noChangeArrowheads="1"/>
              </p:cNvSpPr>
              <p:nvPr/>
            </p:nvSpPr>
            <p:spPr bwMode="auto">
              <a:xfrm>
                <a:off x="1707" y="149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7" name="Oval 505"/>
              <p:cNvSpPr>
                <a:spLocks noChangeArrowheads="1"/>
              </p:cNvSpPr>
              <p:nvPr/>
            </p:nvSpPr>
            <p:spPr bwMode="auto">
              <a:xfrm>
                <a:off x="1729" y="149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8" name="Oval 506"/>
              <p:cNvSpPr>
                <a:spLocks noChangeArrowheads="1"/>
              </p:cNvSpPr>
              <p:nvPr/>
            </p:nvSpPr>
            <p:spPr bwMode="auto">
              <a:xfrm>
                <a:off x="1749" y="150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49" name="Oval 507"/>
              <p:cNvSpPr>
                <a:spLocks noChangeArrowheads="1"/>
              </p:cNvSpPr>
              <p:nvPr/>
            </p:nvSpPr>
            <p:spPr bwMode="auto">
              <a:xfrm>
                <a:off x="1769" y="151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0" name="Oval 508"/>
              <p:cNvSpPr>
                <a:spLocks noChangeArrowheads="1"/>
              </p:cNvSpPr>
              <p:nvPr/>
            </p:nvSpPr>
            <p:spPr bwMode="auto">
              <a:xfrm>
                <a:off x="1791" y="151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1" name="Oval 509"/>
              <p:cNvSpPr>
                <a:spLocks noChangeArrowheads="1"/>
              </p:cNvSpPr>
              <p:nvPr/>
            </p:nvSpPr>
            <p:spPr bwMode="auto">
              <a:xfrm>
                <a:off x="1811" y="1521"/>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2" name="Oval 510"/>
              <p:cNvSpPr>
                <a:spLocks noChangeArrowheads="1"/>
              </p:cNvSpPr>
              <p:nvPr/>
            </p:nvSpPr>
            <p:spPr bwMode="auto">
              <a:xfrm>
                <a:off x="1831" y="152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3" name="Oval 511"/>
              <p:cNvSpPr>
                <a:spLocks noChangeArrowheads="1"/>
              </p:cNvSpPr>
              <p:nvPr/>
            </p:nvSpPr>
            <p:spPr bwMode="auto">
              <a:xfrm>
                <a:off x="1853" y="153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4" name="Oval 512"/>
              <p:cNvSpPr>
                <a:spLocks noChangeArrowheads="1"/>
              </p:cNvSpPr>
              <p:nvPr/>
            </p:nvSpPr>
            <p:spPr bwMode="auto">
              <a:xfrm>
                <a:off x="1873" y="153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5" name="Oval 513"/>
              <p:cNvSpPr>
                <a:spLocks noChangeArrowheads="1"/>
              </p:cNvSpPr>
              <p:nvPr/>
            </p:nvSpPr>
            <p:spPr bwMode="auto">
              <a:xfrm>
                <a:off x="1893" y="15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6" name="Oval 514"/>
              <p:cNvSpPr>
                <a:spLocks noChangeArrowheads="1"/>
              </p:cNvSpPr>
              <p:nvPr/>
            </p:nvSpPr>
            <p:spPr bwMode="auto">
              <a:xfrm>
                <a:off x="1913" y="1551"/>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7" name="Oval 515"/>
              <p:cNvSpPr>
                <a:spLocks noChangeArrowheads="1"/>
              </p:cNvSpPr>
              <p:nvPr/>
            </p:nvSpPr>
            <p:spPr bwMode="auto">
              <a:xfrm>
                <a:off x="1935" y="155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8" name="Oval 516"/>
              <p:cNvSpPr>
                <a:spLocks noChangeArrowheads="1"/>
              </p:cNvSpPr>
              <p:nvPr/>
            </p:nvSpPr>
            <p:spPr bwMode="auto">
              <a:xfrm>
                <a:off x="1955" y="156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59" name="Oval 517"/>
              <p:cNvSpPr>
                <a:spLocks noChangeArrowheads="1"/>
              </p:cNvSpPr>
              <p:nvPr/>
            </p:nvSpPr>
            <p:spPr bwMode="auto">
              <a:xfrm>
                <a:off x="1975" y="156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0" name="Oval 518"/>
              <p:cNvSpPr>
                <a:spLocks noChangeArrowheads="1"/>
              </p:cNvSpPr>
              <p:nvPr/>
            </p:nvSpPr>
            <p:spPr bwMode="auto">
              <a:xfrm>
                <a:off x="1997" y="157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1" name="Oval 519"/>
              <p:cNvSpPr>
                <a:spLocks noChangeArrowheads="1"/>
              </p:cNvSpPr>
              <p:nvPr/>
            </p:nvSpPr>
            <p:spPr bwMode="auto">
              <a:xfrm>
                <a:off x="2017" y="157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2" name="Oval 520"/>
              <p:cNvSpPr>
                <a:spLocks noChangeArrowheads="1"/>
              </p:cNvSpPr>
              <p:nvPr/>
            </p:nvSpPr>
            <p:spPr bwMode="auto">
              <a:xfrm>
                <a:off x="2037" y="158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3" name="Oval 521"/>
              <p:cNvSpPr>
                <a:spLocks noChangeArrowheads="1"/>
              </p:cNvSpPr>
              <p:nvPr/>
            </p:nvSpPr>
            <p:spPr bwMode="auto">
              <a:xfrm>
                <a:off x="2059" y="1588"/>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4" name="Oval 522"/>
              <p:cNvSpPr>
                <a:spLocks noChangeArrowheads="1"/>
              </p:cNvSpPr>
              <p:nvPr/>
            </p:nvSpPr>
            <p:spPr bwMode="auto">
              <a:xfrm>
                <a:off x="2079" y="159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5" name="Oval 523"/>
              <p:cNvSpPr>
                <a:spLocks noChangeArrowheads="1"/>
              </p:cNvSpPr>
              <p:nvPr/>
            </p:nvSpPr>
            <p:spPr bwMode="auto">
              <a:xfrm>
                <a:off x="2099" y="1598"/>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6" name="Oval 524"/>
              <p:cNvSpPr>
                <a:spLocks noChangeArrowheads="1"/>
              </p:cNvSpPr>
              <p:nvPr/>
            </p:nvSpPr>
            <p:spPr bwMode="auto">
              <a:xfrm>
                <a:off x="2121" y="160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7" name="Oval 525"/>
              <p:cNvSpPr>
                <a:spLocks noChangeArrowheads="1"/>
              </p:cNvSpPr>
              <p:nvPr/>
            </p:nvSpPr>
            <p:spPr bwMode="auto">
              <a:xfrm>
                <a:off x="2141" y="1608"/>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8" name="Oval 526"/>
              <p:cNvSpPr>
                <a:spLocks noChangeArrowheads="1"/>
              </p:cNvSpPr>
              <p:nvPr/>
            </p:nvSpPr>
            <p:spPr bwMode="auto">
              <a:xfrm>
                <a:off x="2161" y="161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69" name="Oval 527"/>
              <p:cNvSpPr>
                <a:spLocks noChangeArrowheads="1"/>
              </p:cNvSpPr>
              <p:nvPr/>
            </p:nvSpPr>
            <p:spPr bwMode="auto">
              <a:xfrm>
                <a:off x="2180" y="1618"/>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0" name="Oval 528"/>
              <p:cNvSpPr>
                <a:spLocks noChangeArrowheads="1"/>
              </p:cNvSpPr>
              <p:nvPr/>
            </p:nvSpPr>
            <p:spPr bwMode="auto">
              <a:xfrm>
                <a:off x="2203" y="162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1" name="Oval 529"/>
              <p:cNvSpPr>
                <a:spLocks noChangeArrowheads="1"/>
              </p:cNvSpPr>
              <p:nvPr/>
            </p:nvSpPr>
            <p:spPr bwMode="auto">
              <a:xfrm>
                <a:off x="2223" y="162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2" name="Oval 530"/>
              <p:cNvSpPr>
                <a:spLocks noChangeArrowheads="1"/>
              </p:cNvSpPr>
              <p:nvPr/>
            </p:nvSpPr>
            <p:spPr bwMode="auto">
              <a:xfrm>
                <a:off x="2242" y="163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3" name="Oval 531"/>
              <p:cNvSpPr>
                <a:spLocks noChangeArrowheads="1"/>
              </p:cNvSpPr>
              <p:nvPr/>
            </p:nvSpPr>
            <p:spPr bwMode="auto">
              <a:xfrm>
                <a:off x="2265" y="163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4" name="Oval 532"/>
              <p:cNvSpPr>
                <a:spLocks noChangeArrowheads="1"/>
              </p:cNvSpPr>
              <p:nvPr/>
            </p:nvSpPr>
            <p:spPr bwMode="auto">
              <a:xfrm>
                <a:off x="2285" y="164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5" name="Oval 533"/>
              <p:cNvSpPr>
                <a:spLocks noChangeArrowheads="1"/>
              </p:cNvSpPr>
              <p:nvPr/>
            </p:nvSpPr>
            <p:spPr bwMode="auto">
              <a:xfrm>
                <a:off x="2304" y="1645"/>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6" name="Oval 534"/>
              <p:cNvSpPr>
                <a:spLocks noChangeArrowheads="1"/>
              </p:cNvSpPr>
              <p:nvPr/>
            </p:nvSpPr>
            <p:spPr bwMode="auto">
              <a:xfrm>
                <a:off x="2327" y="165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7" name="Oval 535"/>
              <p:cNvSpPr>
                <a:spLocks noChangeArrowheads="1"/>
              </p:cNvSpPr>
              <p:nvPr/>
            </p:nvSpPr>
            <p:spPr bwMode="auto">
              <a:xfrm>
                <a:off x="2347" y="165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578" name="Rectangle 536"/>
              <p:cNvSpPr>
                <a:spLocks noChangeArrowheads="1"/>
              </p:cNvSpPr>
              <p:nvPr/>
            </p:nvSpPr>
            <p:spPr bwMode="auto">
              <a:xfrm>
                <a:off x="417" y="685"/>
                <a:ext cx="214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Сценарій 1: низька чисельність лобаня (0.06 мільйонів) та </a:t>
                </a:r>
                <a:endParaRPr lang="ru-RU"/>
              </a:p>
            </p:txBody>
          </p:sp>
          <p:sp>
            <p:nvSpPr>
              <p:cNvPr id="34579" name="Rectangle 537"/>
              <p:cNvSpPr>
                <a:spLocks noChangeArrowheads="1"/>
              </p:cNvSpPr>
              <p:nvPr/>
            </p:nvSpPr>
            <p:spPr bwMode="auto">
              <a:xfrm>
                <a:off x="471" y="772"/>
                <a:ext cx="203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відносно висока сингіля (14 мільйонів) та піленгаса (30 </a:t>
                </a:r>
                <a:endParaRPr lang="ru-RU"/>
              </a:p>
            </p:txBody>
          </p:sp>
          <p:sp>
            <p:nvSpPr>
              <p:cNvPr id="34580" name="Rectangle 538"/>
              <p:cNvSpPr>
                <a:spLocks noChangeArrowheads="1"/>
              </p:cNvSpPr>
              <p:nvPr/>
            </p:nvSpPr>
            <p:spPr bwMode="auto">
              <a:xfrm>
                <a:off x="1223" y="859"/>
                <a:ext cx="41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мільйонів)</a:t>
                </a:r>
                <a:endParaRPr lang="ru-RU"/>
              </a:p>
            </p:txBody>
          </p:sp>
          <p:sp>
            <p:nvSpPr>
              <p:cNvPr id="34581" name="Rectangle 539"/>
              <p:cNvSpPr>
                <a:spLocks noChangeArrowheads="1"/>
              </p:cNvSpPr>
              <p:nvPr/>
            </p:nvSpPr>
            <p:spPr bwMode="auto">
              <a:xfrm>
                <a:off x="201" y="2057"/>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0</a:t>
                </a:r>
                <a:endParaRPr lang="ru-RU"/>
              </a:p>
            </p:txBody>
          </p:sp>
          <p:sp>
            <p:nvSpPr>
              <p:cNvPr id="34582" name="Rectangle 540"/>
              <p:cNvSpPr>
                <a:spLocks noChangeArrowheads="1"/>
              </p:cNvSpPr>
              <p:nvPr/>
            </p:nvSpPr>
            <p:spPr bwMode="auto">
              <a:xfrm>
                <a:off x="201" y="1896"/>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a:t>
                </a:r>
                <a:endParaRPr lang="ru-RU"/>
              </a:p>
            </p:txBody>
          </p:sp>
          <p:sp>
            <p:nvSpPr>
              <p:cNvPr id="34583" name="Rectangle 541"/>
              <p:cNvSpPr>
                <a:spLocks noChangeArrowheads="1"/>
              </p:cNvSpPr>
              <p:nvPr/>
            </p:nvSpPr>
            <p:spPr bwMode="auto">
              <a:xfrm>
                <a:off x="174" y="173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10</a:t>
                </a:r>
                <a:endParaRPr lang="ru-RU"/>
              </a:p>
            </p:txBody>
          </p:sp>
          <p:sp>
            <p:nvSpPr>
              <p:cNvPr id="34584" name="Rectangle 542"/>
              <p:cNvSpPr>
                <a:spLocks noChangeArrowheads="1"/>
              </p:cNvSpPr>
              <p:nvPr/>
            </p:nvSpPr>
            <p:spPr bwMode="auto">
              <a:xfrm>
                <a:off x="174" y="1576"/>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15</a:t>
                </a:r>
                <a:endParaRPr lang="ru-RU"/>
              </a:p>
            </p:txBody>
          </p:sp>
          <p:sp>
            <p:nvSpPr>
              <p:cNvPr id="34585" name="Rectangle 543"/>
              <p:cNvSpPr>
                <a:spLocks noChangeArrowheads="1"/>
              </p:cNvSpPr>
              <p:nvPr/>
            </p:nvSpPr>
            <p:spPr bwMode="auto">
              <a:xfrm>
                <a:off x="174" y="141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20</a:t>
                </a:r>
                <a:endParaRPr lang="ru-RU"/>
              </a:p>
            </p:txBody>
          </p:sp>
          <p:sp>
            <p:nvSpPr>
              <p:cNvPr id="34586" name="Rectangle 544"/>
              <p:cNvSpPr>
                <a:spLocks noChangeArrowheads="1"/>
              </p:cNvSpPr>
              <p:nvPr/>
            </p:nvSpPr>
            <p:spPr bwMode="auto">
              <a:xfrm>
                <a:off x="174" y="1256"/>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25</a:t>
                </a:r>
                <a:endParaRPr lang="ru-RU"/>
              </a:p>
            </p:txBody>
          </p:sp>
          <p:sp>
            <p:nvSpPr>
              <p:cNvPr id="34587" name="Rectangle 545"/>
              <p:cNvSpPr>
                <a:spLocks noChangeArrowheads="1"/>
              </p:cNvSpPr>
              <p:nvPr/>
            </p:nvSpPr>
            <p:spPr bwMode="auto">
              <a:xfrm>
                <a:off x="174" y="1095"/>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30</a:t>
                </a:r>
                <a:endParaRPr lang="ru-RU"/>
              </a:p>
            </p:txBody>
          </p:sp>
          <p:sp>
            <p:nvSpPr>
              <p:cNvPr id="34588" name="Rectangle 546"/>
              <p:cNvSpPr>
                <a:spLocks noChangeArrowheads="1"/>
              </p:cNvSpPr>
              <p:nvPr/>
            </p:nvSpPr>
            <p:spPr bwMode="auto">
              <a:xfrm>
                <a:off x="174" y="936"/>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35</a:t>
                </a:r>
                <a:endParaRPr lang="ru-RU"/>
              </a:p>
            </p:txBody>
          </p:sp>
          <p:sp>
            <p:nvSpPr>
              <p:cNvPr id="34589" name="Rectangle 547"/>
              <p:cNvSpPr>
                <a:spLocks noChangeArrowheads="1"/>
              </p:cNvSpPr>
              <p:nvPr/>
            </p:nvSpPr>
            <p:spPr bwMode="auto">
              <a:xfrm>
                <a:off x="174" y="775"/>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40</a:t>
                </a:r>
                <a:endParaRPr lang="ru-RU"/>
              </a:p>
            </p:txBody>
          </p:sp>
          <p:sp>
            <p:nvSpPr>
              <p:cNvPr id="34590" name="Rectangle 548"/>
              <p:cNvSpPr>
                <a:spLocks noChangeArrowheads="1"/>
              </p:cNvSpPr>
              <p:nvPr/>
            </p:nvSpPr>
            <p:spPr bwMode="auto">
              <a:xfrm>
                <a:off x="263" y="2127"/>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a:t>
                </a:r>
                <a:endParaRPr lang="ru-RU"/>
              </a:p>
            </p:txBody>
          </p:sp>
          <p:sp>
            <p:nvSpPr>
              <p:cNvPr id="34591" name="Rectangle 549"/>
              <p:cNvSpPr>
                <a:spLocks noChangeArrowheads="1"/>
              </p:cNvSpPr>
              <p:nvPr/>
            </p:nvSpPr>
            <p:spPr bwMode="auto">
              <a:xfrm>
                <a:off x="367" y="2127"/>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a:t>
                </a:r>
                <a:endParaRPr lang="ru-RU"/>
              </a:p>
            </p:txBody>
          </p:sp>
          <p:sp>
            <p:nvSpPr>
              <p:cNvPr id="34592" name="Rectangle 550"/>
              <p:cNvSpPr>
                <a:spLocks noChangeArrowheads="1"/>
              </p:cNvSpPr>
              <p:nvPr/>
            </p:nvSpPr>
            <p:spPr bwMode="auto">
              <a:xfrm>
                <a:off x="454"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11</a:t>
                </a:r>
                <a:endParaRPr lang="ru-RU"/>
              </a:p>
            </p:txBody>
          </p:sp>
          <p:sp>
            <p:nvSpPr>
              <p:cNvPr id="34593" name="Rectangle 551"/>
              <p:cNvSpPr>
                <a:spLocks noChangeArrowheads="1"/>
              </p:cNvSpPr>
              <p:nvPr/>
            </p:nvSpPr>
            <p:spPr bwMode="auto">
              <a:xfrm>
                <a:off x="558"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16</a:t>
                </a:r>
                <a:endParaRPr lang="ru-RU"/>
              </a:p>
            </p:txBody>
          </p:sp>
          <p:sp>
            <p:nvSpPr>
              <p:cNvPr id="34594" name="Rectangle 552"/>
              <p:cNvSpPr>
                <a:spLocks noChangeArrowheads="1"/>
              </p:cNvSpPr>
              <p:nvPr/>
            </p:nvSpPr>
            <p:spPr bwMode="auto">
              <a:xfrm>
                <a:off x="660"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21</a:t>
                </a:r>
                <a:endParaRPr lang="ru-RU"/>
              </a:p>
            </p:txBody>
          </p:sp>
          <p:sp>
            <p:nvSpPr>
              <p:cNvPr id="34595" name="Rectangle 553"/>
              <p:cNvSpPr>
                <a:spLocks noChangeArrowheads="1"/>
              </p:cNvSpPr>
              <p:nvPr/>
            </p:nvSpPr>
            <p:spPr bwMode="auto">
              <a:xfrm>
                <a:off x="764"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26</a:t>
                </a:r>
                <a:endParaRPr lang="ru-RU"/>
              </a:p>
            </p:txBody>
          </p:sp>
          <p:sp>
            <p:nvSpPr>
              <p:cNvPr id="34596" name="Rectangle 554"/>
              <p:cNvSpPr>
                <a:spLocks noChangeArrowheads="1"/>
              </p:cNvSpPr>
              <p:nvPr/>
            </p:nvSpPr>
            <p:spPr bwMode="auto">
              <a:xfrm>
                <a:off x="866"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31</a:t>
                </a:r>
                <a:endParaRPr lang="ru-RU"/>
              </a:p>
            </p:txBody>
          </p:sp>
          <p:sp>
            <p:nvSpPr>
              <p:cNvPr id="34597" name="Rectangle 555"/>
              <p:cNvSpPr>
                <a:spLocks noChangeArrowheads="1"/>
              </p:cNvSpPr>
              <p:nvPr/>
            </p:nvSpPr>
            <p:spPr bwMode="auto">
              <a:xfrm>
                <a:off x="970"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36</a:t>
                </a:r>
                <a:endParaRPr lang="ru-RU"/>
              </a:p>
            </p:txBody>
          </p:sp>
          <p:sp>
            <p:nvSpPr>
              <p:cNvPr id="34598" name="Rectangle 556"/>
              <p:cNvSpPr>
                <a:spLocks noChangeArrowheads="1"/>
              </p:cNvSpPr>
              <p:nvPr/>
            </p:nvSpPr>
            <p:spPr bwMode="auto">
              <a:xfrm>
                <a:off x="1072"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41</a:t>
                </a:r>
                <a:endParaRPr lang="ru-RU"/>
              </a:p>
            </p:txBody>
          </p:sp>
          <p:sp>
            <p:nvSpPr>
              <p:cNvPr id="34599" name="Rectangle 557"/>
              <p:cNvSpPr>
                <a:spLocks noChangeArrowheads="1"/>
              </p:cNvSpPr>
              <p:nvPr/>
            </p:nvSpPr>
            <p:spPr bwMode="auto">
              <a:xfrm>
                <a:off x="1176"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46</a:t>
                </a:r>
                <a:endParaRPr lang="ru-RU"/>
              </a:p>
            </p:txBody>
          </p:sp>
          <p:sp>
            <p:nvSpPr>
              <p:cNvPr id="34600" name="Rectangle 558"/>
              <p:cNvSpPr>
                <a:spLocks noChangeArrowheads="1"/>
              </p:cNvSpPr>
              <p:nvPr/>
            </p:nvSpPr>
            <p:spPr bwMode="auto">
              <a:xfrm>
                <a:off x="1278"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51</a:t>
                </a:r>
                <a:endParaRPr lang="ru-RU"/>
              </a:p>
            </p:txBody>
          </p:sp>
          <p:sp>
            <p:nvSpPr>
              <p:cNvPr id="34601" name="Rectangle 559"/>
              <p:cNvSpPr>
                <a:spLocks noChangeArrowheads="1"/>
              </p:cNvSpPr>
              <p:nvPr/>
            </p:nvSpPr>
            <p:spPr bwMode="auto">
              <a:xfrm>
                <a:off x="1382"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56</a:t>
                </a:r>
                <a:endParaRPr lang="ru-RU"/>
              </a:p>
            </p:txBody>
          </p:sp>
          <p:sp>
            <p:nvSpPr>
              <p:cNvPr id="34602" name="Rectangle 560"/>
              <p:cNvSpPr>
                <a:spLocks noChangeArrowheads="1"/>
              </p:cNvSpPr>
              <p:nvPr/>
            </p:nvSpPr>
            <p:spPr bwMode="auto">
              <a:xfrm>
                <a:off x="1483"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61</a:t>
                </a:r>
                <a:endParaRPr lang="ru-RU"/>
              </a:p>
            </p:txBody>
          </p:sp>
          <p:sp>
            <p:nvSpPr>
              <p:cNvPr id="34603" name="Rectangle 561"/>
              <p:cNvSpPr>
                <a:spLocks noChangeArrowheads="1"/>
              </p:cNvSpPr>
              <p:nvPr/>
            </p:nvSpPr>
            <p:spPr bwMode="auto">
              <a:xfrm>
                <a:off x="1588"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66</a:t>
                </a:r>
                <a:endParaRPr lang="ru-RU"/>
              </a:p>
            </p:txBody>
          </p:sp>
          <p:sp>
            <p:nvSpPr>
              <p:cNvPr id="34604" name="Rectangle 562"/>
              <p:cNvSpPr>
                <a:spLocks noChangeArrowheads="1"/>
              </p:cNvSpPr>
              <p:nvPr/>
            </p:nvSpPr>
            <p:spPr bwMode="auto">
              <a:xfrm>
                <a:off x="1689"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71</a:t>
                </a:r>
                <a:endParaRPr lang="ru-RU"/>
              </a:p>
            </p:txBody>
          </p:sp>
          <p:sp>
            <p:nvSpPr>
              <p:cNvPr id="34605" name="Rectangle 563"/>
              <p:cNvSpPr>
                <a:spLocks noChangeArrowheads="1"/>
              </p:cNvSpPr>
              <p:nvPr/>
            </p:nvSpPr>
            <p:spPr bwMode="auto">
              <a:xfrm>
                <a:off x="1793"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76</a:t>
                </a:r>
                <a:endParaRPr lang="ru-RU"/>
              </a:p>
            </p:txBody>
          </p:sp>
          <p:sp>
            <p:nvSpPr>
              <p:cNvPr id="34606" name="Rectangle 564"/>
              <p:cNvSpPr>
                <a:spLocks noChangeArrowheads="1"/>
              </p:cNvSpPr>
              <p:nvPr/>
            </p:nvSpPr>
            <p:spPr bwMode="auto">
              <a:xfrm>
                <a:off x="1895"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81</a:t>
                </a:r>
                <a:endParaRPr lang="ru-RU"/>
              </a:p>
            </p:txBody>
          </p:sp>
          <p:sp>
            <p:nvSpPr>
              <p:cNvPr id="34607" name="Rectangle 565"/>
              <p:cNvSpPr>
                <a:spLocks noChangeArrowheads="1"/>
              </p:cNvSpPr>
              <p:nvPr/>
            </p:nvSpPr>
            <p:spPr bwMode="auto">
              <a:xfrm>
                <a:off x="1999"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86</a:t>
                </a:r>
                <a:endParaRPr lang="ru-RU"/>
              </a:p>
            </p:txBody>
          </p:sp>
          <p:sp>
            <p:nvSpPr>
              <p:cNvPr id="34608" name="Rectangle 566"/>
              <p:cNvSpPr>
                <a:spLocks noChangeArrowheads="1"/>
              </p:cNvSpPr>
              <p:nvPr/>
            </p:nvSpPr>
            <p:spPr bwMode="auto">
              <a:xfrm>
                <a:off x="2104"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91</a:t>
                </a:r>
                <a:endParaRPr lang="ru-RU"/>
              </a:p>
            </p:txBody>
          </p:sp>
          <p:sp>
            <p:nvSpPr>
              <p:cNvPr id="34609" name="Rectangle 567"/>
              <p:cNvSpPr>
                <a:spLocks noChangeArrowheads="1"/>
              </p:cNvSpPr>
              <p:nvPr/>
            </p:nvSpPr>
            <p:spPr bwMode="auto">
              <a:xfrm>
                <a:off x="2205" y="2127"/>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96</a:t>
                </a:r>
                <a:endParaRPr lang="ru-RU"/>
              </a:p>
            </p:txBody>
          </p:sp>
          <p:sp>
            <p:nvSpPr>
              <p:cNvPr id="34610" name="Rectangle 568"/>
              <p:cNvSpPr>
                <a:spLocks noChangeArrowheads="1"/>
              </p:cNvSpPr>
              <p:nvPr/>
            </p:nvSpPr>
            <p:spPr bwMode="auto">
              <a:xfrm>
                <a:off x="2297" y="2127"/>
                <a:ext cx="122"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101</a:t>
                </a:r>
                <a:endParaRPr lang="ru-RU"/>
              </a:p>
            </p:txBody>
          </p:sp>
          <p:sp>
            <p:nvSpPr>
              <p:cNvPr id="34611" name="Rectangle 569"/>
              <p:cNvSpPr>
                <a:spLocks noChangeArrowheads="1"/>
              </p:cNvSpPr>
              <p:nvPr/>
            </p:nvSpPr>
            <p:spPr bwMode="auto">
              <a:xfrm>
                <a:off x="1196" y="2211"/>
                <a:ext cx="3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Генерація</a:t>
                </a:r>
                <a:endParaRPr lang="ru-RU" sz="2400"/>
              </a:p>
            </p:txBody>
          </p:sp>
          <p:sp>
            <p:nvSpPr>
              <p:cNvPr id="34612" name="Rectangle 570"/>
              <p:cNvSpPr>
                <a:spLocks noChangeArrowheads="1"/>
              </p:cNvSpPr>
              <p:nvPr/>
            </p:nvSpPr>
            <p:spPr bwMode="auto">
              <a:xfrm rot="-5400000">
                <a:off x="-131" y="1351"/>
                <a:ext cx="51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Індекс рясності </a:t>
                </a:r>
                <a:endParaRPr lang="ru-RU" sz="800"/>
              </a:p>
            </p:txBody>
          </p:sp>
          <p:sp>
            <p:nvSpPr>
              <p:cNvPr id="34613" name="Rectangle 571"/>
              <p:cNvSpPr>
                <a:spLocks noChangeArrowheads="1"/>
              </p:cNvSpPr>
              <p:nvPr/>
            </p:nvSpPr>
            <p:spPr bwMode="auto">
              <a:xfrm>
                <a:off x="2228" y="1219"/>
                <a:ext cx="550" cy="285"/>
              </a:xfrm>
              <a:prstGeom prst="rect">
                <a:avLst/>
              </a:prstGeom>
              <a:solidFill>
                <a:srgbClr val="FFFFFF"/>
              </a:solidFill>
              <a:ln w="0">
                <a:solidFill>
                  <a:srgbClr val="000000"/>
                </a:solidFill>
                <a:miter lim="800000"/>
                <a:headEnd/>
                <a:tailEnd/>
              </a:ln>
            </p:spPr>
            <p:txBody>
              <a:bodyPr/>
              <a:lstStyle/>
              <a:p>
                <a:endParaRPr lang="ru-RU"/>
              </a:p>
            </p:txBody>
          </p:sp>
          <p:sp>
            <p:nvSpPr>
              <p:cNvPr id="34614" name="Line 572"/>
              <p:cNvSpPr>
                <a:spLocks noChangeShapeType="1"/>
              </p:cNvSpPr>
              <p:nvPr/>
            </p:nvSpPr>
            <p:spPr bwMode="auto">
              <a:xfrm>
                <a:off x="2282" y="1258"/>
                <a:ext cx="82" cy="1"/>
              </a:xfrm>
              <a:prstGeom prst="line">
                <a:avLst/>
              </a:prstGeom>
              <a:noFill/>
              <a:ln w="2">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15" name="Freeform 573"/>
              <p:cNvSpPr>
                <a:spLocks/>
              </p:cNvSpPr>
              <p:nvPr/>
            </p:nvSpPr>
            <p:spPr bwMode="auto">
              <a:xfrm>
                <a:off x="2312" y="1249"/>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616" name="Rectangle 574"/>
              <p:cNvSpPr>
                <a:spLocks noChangeArrowheads="1"/>
              </p:cNvSpPr>
              <p:nvPr/>
            </p:nvSpPr>
            <p:spPr bwMode="auto">
              <a:xfrm>
                <a:off x="2376" y="1229"/>
                <a:ext cx="23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L.aurata</a:t>
                </a:r>
                <a:endParaRPr lang="ru-RU"/>
              </a:p>
            </p:txBody>
          </p:sp>
          <p:sp>
            <p:nvSpPr>
              <p:cNvPr id="34617" name="Line 575"/>
              <p:cNvSpPr>
                <a:spLocks noChangeShapeType="1"/>
              </p:cNvSpPr>
              <p:nvPr/>
            </p:nvSpPr>
            <p:spPr bwMode="auto">
              <a:xfrm>
                <a:off x="2282" y="1328"/>
                <a:ext cx="82" cy="1"/>
              </a:xfrm>
              <a:prstGeom prst="line">
                <a:avLst/>
              </a:prstGeom>
              <a:noFill/>
              <a:ln w="2">
                <a:solidFill>
                  <a:srgbClr val="FF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18" name="Rectangle 576"/>
              <p:cNvSpPr>
                <a:spLocks noChangeArrowheads="1"/>
              </p:cNvSpPr>
              <p:nvPr/>
            </p:nvSpPr>
            <p:spPr bwMode="auto">
              <a:xfrm>
                <a:off x="2312" y="131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619" name="Rectangle 577"/>
              <p:cNvSpPr>
                <a:spLocks noChangeArrowheads="1"/>
              </p:cNvSpPr>
              <p:nvPr/>
            </p:nvSpPr>
            <p:spPr bwMode="auto">
              <a:xfrm>
                <a:off x="2376" y="1298"/>
                <a:ext cx="32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M.cephalus</a:t>
                </a:r>
                <a:endParaRPr lang="ru-RU"/>
              </a:p>
            </p:txBody>
          </p:sp>
          <p:sp>
            <p:nvSpPr>
              <p:cNvPr id="34620" name="Line 578"/>
              <p:cNvSpPr>
                <a:spLocks noChangeShapeType="1"/>
              </p:cNvSpPr>
              <p:nvPr/>
            </p:nvSpPr>
            <p:spPr bwMode="auto">
              <a:xfrm>
                <a:off x="2282" y="1400"/>
                <a:ext cx="82" cy="1"/>
              </a:xfrm>
              <a:prstGeom prst="line">
                <a:avLst/>
              </a:prstGeom>
              <a:noFill/>
              <a:ln w="2">
                <a:solidFill>
                  <a:srgbClr val="008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21" name="Freeform 579"/>
              <p:cNvSpPr>
                <a:spLocks/>
              </p:cNvSpPr>
              <p:nvPr/>
            </p:nvSpPr>
            <p:spPr bwMode="auto">
              <a:xfrm>
                <a:off x="2312" y="139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4622" name="Rectangle 580"/>
              <p:cNvSpPr>
                <a:spLocks noChangeArrowheads="1"/>
              </p:cNvSpPr>
              <p:nvPr/>
            </p:nvSpPr>
            <p:spPr bwMode="auto">
              <a:xfrm>
                <a:off x="2376" y="1370"/>
                <a:ext cx="2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M.soiuy</a:t>
                </a:r>
                <a:endParaRPr lang="ru-RU"/>
              </a:p>
            </p:txBody>
          </p:sp>
          <p:sp>
            <p:nvSpPr>
              <p:cNvPr id="34623" name="Line 581"/>
              <p:cNvSpPr>
                <a:spLocks noChangeShapeType="1"/>
              </p:cNvSpPr>
              <p:nvPr/>
            </p:nvSpPr>
            <p:spPr bwMode="auto">
              <a:xfrm>
                <a:off x="2282" y="1469"/>
                <a:ext cx="82" cy="1"/>
              </a:xfrm>
              <a:prstGeom prst="line">
                <a:avLst/>
              </a:prstGeom>
              <a:noFill/>
              <a:ln w="2">
                <a:solidFill>
                  <a:srgbClr val="00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24" name="Oval 582"/>
              <p:cNvSpPr>
                <a:spLocks noChangeArrowheads="1"/>
              </p:cNvSpPr>
              <p:nvPr/>
            </p:nvSpPr>
            <p:spPr bwMode="auto">
              <a:xfrm>
                <a:off x="2312" y="145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625" name="Rectangle 583"/>
              <p:cNvSpPr>
                <a:spLocks noChangeArrowheads="1"/>
              </p:cNvSpPr>
              <p:nvPr/>
            </p:nvSpPr>
            <p:spPr bwMode="auto">
              <a:xfrm>
                <a:off x="2376" y="1440"/>
                <a:ext cx="4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Total abundance</a:t>
                </a:r>
                <a:endParaRPr lang="ru-RU"/>
              </a:p>
            </p:txBody>
          </p:sp>
          <p:sp>
            <p:nvSpPr>
              <p:cNvPr id="34626" name="Rectangle 584"/>
              <p:cNvSpPr>
                <a:spLocks noChangeArrowheads="1"/>
              </p:cNvSpPr>
              <p:nvPr/>
            </p:nvSpPr>
            <p:spPr bwMode="auto">
              <a:xfrm>
                <a:off x="17" y="628"/>
                <a:ext cx="2771" cy="174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627" name="Rectangle 585"/>
              <p:cNvSpPr>
                <a:spLocks noChangeArrowheads="1"/>
              </p:cNvSpPr>
              <p:nvPr/>
            </p:nvSpPr>
            <p:spPr bwMode="auto">
              <a:xfrm>
                <a:off x="2994" y="636"/>
                <a:ext cx="2736" cy="1751"/>
              </a:xfrm>
              <a:prstGeom prst="rect">
                <a:avLst/>
              </a:prstGeom>
              <a:solidFill>
                <a:srgbClr val="FFFFFF"/>
              </a:solidFill>
              <a:ln w="0">
                <a:solidFill>
                  <a:srgbClr val="000000"/>
                </a:solidFill>
                <a:miter lim="800000"/>
                <a:headEnd/>
                <a:tailEnd/>
              </a:ln>
            </p:spPr>
            <p:txBody>
              <a:bodyPr/>
              <a:lstStyle/>
              <a:p>
                <a:endParaRPr lang="ru-RU"/>
              </a:p>
            </p:txBody>
          </p:sp>
          <p:sp>
            <p:nvSpPr>
              <p:cNvPr id="34628" name="Line 586"/>
              <p:cNvSpPr>
                <a:spLocks noChangeShapeType="1"/>
              </p:cNvSpPr>
              <p:nvPr/>
            </p:nvSpPr>
            <p:spPr bwMode="auto">
              <a:xfrm>
                <a:off x="3282" y="772"/>
                <a:ext cx="1" cy="13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29" name="Line 587"/>
              <p:cNvSpPr>
                <a:spLocks noChangeShapeType="1"/>
              </p:cNvSpPr>
              <p:nvPr/>
            </p:nvSpPr>
            <p:spPr bwMode="auto">
              <a:xfrm>
                <a:off x="3267" y="2156"/>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0" name="Line 588"/>
              <p:cNvSpPr>
                <a:spLocks noChangeShapeType="1"/>
              </p:cNvSpPr>
              <p:nvPr/>
            </p:nvSpPr>
            <p:spPr bwMode="auto">
              <a:xfrm>
                <a:off x="3267" y="2003"/>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1" name="Line 589"/>
              <p:cNvSpPr>
                <a:spLocks noChangeShapeType="1"/>
              </p:cNvSpPr>
              <p:nvPr/>
            </p:nvSpPr>
            <p:spPr bwMode="auto">
              <a:xfrm>
                <a:off x="3267" y="1849"/>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2" name="Line 590"/>
              <p:cNvSpPr>
                <a:spLocks noChangeShapeType="1"/>
              </p:cNvSpPr>
              <p:nvPr/>
            </p:nvSpPr>
            <p:spPr bwMode="auto">
              <a:xfrm>
                <a:off x="3267" y="1695"/>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3" name="Line 591"/>
              <p:cNvSpPr>
                <a:spLocks noChangeShapeType="1"/>
              </p:cNvSpPr>
              <p:nvPr/>
            </p:nvSpPr>
            <p:spPr bwMode="auto">
              <a:xfrm>
                <a:off x="3267" y="1541"/>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4" name="Line 592"/>
              <p:cNvSpPr>
                <a:spLocks noChangeShapeType="1"/>
              </p:cNvSpPr>
              <p:nvPr/>
            </p:nvSpPr>
            <p:spPr bwMode="auto">
              <a:xfrm>
                <a:off x="3267" y="1387"/>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5" name="Line 593"/>
              <p:cNvSpPr>
                <a:spLocks noChangeShapeType="1"/>
              </p:cNvSpPr>
              <p:nvPr/>
            </p:nvSpPr>
            <p:spPr bwMode="auto">
              <a:xfrm>
                <a:off x="3267" y="1234"/>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6" name="Line 594"/>
              <p:cNvSpPr>
                <a:spLocks noChangeShapeType="1"/>
              </p:cNvSpPr>
              <p:nvPr/>
            </p:nvSpPr>
            <p:spPr bwMode="auto">
              <a:xfrm>
                <a:off x="3267" y="1080"/>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7" name="Line 595"/>
              <p:cNvSpPr>
                <a:spLocks noChangeShapeType="1"/>
              </p:cNvSpPr>
              <p:nvPr/>
            </p:nvSpPr>
            <p:spPr bwMode="auto">
              <a:xfrm>
                <a:off x="3267" y="926"/>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8" name="Line 596"/>
              <p:cNvSpPr>
                <a:spLocks noChangeShapeType="1"/>
              </p:cNvSpPr>
              <p:nvPr/>
            </p:nvSpPr>
            <p:spPr bwMode="auto">
              <a:xfrm>
                <a:off x="3267" y="772"/>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39" name="Line 597"/>
              <p:cNvSpPr>
                <a:spLocks noChangeShapeType="1"/>
              </p:cNvSpPr>
              <p:nvPr/>
            </p:nvSpPr>
            <p:spPr bwMode="auto">
              <a:xfrm>
                <a:off x="3282" y="2156"/>
                <a:ext cx="20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0" name="Line 598"/>
              <p:cNvSpPr>
                <a:spLocks noChangeShapeType="1"/>
              </p:cNvSpPr>
              <p:nvPr/>
            </p:nvSpPr>
            <p:spPr bwMode="auto">
              <a:xfrm flipV="1">
                <a:off x="328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1" name="Line 599"/>
              <p:cNvSpPr>
                <a:spLocks noChangeShapeType="1"/>
              </p:cNvSpPr>
              <p:nvPr/>
            </p:nvSpPr>
            <p:spPr bwMode="auto">
              <a:xfrm flipV="1">
                <a:off x="330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2" name="Line 600"/>
              <p:cNvSpPr>
                <a:spLocks noChangeShapeType="1"/>
              </p:cNvSpPr>
              <p:nvPr/>
            </p:nvSpPr>
            <p:spPr bwMode="auto">
              <a:xfrm flipV="1">
                <a:off x="332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3" name="Line 601"/>
              <p:cNvSpPr>
                <a:spLocks noChangeShapeType="1"/>
              </p:cNvSpPr>
              <p:nvPr/>
            </p:nvSpPr>
            <p:spPr bwMode="auto">
              <a:xfrm flipV="1">
                <a:off x="334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4" name="Line 602"/>
              <p:cNvSpPr>
                <a:spLocks noChangeShapeType="1"/>
              </p:cNvSpPr>
              <p:nvPr/>
            </p:nvSpPr>
            <p:spPr bwMode="auto">
              <a:xfrm flipV="1">
                <a:off x="336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5" name="Line 603"/>
              <p:cNvSpPr>
                <a:spLocks noChangeShapeType="1"/>
              </p:cNvSpPr>
              <p:nvPr/>
            </p:nvSpPr>
            <p:spPr bwMode="auto">
              <a:xfrm flipV="1">
                <a:off x="338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6" name="Line 604"/>
              <p:cNvSpPr>
                <a:spLocks noChangeShapeType="1"/>
              </p:cNvSpPr>
              <p:nvPr/>
            </p:nvSpPr>
            <p:spPr bwMode="auto">
              <a:xfrm flipV="1">
                <a:off x="340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7" name="Line 605"/>
              <p:cNvSpPr>
                <a:spLocks noChangeShapeType="1"/>
              </p:cNvSpPr>
              <p:nvPr/>
            </p:nvSpPr>
            <p:spPr bwMode="auto">
              <a:xfrm flipV="1">
                <a:off x="342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8" name="Line 606"/>
              <p:cNvSpPr>
                <a:spLocks noChangeShapeType="1"/>
              </p:cNvSpPr>
              <p:nvPr/>
            </p:nvSpPr>
            <p:spPr bwMode="auto">
              <a:xfrm flipV="1">
                <a:off x="344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49" name="Line 607"/>
              <p:cNvSpPr>
                <a:spLocks noChangeShapeType="1"/>
              </p:cNvSpPr>
              <p:nvPr/>
            </p:nvSpPr>
            <p:spPr bwMode="auto">
              <a:xfrm flipV="1">
                <a:off x="346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650" name="Line 608"/>
              <p:cNvSpPr>
                <a:spLocks noChangeShapeType="1"/>
              </p:cNvSpPr>
              <p:nvPr/>
            </p:nvSpPr>
            <p:spPr bwMode="auto">
              <a:xfrm flipV="1">
                <a:off x="348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2776" name="Group 810"/>
            <p:cNvGrpSpPr>
              <a:grpSpLocks/>
            </p:cNvGrpSpPr>
            <p:nvPr/>
          </p:nvGrpSpPr>
          <p:grpSpPr bwMode="auto">
            <a:xfrm>
              <a:off x="3282" y="839"/>
              <a:ext cx="2013" cy="1332"/>
              <a:chOff x="3282" y="839"/>
              <a:chExt cx="2013" cy="1332"/>
            </a:xfrm>
          </p:grpSpPr>
          <p:sp>
            <p:nvSpPr>
              <p:cNvPr id="34251" name="Line 610"/>
              <p:cNvSpPr>
                <a:spLocks noChangeShapeType="1"/>
              </p:cNvSpPr>
              <p:nvPr/>
            </p:nvSpPr>
            <p:spPr bwMode="auto">
              <a:xfrm flipV="1">
                <a:off x="350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2" name="Line 611"/>
              <p:cNvSpPr>
                <a:spLocks noChangeShapeType="1"/>
              </p:cNvSpPr>
              <p:nvPr/>
            </p:nvSpPr>
            <p:spPr bwMode="auto">
              <a:xfrm flipV="1">
                <a:off x="352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3" name="Line 612"/>
              <p:cNvSpPr>
                <a:spLocks noChangeShapeType="1"/>
              </p:cNvSpPr>
              <p:nvPr/>
            </p:nvSpPr>
            <p:spPr bwMode="auto">
              <a:xfrm flipV="1">
                <a:off x="354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4" name="Line 613"/>
              <p:cNvSpPr>
                <a:spLocks noChangeShapeType="1"/>
              </p:cNvSpPr>
              <p:nvPr/>
            </p:nvSpPr>
            <p:spPr bwMode="auto">
              <a:xfrm flipV="1">
                <a:off x="356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5" name="Line 614"/>
              <p:cNvSpPr>
                <a:spLocks noChangeShapeType="1"/>
              </p:cNvSpPr>
              <p:nvPr/>
            </p:nvSpPr>
            <p:spPr bwMode="auto">
              <a:xfrm flipV="1">
                <a:off x="358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6" name="Line 615"/>
              <p:cNvSpPr>
                <a:spLocks noChangeShapeType="1"/>
              </p:cNvSpPr>
              <p:nvPr/>
            </p:nvSpPr>
            <p:spPr bwMode="auto">
              <a:xfrm flipV="1">
                <a:off x="360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7" name="Line 616"/>
              <p:cNvSpPr>
                <a:spLocks noChangeShapeType="1"/>
              </p:cNvSpPr>
              <p:nvPr/>
            </p:nvSpPr>
            <p:spPr bwMode="auto">
              <a:xfrm flipV="1">
                <a:off x="362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8" name="Line 617"/>
              <p:cNvSpPr>
                <a:spLocks noChangeShapeType="1"/>
              </p:cNvSpPr>
              <p:nvPr/>
            </p:nvSpPr>
            <p:spPr bwMode="auto">
              <a:xfrm flipV="1">
                <a:off x="364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59" name="Line 618"/>
              <p:cNvSpPr>
                <a:spLocks noChangeShapeType="1"/>
              </p:cNvSpPr>
              <p:nvPr/>
            </p:nvSpPr>
            <p:spPr bwMode="auto">
              <a:xfrm flipV="1">
                <a:off x="366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0" name="Line 619"/>
              <p:cNvSpPr>
                <a:spLocks noChangeShapeType="1"/>
              </p:cNvSpPr>
              <p:nvPr/>
            </p:nvSpPr>
            <p:spPr bwMode="auto">
              <a:xfrm flipV="1">
                <a:off x="368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1" name="Line 620"/>
              <p:cNvSpPr>
                <a:spLocks noChangeShapeType="1"/>
              </p:cNvSpPr>
              <p:nvPr/>
            </p:nvSpPr>
            <p:spPr bwMode="auto">
              <a:xfrm flipV="1">
                <a:off x="370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2" name="Line 621"/>
              <p:cNvSpPr>
                <a:spLocks noChangeShapeType="1"/>
              </p:cNvSpPr>
              <p:nvPr/>
            </p:nvSpPr>
            <p:spPr bwMode="auto">
              <a:xfrm flipV="1">
                <a:off x="372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3" name="Line 622"/>
              <p:cNvSpPr>
                <a:spLocks noChangeShapeType="1"/>
              </p:cNvSpPr>
              <p:nvPr/>
            </p:nvSpPr>
            <p:spPr bwMode="auto">
              <a:xfrm flipV="1">
                <a:off x="374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4" name="Line 623"/>
              <p:cNvSpPr>
                <a:spLocks noChangeShapeType="1"/>
              </p:cNvSpPr>
              <p:nvPr/>
            </p:nvSpPr>
            <p:spPr bwMode="auto">
              <a:xfrm flipV="1">
                <a:off x="376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5" name="Line 624"/>
              <p:cNvSpPr>
                <a:spLocks noChangeShapeType="1"/>
              </p:cNvSpPr>
              <p:nvPr/>
            </p:nvSpPr>
            <p:spPr bwMode="auto">
              <a:xfrm flipV="1">
                <a:off x="378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6" name="Line 625"/>
              <p:cNvSpPr>
                <a:spLocks noChangeShapeType="1"/>
              </p:cNvSpPr>
              <p:nvPr/>
            </p:nvSpPr>
            <p:spPr bwMode="auto">
              <a:xfrm flipV="1">
                <a:off x="380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7" name="Line 626"/>
              <p:cNvSpPr>
                <a:spLocks noChangeShapeType="1"/>
              </p:cNvSpPr>
              <p:nvPr/>
            </p:nvSpPr>
            <p:spPr bwMode="auto">
              <a:xfrm flipV="1">
                <a:off x="382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8" name="Line 627"/>
              <p:cNvSpPr>
                <a:spLocks noChangeShapeType="1"/>
              </p:cNvSpPr>
              <p:nvPr/>
            </p:nvSpPr>
            <p:spPr bwMode="auto">
              <a:xfrm flipV="1">
                <a:off x="384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69" name="Line 628"/>
              <p:cNvSpPr>
                <a:spLocks noChangeShapeType="1"/>
              </p:cNvSpPr>
              <p:nvPr/>
            </p:nvSpPr>
            <p:spPr bwMode="auto">
              <a:xfrm flipV="1">
                <a:off x="386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0" name="Line 629"/>
              <p:cNvSpPr>
                <a:spLocks noChangeShapeType="1"/>
              </p:cNvSpPr>
              <p:nvPr/>
            </p:nvSpPr>
            <p:spPr bwMode="auto">
              <a:xfrm flipV="1">
                <a:off x="388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1" name="Line 630"/>
              <p:cNvSpPr>
                <a:spLocks noChangeShapeType="1"/>
              </p:cNvSpPr>
              <p:nvPr/>
            </p:nvSpPr>
            <p:spPr bwMode="auto">
              <a:xfrm flipV="1">
                <a:off x="3905"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2" name="Line 631"/>
              <p:cNvSpPr>
                <a:spLocks noChangeShapeType="1"/>
              </p:cNvSpPr>
              <p:nvPr/>
            </p:nvSpPr>
            <p:spPr bwMode="auto">
              <a:xfrm flipV="1">
                <a:off x="392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3" name="Line 632"/>
              <p:cNvSpPr>
                <a:spLocks noChangeShapeType="1"/>
              </p:cNvSpPr>
              <p:nvPr/>
            </p:nvSpPr>
            <p:spPr bwMode="auto">
              <a:xfrm flipV="1">
                <a:off x="394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4" name="Line 633"/>
              <p:cNvSpPr>
                <a:spLocks noChangeShapeType="1"/>
              </p:cNvSpPr>
              <p:nvPr/>
            </p:nvSpPr>
            <p:spPr bwMode="auto">
              <a:xfrm flipV="1">
                <a:off x="396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5" name="Line 634"/>
              <p:cNvSpPr>
                <a:spLocks noChangeShapeType="1"/>
              </p:cNvSpPr>
              <p:nvPr/>
            </p:nvSpPr>
            <p:spPr bwMode="auto">
              <a:xfrm flipV="1">
                <a:off x="398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6" name="Line 635"/>
              <p:cNvSpPr>
                <a:spLocks noChangeShapeType="1"/>
              </p:cNvSpPr>
              <p:nvPr/>
            </p:nvSpPr>
            <p:spPr bwMode="auto">
              <a:xfrm flipV="1">
                <a:off x="400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7" name="Line 636"/>
              <p:cNvSpPr>
                <a:spLocks noChangeShapeType="1"/>
              </p:cNvSpPr>
              <p:nvPr/>
            </p:nvSpPr>
            <p:spPr bwMode="auto">
              <a:xfrm flipV="1">
                <a:off x="402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8" name="Line 637"/>
              <p:cNvSpPr>
                <a:spLocks noChangeShapeType="1"/>
              </p:cNvSpPr>
              <p:nvPr/>
            </p:nvSpPr>
            <p:spPr bwMode="auto">
              <a:xfrm flipV="1">
                <a:off x="404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79" name="Line 638"/>
              <p:cNvSpPr>
                <a:spLocks noChangeShapeType="1"/>
              </p:cNvSpPr>
              <p:nvPr/>
            </p:nvSpPr>
            <p:spPr bwMode="auto">
              <a:xfrm flipV="1">
                <a:off x="406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0" name="Line 639"/>
              <p:cNvSpPr>
                <a:spLocks noChangeShapeType="1"/>
              </p:cNvSpPr>
              <p:nvPr/>
            </p:nvSpPr>
            <p:spPr bwMode="auto">
              <a:xfrm flipV="1">
                <a:off x="4086"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1" name="Line 640"/>
              <p:cNvSpPr>
                <a:spLocks noChangeShapeType="1"/>
              </p:cNvSpPr>
              <p:nvPr/>
            </p:nvSpPr>
            <p:spPr bwMode="auto">
              <a:xfrm flipV="1">
                <a:off x="410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2" name="Line 641"/>
              <p:cNvSpPr>
                <a:spLocks noChangeShapeType="1"/>
              </p:cNvSpPr>
              <p:nvPr/>
            </p:nvSpPr>
            <p:spPr bwMode="auto">
              <a:xfrm flipV="1">
                <a:off x="412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3" name="Line 642"/>
              <p:cNvSpPr>
                <a:spLocks noChangeShapeType="1"/>
              </p:cNvSpPr>
              <p:nvPr/>
            </p:nvSpPr>
            <p:spPr bwMode="auto">
              <a:xfrm flipV="1">
                <a:off x="414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4" name="Line 643"/>
              <p:cNvSpPr>
                <a:spLocks noChangeShapeType="1"/>
              </p:cNvSpPr>
              <p:nvPr/>
            </p:nvSpPr>
            <p:spPr bwMode="auto">
              <a:xfrm flipV="1">
                <a:off x="416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5" name="Line 644"/>
              <p:cNvSpPr>
                <a:spLocks noChangeShapeType="1"/>
              </p:cNvSpPr>
              <p:nvPr/>
            </p:nvSpPr>
            <p:spPr bwMode="auto">
              <a:xfrm flipV="1">
                <a:off x="418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6" name="Line 645"/>
              <p:cNvSpPr>
                <a:spLocks noChangeShapeType="1"/>
              </p:cNvSpPr>
              <p:nvPr/>
            </p:nvSpPr>
            <p:spPr bwMode="auto">
              <a:xfrm flipV="1">
                <a:off x="420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7" name="Line 646"/>
              <p:cNvSpPr>
                <a:spLocks noChangeShapeType="1"/>
              </p:cNvSpPr>
              <p:nvPr/>
            </p:nvSpPr>
            <p:spPr bwMode="auto">
              <a:xfrm flipV="1">
                <a:off x="422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8" name="Line 647"/>
              <p:cNvSpPr>
                <a:spLocks noChangeShapeType="1"/>
              </p:cNvSpPr>
              <p:nvPr/>
            </p:nvSpPr>
            <p:spPr bwMode="auto">
              <a:xfrm flipV="1">
                <a:off x="424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89" name="Line 648"/>
              <p:cNvSpPr>
                <a:spLocks noChangeShapeType="1"/>
              </p:cNvSpPr>
              <p:nvPr/>
            </p:nvSpPr>
            <p:spPr bwMode="auto">
              <a:xfrm flipV="1">
                <a:off x="4267"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0" name="Line 649"/>
              <p:cNvSpPr>
                <a:spLocks noChangeShapeType="1"/>
              </p:cNvSpPr>
              <p:nvPr/>
            </p:nvSpPr>
            <p:spPr bwMode="auto">
              <a:xfrm flipV="1">
                <a:off x="428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1" name="Line 650"/>
              <p:cNvSpPr>
                <a:spLocks noChangeShapeType="1"/>
              </p:cNvSpPr>
              <p:nvPr/>
            </p:nvSpPr>
            <p:spPr bwMode="auto">
              <a:xfrm flipV="1">
                <a:off x="430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2" name="Line 651"/>
              <p:cNvSpPr>
                <a:spLocks noChangeShapeType="1"/>
              </p:cNvSpPr>
              <p:nvPr/>
            </p:nvSpPr>
            <p:spPr bwMode="auto">
              <a:xfrm flipV="1">
                <a:off x="432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3" name="Line 652"/>
              <p:cNvSpPr>
                <a:spLocks noChangeShapeType="1"/>
              </p:cNvSpPr>
              <p:nvPr/>
            </p:nvSpPr>
            <p:spPr bwMode="auto">
              <a:xfrm flipV="1">
                <a:off x="434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4" name="Line 653"/>
              <p:cNvSpPr>
                <a:spLocks noChangeShapeType="1"/>
              </p:cNvSpPr>
              <p:nvPr/>
            </p:nvSpPr>
            <p:spPr bwMode="auto">
              <a:xfrm flipV="1">
                <a:off x="436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5" name="Line 654"/>
              <p:cNvSpPr>
                <a:spLocks noChangeShapeType="1"/>
              </p:cNvSpPr>
              <p:nvPr/>
            </p:nvSpPr>
            <p:spPr bwMode="auto">
              <a:xfrm flipV="1">
                <a:off x="438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6" name="Line 655"/>
              <p:cNvSpPr>
                <a:spLocks noChangeShapeType="1"/>
              </p:cNvSpPr>
              <p:nvPr/>
            </p:nvSpPr>
            <p:spPr bwMode="auto">
              <a:xfrm flipV="1">
                <a:off x="440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7" name="Line 656"/>
              <p:cNvSpPr>
                <a:spLocks noChangeShapeType="1"/>
              </p:cNvSpPr>
              <p:nvPr/>
            </p:nvSpPr>
            <p:spPr bwMode="auto">
              <a:xfrm flipV="1">
                <a:off x="442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8" name="Line 657"/>
              <p:cNvSpPr>
                <a:spLocks noChangeShapeType="1"/>
              </p:cNvSpPr>
              <p:nvPr/>
            </p:nvSpPr>
            <p:spPr bwMode="auto">
              <a:xfrm flipV="1">
                <a:off x="444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299" name="Line 658"/>
              <p:cNvSpPr>
                <a:spLocks noChangeShapeType="1"/>
              </p:cNvSpPr>
              <p:nvPr/>
            </p:nvSpPr>
            <p:spPr bwMode="auto">
              <a:xfrm flipV="1">
                <a:off x="4468"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0" name="Line 659"/>
              <p:cNvSpPr>
                <a:spLocks noChangeShapeType="1"/>
              </p:cNvSpPr>
              <p:nvPr/>
            </p:nvSpPr>
            <p:spPr bwMode="auto">
              <a:xfrm flipV="1">
                <a:off x="449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1" name="Line 660"/>
              <p:cNvSpPr>
                <a:spLocks noChangeShapeType="1"/>
              </p:cNvSpPr>
              <p:nvPr/>
            </p:nvSpPr>
            <p:spPr bwMode="auto">
              <a:xfrm flipV="1">
                <a:off x="451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2" name="Line 661"/>
              <p:cNvSpPr>
                <a:spLocks noChangeShapeType="1"/>
              </p:cNvSpPr>
              <p:nvPr/>
            </p:nvSpPr>
            <p:spPr bwMode="auto">
              <a:xfrm flipV="1">
                <a:off x="453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3" name="Line 662"/>
              <p:cNvSpPr>
                <a:spLocks noChangeShapeType="1"/>
              </p:cNvSpPr>
              <p:nvPr/>
            </p:nvSpPr>
            <p:spPr bwMode="auto">
              <a:xfrm flipV="1">
                <a:off x="454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4" name="Line 663"/>
              <p:cNvSpPr>
                <a:spLocks noChangeShapeType="1"/>
              </p:cNvSpPr>
              <p:nvPr/>
            </p:nvSpPr>
            <p:spPr bwMode="auto">
              <a:xfrm flipV="1">
                <a:off x="456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5" name="Line 664"/>
              <p:cNvSpPr>
                <a:spLocks noChangeShapeType="1"/>
              </p:cNvSpPr>
              <p:nvPr/>
            </p:nvSpPr>
            <p:spPr bwMode="auto">
              <a:xfrm flipV="1">
                <a:off x="458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6" name="Line 665"/>
              <p:cNvSpPr>
                <a:spLocks noChangeShapeType="1"/>
              </p:cNvSpPr>
              <p:nvPr/>
            </p:nvSpPr>
            <p:spPr bwMode="auto">
              <a:xfrm flipV="1">
                <a:off x="460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7" name="Line 666"/>
              <p:cNvSpPr>
                <a:spLocks noChangeShapeType="1"/>
              </p:cNvSpPr>
              <p:nvPr/>
            </p:nvSpPr>
            <p:spPr bwMode="auto">
              <a:xfrm flipV="1">
                <a:off x="462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8" name="Line 667"/>
              <p:cNvSpPr>
                <a:spLocks noChangeShapeType="1"/>
              </p:cNvSpPr>
              <p:nvPr/>
            </p:nvSpPr>
            <p:spPr bwMode="auto">
              <a:xfrm flipV="1">
                <a:off x="4649"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09" name="Line 668"/>
              <p:cNvSpPr>
                <a:spLocks noChangeShapeType="1"/>
              </p:cNvSpPr>
              <p:nvPr/>
            </p:nvSpPr>
            <p:spPr bwMode="auto">
              <a:xfrm flipV="1">
                <a:off x="467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0" name="Line 669"/>
              <p:cNvSpPr>
                <a:spLocks noChangeShapeType="1"/>
              </p:cNvSpPr>
              <p:nvPr/>
            </p:nvSpPr>
            <p:spPr bwMode="auto">
              <a:xfrm flipV="1">
                <a:off x="469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1" name="Line 670"/>
              <p:cNvSpPr>
                <a:spLocks noChangeShapeType="1"/>
              </p:cNvSpPr>
              <p:nvPr/>
            </p:nvSpPr>
            <p:spPr bwMode="auto">
              <a:xfrm flipV="1">
                <a:off x="471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2" name="Line 671"/>
              <p:cNvSpPr>
                <a:spLocks noChangeShapeType="1"/>
              </p:cNvSpPr>
              <p:nvPr/>
            </p:nvSpPr>
            <p:spPr bwMode="auto">
              <a:xfrm flipV="1">
                <a:off x="473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3" name="Line 672"/>
              <p:cNvSpPr>
                <a:spLocks noChangeShapeType="1"/>
              </p:cNvSpPr>
              <p:nvPr/>
            </p:nvSpPr>
            <p:spPr bwMode="auto">
              <a:xfrm flipV="1">
                <a:off x="475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4" name="Line 673"/>
              <p:cNvSpPr>
                <a:spLocks noChangeShapeType="1"/>
              </p:cNvSpPr>
              <p:nvPr/>
            </p:nvSpPr>
            <p:spPr bwMode="auto">
              <a:xfrm flipV="1">
                <a:off x="477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5" name="Line 674"/>
              <p:cNvSpPr>
                <a:spLocks noChangeShapeType="1"/>
              </p:cNvSpPr>
              <p:nvPr/>
            </p:nvSpPr>
            <p:spPr bwMode="auto">
              <a:xfrm flipV="1">
                <a:off x="479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6" name="Line 675"/>
              <p:cNvSpPr>
                <a:spLocks noChangeShapeType="1"/>
              </p:cNvSpPr>
              <p:nvPr/>
            </p:nvSpPr>
            <p:spPr bwMode="auto">
              <a:xfrm flipV="1">
                <a:off x="481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7" name="Line 676"/>
              <p:cNvSpPr>
                <a:spLocks noChangeShapeType="1"/>
              </p:cNvSpPr>
              <p:nvPr/>
            </p:nvSpPr>
            <p:spPr bwMode="auto">
              <a:xfrm flipV="1">
                <a:off x="4830"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8" name="Line 677"/>
              <p:cNvSpPr>
                <a:spLocks noChangeShapeType="1"/>
              </p:cNvSpPr>
              <p:nvPr/>
            </p:nvSpPr>
            <p:spPr bwMode="auto">
              <a:xfrm flipV="1">
                <a:off x="485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19" name="Line 678"/>
              <p:cNvSpPr>
                <a:spLocks noChangeShapeType="1"/>
              </p:cNvSpPr>
              <p:nvPr/>
            </p:nvSpPr>
            <p:spPr bwMode="auto">
              <a:xfrm flipV="1">
                <a:off x="487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0" name="Line 679"/>
              <p:cNvSpPr>
                <a:spLocks noChangeShapeType="1"/>
              </p:cNvSpPr>
              <p:nvPr/>
            </p:nvSpPr>
            <p:spPr bwMode="auto">
              <a:xfrm flipV="1">
                <a:off x="489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1" name="Line 680"/>
              <p:cNvSpPr>
                <a:spLocks noChangeShapeType="1"/>
              </p:cNvSpPr>
              <p:nvPr/>
            </p:nvSpPr>
            <p:spPr bwMode="auto">
              <a:xfrm flipV="1">
                <a:off x="491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2" name="Line 681"/>
              <p:cNvSpPr>
                <a:spLocks noChangeShapeType="1"/>
              </p:cNvSpPr>
              <p:nvPr/>
            </p:nvSpPr>
            <p:spPr bwMode="auto">
              <a:xfrm flipV="1">
                <a:off x="493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3" name="Line 682"/>
              <p:cNvSpPr>
                <a:spLocks noChangeShapeType="1"/>
              </p:cNvSpPr>
              <p:nvPr/>
            </p:nvSpPr>
            <p:spPr bwMode="auto">
              <a:xfrm flipV="1">
                <a:off x="495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4" name="Line 683"/>
              <p:cNvSpPr>
                <a:spLocks noChangeShapeType="1"/>
              </p:cNvSpPr>
              <p:nvPr/>
            </p:nvSpPr>
            <p:spPr bwMode="auto">
              <a:xfrm flipV="1">
                <a:off x="497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5" name="Line 684"/>
              <p:cNvSpPr>
                <a:spLocks noChangeShapeType="1"/>
              </p:cNvSpPr>
              <p:nvPr/>
            </p:nvSpPr>
            <p:spPr bwMode="auto">
              <a:xfrm flipV="1">
                <a:off x="499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6" name="Line 685"/>
              <p:cNvSpPr>
                <a:spLocks noChangeShapeType="1"/>
              </p:cNvSpPr>
              <p:nvPr/>
            </p:nvSpPr>
            <p:spPr bwMode="auto">
              <a:xfrm flipV="1">
                <a:off x="5011"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7" name="Line 686"/>
              <p:cNvSpPr>
                <a:spLocks noChangeShapeType="1"/>
              </p:cNvSpPr>
              <p:nvPr/>
            </p:nvSpPr>
            <p:spPr bwMode="auto">
              <a:xfrm flipV="1">
                <a:off x="503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8" name="Line 687"/>
              <p:cNvSpPr>
                <a:spLocks noChangeShapeType="1"/>
              </p:cNvSpPr>
              <p:nvPr/>
            </p:nvSpPr>
            <p:spPr bwMode="auto">
              <a:xfrm flipV="1">
                <a:off x="505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29" name="Line 688"/>
              <p:cNvSpPr>
                <a:spLocks noChangeShapeType="1"/>
              </p:cNvSpPr>
              <p:nvPr/>
            </p:nvSpPr>
            <p:spPr bwMode="auto">
              <a:xfrm flipV="1">
                <a:off x="507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0" name="Line 689"/>
              <p:cNvSpPr>
                <a:spLocks noChangeShapeType="1"/>
              </p:cNvSpPr>
              <p:nvPr/>
            </p:nvSpPr>
            <p:spPr bwMode="auto">
              <a:xfrm flipV="1">
                <a:off x="509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1" name="Line 690"/>
              <p:cNvSpPr>
                <a:spLocks noChangeShapeType="1"/>
              </p:cNvSpPr>
              <p:nvPr/>
            </p:nvSpPr>
            <p:spPr bwMode="auto">
              <a:xfrm flipV="1">
                <a:off x="5113"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2" name="Line 691"/>
              <p:cNvSpPr>
                <a:spLocks noChangeShapeType="1"/>
              </p:cNvSpPr>
              <p:nvPr/>
            </p:nvSpPr>
            <p:spPr bwMode="auto">
              <a:xfrm flipV="1">
                <a:off x="513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3" name="Line 692"/>
              <p:cNvSpPr>
                <a:spLocks noChangeShapeType="1"/>
              </p:cNvSpPr>
              <p:nvPr/>
            </p:nvSpPr>
            <p:spPr bwMode="auto">
              <a:xfrm flipV="1">
                <a:off x="515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4" name="Line 693"/>
              <p:cNvSpPr>
                <a:spLocks noChangeShapeType="1"/>
              </p:cNvSpPr>
              <p:nvPr/>
            </p:nvSpPr>
            <p:spPr bwMode="auto">
              <a:xfrm flipV="1">
                <a:off x="517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5" name="Line 694"/>
              <p:cNvSpPr>
                <a:spLocks noChangeShapeType="1"/>
              </p:cNvSpPr>
              <p:nvPr/>
            </p:nvSpPr>
            <p:spPr bwMode="auto">
              <a:xfrm flipV="1">
                <a:off x="5192"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6" name="Line 695"/>
              <p:cNvSpPr>
                <a:spLocks noChangeShapeType="1"/>
              </p:cNvSpPr>
              <p:nvPr/>
            </p:nvSpPr>
            <p:spPr bwMode="auto">
              <a:xfrm flipV="1">
                <a:off x="521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7" name="Line 696"/>
              <p:cNvSpPr>
                <a:spLocks noChangeShapeType="1"/>
              </p:cNvSpPr>
              <p:nvPr/>
            </p:nvSpPr>
            <p:spPr bwMode="auto">
              <a:xfrm flipV="1">
                <a:off x="523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8" name="Line 697"/>
              <p:cNvSpPr>
                <a:spLocks noChangeShapeType="1"/>
              </p:cNvSpPr>
              <p:nvPr/>
            </p:nvSpPr>
            <p:spPr bwMode="auto">
              <a:xfrm flipV="1">
                <a:off x="525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39" name="Line 698"/>
              <p:cNvSpPr>
                <a:spLocks noChangeShapeType="1"/>
              </p:cNvSpPr>
              <p:nvPr/>
            </p:nvSpPr>
            <p:spPr bwMode="auto">
              <a:xfrm flipV="1">
                <a:off x="527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40" name="Line 699"/>
              <p:cNvSpPr>
                <a:spLocks noChangeShapeType="1"/>
              </p:cNvSpPr>
              <p:nvPr/>
            </p:nvSpPr>
            <p:spPr bwMode="auto">
              <a:xfrm flipV="1">
                <a:off x="5294" y="2156"/>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341" name="Freeform 700"/>
              <p:cNvSpPr>
                <a:spLocks/>
              </p:cNvSpPr>
              <p:nvPr/>
            </p:nvSpPr>
            <p:spPr bwMode="auto">
              <a:xfrm>
                <a:off x="3292" y="1504"/>
                <a:ext cx="1992" cy="652"/>
              </a:xfrm>
              <a:custGeom>
                <a:avLst/>
                <a:gdLst>
                  <a:gd name="T0" fmla="*/ 764 w 803"/>
                  <a:gd name="T1" fmla="*/ 24620 h 263"/>
                  <a:gd name="T2" fmla="*/ 2277 w 803"/>
                  <a:gd name="T3" fmla="*/ 24620 h 263"/>
                  <a:gd name="T4" fmla="*/ 3865 w 803"/>
                  <a:gd name="T5" fmla="*/ 24620 h 263"/>
                  <a:gd name="T6" fmla="*/ 5341 w 803"/>
                  <a:gd name="T7" fmla="*/ 24545 h 263"/>
                  <a:gd name="T8" fmla="*/ 6854 w 803"/>
                  <a:gd name="T9" fmla="*/ 24545 h 263"/>
                  <a:gd name="T10" fmla="*/ 8362 w 803"/>
                  <a:gd name="T11" fmla="*/ 24545 h 263"/>
                  <a:gd name="T12" fmla="*/ 9846 w 803"/>
                  <a:gd name="T13" fmla="*/ 24545 h 263"/>
                  <a:gd name="T14" fmla="*/ 11478 w 803"/>
                  <a:gd name="T15" fmla="*/ 24545 h 263"/>
                  <a:gd name="T16" fmla="*/ 12947 w 803"/>
                  <a:gd name="T17" fmla="*/ 24545 h 263"/>
                  <a:gd name="T18" fmla="*/ 14475 w 803"/>
                  <a:gd name="T19" fmla="*/ 24545 h 263"/>
                  <a:gd name="T20" fmla="*/ 15981 w 803"/>
                  <a:gd name="T21" fmla="*/ 24545 h 263"/>
                  <a:gd name="T22" fmla="*/ 17568 w 803"/>
                  <a:gd name="T23" fmla="*/ 24436 h 263"/>
                  <a:gd name="T24" fmla="*/ 19084 w 803"/>
                  <a:gd name="T25" fmla="*/ 24436 h 263"/>
                  <a:gd name="T26" fmla="*/ 20560 w 803"/>
                  <a:gd name="T27" fmla="*/ 24436 h 263"/>
                  <a:gd name="T28" fmla="*/ 22073 w 803"/>
                  <a:gd name="T29" fmla="*/ 24436 h 263"/>
                  <a:gd name="T30" fmla="*/ 23589 w 803"/>
                  <a:gd name="T31" fmla="*/ 24362 h 263"/>
                  <a:gd name="T32" fmla="*/ 25187 w 803"/>
                  <a:gd name="T33" fmla="*/ 24362 h 263"/>
                  <a:gd name="T34" fmla="*/ 26702 w 803"/>
                  <a:gd name="T35" fmla="*/ 24258 h 263"/>
                  <a:gd name="T36" fmla="*/ 28178 w 803"/>
                  <a:gd name="T37" fmla="*/ 24258 h 263"/>
                  <a:gd name="T38" fmla="*/ 29691 w 803"/>
                  <a:gd name="T39" fmla="*/ 24179 h 263"/>
                  <a:gd name="T40" fmla="*/ 31279 w 803"/>
                  <a:gd name="T41" fmla="*/ 24179 h 263"/>
                  <a:gd name="T42" fmla="*/ 32795 w 803"/>
                  <a:gd name="T43" fmla="*/ 24055 h 263"/>
                  <a:gd name="T44" fmla="*/ 34271 w 803"/>
                  <a:gd name="T45" fmla="*/ 23980 h 263"/>
                  <a:gd name="T46" fmla="*/ 35784 w 803"/>
                  <a:gd name="T47" fmla="*/ 23876 h 263"/>
                  <a:gd name="T48" fmla="*/ 37292 w 803"/>
                  <a:gd name="T49" fmla="*/ 23797 h 263"/>
                  <a:gd name="T50" fmla="*/ 38897 w 803"/>
                  <a:gd name="T51" fmla="*/ 23680 h 263"/>
                  <a:gd name="T52" fmla="*/ 40406 w 803"/>
                  <a:gd name="T53" fmla="*/ 23497 h 263"/>
                  <a:gd name="T54" fmla="*/ 41889 w 803"/>
                  <a:gd name="T55" fmla="*/ 23311 h 263"/>
                  <a:gd name="T56" fmla="*/ 43402 w 803"/>
                  <a:gd name="T57" fmla="*/ 23236 h 263"/>
                  <a:gd name="T58" fmla="*/ 44990 w 803"/>
                  <a:gd name="T59" fmla="*/ 22929 h 263"/>
                  <a:gd name="T60" fmla="*/ 46498 w 803"/>
                  <a:gd name="T61" fmla="*/ 22733 h 263"/>
                  <a:gd name="T62" fmla="*/ 48024 w 803"/>
                  <a:gd name="T63" fmla="*/ 22475 h 263"/>
                  <a:gd name="T64" fmla="*/ 49490 w 803"/>
                  <a:gd name="T65" fmla="*/ 22094 h 263"/>
                  <a:gd name="T66" fmla="*/ 51003 w 803"/>
                  <a:gd name="T67" fmla="*/ 21836 h 263"/>
                  <a:gd name="T68" fmla="*/ 52603 w 803"/>
                  <a:gd name="T69" fmla="*/ 21345 h 263"/>
                  <a:gd name="T70" fmla="*/ 54116 w 803"/>
                  <a:gd name="T71" fmla="*/ 20889 h 263"/>
                  <a:gd name="T72" fmla="*/ 55632 w 803"/>
                  <a:gd name="T73" fmla="*/ 20324 h 263"/>
                  <a:gd name="T74" fmla="*/ 57108 w 803"/>
                  <a:gd name="T75" fmla="*/ 19758 h 263"/>
                  <a:gd name="T76" fmla="*/ 58696 w 803"/>
                  <a:gd name="T77" fmla="*/ 18997 h 263"/>
                  <a:gd name="T78" fmla="*/ 60209 w 803"/>
                  <a:gd name="T79" fmla="*/ 18234 h 263"/>
                  <a:gd name="T80" fmla="*/ 61735 w 803"/>
                  <a:gd name="T81" fmla="*/ 17339 h 263"/>
                  <a:gd name="T82" fmla="*/ 63250 w 803"/>
                  <a:gd name="T83" fmla="*/ 16275 h 263"/>
                  <a:gd name="T84" fmla="*/ 64726 w 803"/>
                  <a:gd name="T85" fmla="*/ 15070 h 263"/>
                  <a:gd name="T86" fmla="*/ 66314 w 803"/>
                  <a:gd name="T87" fmla="*/ 13667 h 263"/>
                  <a:gd name="T88" fmla="*/ 67827 w 803"/>
                  <a:gd name="T89" fmla="*/ 12083 h 263"/>
                  <a:gd name="T90" fmla="*/ 69335 w 803"/>
                  <a:gd name="T91" fmla="*/ 10313 h 263"/>
                  <a:gd name="T92" fmla="*/ 70819 w 803"/>
                  <a:gd name="T93" fmla="*/ 8228 h 263"/>
                  <a:gd name="T94" fmla="*/ 72449 w 803"/>
                  <a:gd name="T95" fmla="*/ 5821 h 263"/>
                  <a:gd name="T96" fmla="*/ 73920 w 803"/>
                  <a:gd name="T97" fmla="*/ 3091 h 263"/>
                  <a:gd name="T98" fmla="*/ 75445 w 803"/>
                  <a:gd name="T99" fmla="*/ 0 h 2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3"/>
                  <a:gd name="T151" fmla="*/ 0 h 263"/>
                  <a:gd name="T152" fmla="*/ 803 w 803"/>
                  <a:gd name="T153" fmla="*/ 263 h 2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3" h="263">
                    <a:moveTo>
                      <a:pt x="0" y="263"/>
                    </a:moveTo>
                    <a:lnTo>
                      <a:pt x="8" y="263"/>
                    </a:lnTo>
                    <a:lnTo>
                      <a:pt x="16" y="263"/>
                    </a:lnTo>
                    <a:lnTo>
                      <a:pt x="24" y="263"/>
                    </a:lnTo>
                    <a:lnTo>
                      <a:pt x="32" y="263"/>
                    </a:lnTo>
                    <a:lnTo>
                      <a:pt x="41" y="263"/>
                    </a:lnTo>
                    <a:lnTo>
                      <a:pt x="49" y="263"/>
                    </a:lnTo>
                    <a:lnTo>
                      <a:pt x="57" y="262"/>
                    </a:lnTo>
                    <a:lnTo>
                      <a:pt x="65" y="262"/>
                    </a:lnTo>
                    <a:lnTo>
                      <a:pt x="73" y="262"/>
                    </a:lnTo>
                    <a:lnTo>
                      <a:pt x="81" y="262"/>
                    </a:lnTo>
                    <a:lnTo>
                      <a:pt x="89" y="262"/>
                    </a:lnTo>
                    <a:lnTo>
                      <a:pt x="97" y="262"/>
                    </a:lnTo>
                    <a:lnTo>
                      <a:pt x="105" y="262"/>
                    </a:lnTo>
                    <a:lnTo>
                      <a:pt x="114" y="262"/>
                    </a:lnTo>
                    <a:lnTo>
                      <a:pt x="122" y="262"/>
                    </a:lnTo>
                    <a:lnTo>
                      <a:pt x="130" y="262"/>
                    </a:lnTo>
                    <a:lnTo>
                      <a:pt x="138" y="262"/>
                    </a:lnTo>
                    <a:lnTo>
                      <a:pt x="146" y="262"/>
                    </a:lnTo>
                    <a:lnTo>
                      <a:pt x="154" y="262"/>
                    </a:lnTo>
                    <a:lnTo>
                      <a:pt x="162" y="262"/>
                    </a:lnTo>
                    <a:lnTo>
                      <a:pt x="170" y="262"/>
                    </a:lnTo>
                    <a:lnTo>
                      <a:pt x="178" y="262"/>
                    </a:lnTo>
                    <a:lnTo>
                      <a:pt x="187" y="261"/>
                    </a:lnTo>
                    <a:lnTo>
                      <a:pt x="195" y="261"/>
                    </a:lnTo>
                    <a:lnTo>
                      <a:pt x="203" y="261"/>
                    </a:lnTo>
                    <a:lnTo>
                      <a:pt x="211" y="261"/>
                    </a:lnTo>
                    <a:lnTo>
                      <a:pt x="219" y="261"/>
                    </a:lnTo>
                    <a:lnTo>
                      <a:pt x="227" y="261"/>
                    </a:lnTo>
                    <a:lnTo>
                      <a:pt x="235" y="261"/>
                    </a:lnTo>
                    <a:lnTo>
                      <a:pt x="243" y="260"/>
                    </a:lnTo>
                    <a:lnTo>
                      <a:pt x="251" y="260"/>
                    </a:lnTo>
                    <a:lnTo>
                      <a:pt x="260" y="260"/>
                    </a:lnTo>
                    <a:lnTo>
                      <a:pt x="268" y="260"/>
                    </a:lnTo>
                    <a:lnTo>
                      <a:pt x="276" y="260"/>
                    </a:lnTo>
                    <a:lnTo>
                      <a:pt x="284" y="259"/>
                    </a:lnTo>
                    <a:lnTo>
                      <a:pt x="292" y="259"/>
                    </a:lnTo>
                    <a:lnTo>
                      <a:pt x="300" y="259"/>
                    </a:lnTo>
                    <a:lnTo>
                      <a:pt x="308" y="259"/>
                    </a:lnTo>
                    <a:lnTo>
                      <a:pt x="316" y="258"/>
                    </a:lnTo>
                    <a:lnTo>
                      <a:pt x="324" y="258"/>
                    </a:lnTo>
                    <a:lnTo>
                      <a:pt x="333" y="258"/>
                    </a:lnTo>
                    <a:lnTo>
                      <a:pt x="341" y="257"/>
                    </a:lnTo>
                    <a:lnTo>
                      <a:pt x="349" y="257"/>
                    </a:lnTo>
                    <a:lnTo>
                      <a:pt x="357" y="257"/>
                    </a:lnTo>
                    <a:lnTo>
                      <a:pt x="365" y="256"/>
                    </a:lnTo>
                    <a:lnTo>
                      <a:pt x="373" y="256"/>
                    </a:lnTo>
                    <a:lnTo>
                      <a:pt x="381" y="255"/>
                    </a:lnTo>
                    <a:lnTo>
                      <a:pt x="389" y="255"/>
                    </a:lnTo>
                    <a:lnTo>
                      <a:pt x="397" y="254"/>
                    </a:lnTo>
                    <a:lnTo>
                      <a:pt x="406" y="253"/>
                    </a:lnTo>
                    <a:lnTo>
                      <a:pt x="414" y="253"/>
                    </a:lnTo>
                    <a:lnTo>
                      <a:pt x="422" y="252"/>
                    </a:lnTo>
                    <a:lnTo>
                      <a:pt x="430" y="251"/>
                    </a:lnTo>
                    <a:lnTo>
                      <a:pt x="438" y="250"/>
                    </a:lnTo>
                    <a:lnTo>
                      <a:pt x="446" y="249"/>
                    </a:lnTo>
                    <a:lnTo>
                      <a:pt x="454" y="249"/>
                    </a:lnTo>
                    <a:lnTo>
                      <a:pt x="462" y="248"/>
                    </a:lnTo>
                    <a:lnTo>
                      <a:pt x="470" y="246"/>
                    </a:lnTo>
                    <a:lnTo>
                      <a:pt x="479" y="245"/>
                    </a:lnTo>
                    <a:lnTo>
                      <a:pt x="487" y="244"/>
                    </a:lnTo>
                    <a:lnTo>
                      <a:pt x="495" y="243"/>
                    </a:lnTo>
                    <a:lnTo>
                      <a:pt x="503" y="241"/>
                    </a:lnTo>
                    <a:lnTo>
                      <a:pt x="511" y="240"/>
                    </a:lnTo>
                    <a:lnTo>
                      <a:pt x="519" y="238"/>
                    </a:lnTo>
                    <a:lnTo>
                      <a:pt x="527" y="236"/>
                    </a:lnTo>
                    <a:lnTo>
                      <a:pt x="535" y="235"/>
                    </a:lnTo>
                    <a:lnTo>
                      <a:pt x="543" y="233"/>
                    </a:lnTo>
                    <a:lnTo>
                      <a:pt x="552" y="231"/>
                    </a:lnTo>
                    <a:lnTo>
                      <a:pt x="560" y="228"/>
                    </a:lnTo>
                    <a:lnTo>
                      <a:pt x="568" y="226"/>
                    </a:lnTo>
                    <a:lnTo>
                      <a:pt x="576" y="223"/>
                    </a:lnTo>
                    <a:lnTo>
                      <a:pt x="584" y="220"/>
                    </a:lnTo>
                    <a:lnTo>
                      <a:pt x="592" y="217"/>
                    </a:lnTo>
                    <a:lnTo>
                      <a:pt x="600" y="214"/>
                    </a:lnTo>
                    <a:lnTo>
                      <a:pt x="608" y="211"/>
                    </a:lnTo>
                    <a:lnTo>
                      <a:pt x="616" y="207"/>
                    </a:lnTo>
                    <a:lnTo>
                      <a:pt x="625" y="203"/>
                    </a:lnTo>
                    <a:lnTo>
                      <a:pt x="633" y="199"/>
                    </a:lnTo>
                    <a:lnTo>
                      <a:pt x="641" y="195"/>
                    </a:lnTo>
                    <a:lnTo>
                      <a:pt x="649" y="190"/>
                    </a:lnTo>
                    <a:lnTo>
                      <a:pt x="657" y="185"/>
                    </a:lnTo>
                    <a:lnTo>
                      <a:pt x="665" y="179"/>
                    </a:lnTo>
                    <a:lnTo>
                      <a:pt x="673" y="174"/>
                    </a:lnTo>
                    <a:lnTo>
                      <a:pt x="681" y="167"/>
                    </a:lnTo>
                    <a:lnTo>
                      <a:pt x="689" y="161"/>
                    </a:lnTo>
                    <a:lnTo>
                      <a:pt x="698" y="154"/>
                    </a:lnTo>
                    <a:lnTo>
                      <a:pt x="706" y="146"/>
                    </a:lnTo>
                    <a:lnTo>
                      <a:pt x="714" y="138"/>
                    </a:lnTo>
                    <a:lnTo>
                      <a:pt x="722" y="129"/>
                    </a:lnTo>
                    <a:lnTo>
                      <a:pt x="730" y="120"/>
                    </a:lnTo>
                    <a:lnTo>
                      <a:pt x="738" y="110"/>
                    </a:lnTo>
                    <a:lnTo>
                      <a:pt x="746" y="99"/>
                    </a:lnTo>
                    <a:lnTo>
                      <a:pt x="754" y="88"/>
                    </a:lnTo>
                    <a:lnTo>
                      <a:pt x="762" y="75"/>
                    </a:lnTo>
                    <a:lnTo>
                      <a:pt x="771" y="62"/>
                    </a:lnTo>
                    <a:lnTo>
                      <a:pt x="779" y="48"/>
                    </a:lnTo>
                    <a:lnTo>
                      <a:pt x="787" y="33"/>
                    </a:lnTo>
                    <a:lnTo>
                      <a:pt x="795" y="17"/>
                    </a:lnTo>
                    <a:lnTo>
                      <a:pt x="803" y="0"/>
                    </a:lnTo>
                  </a:path>
                </a:pathLst>
              </a:custGeom>
              <a:noFill/>
              <a:ln w="2">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342" name="Freeform 701"/>
              <p:cNvSpPr>
                <a:spLocks/>
              </p:cNvSpPr>
              <p:nvPr/>
            </p:nvSpPr>
            <p:spPr bwMode="auto">
              <a:xfrm>
                <a:off x="3292" y="1608"/>
                <a:ext cx="1992" cy="548"/>
              </a:xfrm>
              <a:custGeom>
                <a:avLst/>
                <a:gdLst>
                  <a:gd name="T0" fmla="*/ 764 w 803"/>
                  <a:gd name="T1" fmla="*/ 20720 h 221"/>
                  <a:gd name="T2" fmla="*/ 2277 w 803"/>
                  <a:gd name="T3" fmla="*/ 20720 h 221"/>
                  <a:gd name="T4" fmla="*/ 3865 w 803"/>
                  <a:gd name="T5" fmla="*/ 20720 h 221"/>
                  <a:gd name="T6" fmla="*/ 5341 w 803"/>
                  <a:gd name="T7" fmla="*/ 20720 h 221"/>
                  <a:gd name="T8" fmla="*/ 6854 w 803"/>
                  <a:gd name="T9" fmla="*/ 20641 h 221"/>
                  <a:gd name="T10" fmla="*/ 8362 w 803"/>
                  <a:gd name="T11" fmla="*/ 20641 h 221"/>
                  <a:gd name="T12" fmla="*/ 9846 w 803"/>
                  <a:gd name="T13" fmla="*/ 20641 h 221"/>
                  <a:gd name="T14" fmla="*/ 11478 w 803"/>
                  <a:gd name="T15" fmla="*/ 20641 h 221"/>
                  <a:gd name="T16" fmla="*/ 12947 w 803"/>
                  <a:gd name="T17" fmla="*/ 20641 h 221"/>
                  <a:gd name="T18" fmla="*/ 14475 w 803"/>
                  <a:gd name="T19" fmla="*/ 20641 h 221"/>
                  <a:gd name="T20" fmla="*/ 15981 w 803"/>
                  <a:gd name="T21" fmla="*/ 20641 h 221"/>
                  <a:gd name="T22" fmla="*/ 17568 w 803"/>
                  <a:gd name="T23" fmla="*/ 20641 h 221"/>
                  <a:gd name="T24" fmla="*/ 19084 w 803"/>
                  <a:gd name="T25" fmla="*/ 20524 h 221"/>
                  <a:gd name="T26" fmla="*/ 20560 w 803"/>
                  <a:gd name="T27" fmla="*/ 20524 h 221"/>
                  <a:gd name="T28" fmla="*/ 22073 w 803"/>
                  <a:gd name="T29" fmla="*/ 20524 h 221"/>
                  <a:gd name="T30" fmla="*/ 23589 w 803"/>
                  <a:gd name="T31" fmla="*/ 20524 h 221"/>
                  <a:gd name="T32" fmla="*/ 25187 w 803"/>
                  <a:gd name="T33" fmla="*/ 20445 h 221"/>
                  <a:gd name="T34" fmla="*/ 26702 w 803"/>
                  <a:gd name="T35" fmla="*/ 20445 h 221"/>
                  <a:gd name="T36" fmla="*/ 28178 w 803"/>
                  <a:gd name="T37" fmla="*/ 20445 h 221"/>
                  <a:gd name="T38" fmla="*/ 29691 w 803"/>
                  <a:gd name="T39" fmla="*/ 20340 h 221"/>
                  <a:gd name="T40" fmla="*/ 31279 w 803"/>
                  <a:gd name="T41" fmla="*/ 20340 h 221"/>
                  <a:gd name="T42" fmla="*/ 32795 w 803"/>
                  <a:gd name="T43" fmla="*/ 20259 h 221"/>
                  <a:gd name="T44" fmla="*/ 34271 w 803"/>
                  <a:gd name="T45" fmla="*/ 20154 h 221"/>
                  <a:gd name="T46" fmla="*/ 35784 w 803"/>
                  <a:gd name="T47" fmla="*/ 20080 h 221"/>
                  <a:gd name="T48" fmla="*/ 37292 w 803"/>
                  <a:gd name="T49" fmla="*/ 19959 h 221"/>
                  <a:gd name="T50" fmla="*/ 38897 w 803"/>
                  <a:gd name="T51" fmla="*/ 19879 h 221"/>
                  <a:gd name="T52" fmla="*/ 40406 w 803"/>
                  <a:gd name="T53" fmla="*/ 19775 h 221"/>
                  <a:gd name="T54" fmla="*/ 41889 w 803"/>
                  <a:gd name="T55" fmla="*/ 19701 h 221"/>
                  <a:gd name="T56" fmla="*/ 43402 w 803"/>
                  <a:gd name="T57" fmla="*/ 19497 h 221"/>
                  <a:gd name="T58" fmla="*/ 44990 w 803"/>
                  <a:gd name="T59" fmla="*/ 19319 h 221"/>
                  <a:gd name="T60" fmla="*/ 46498 w 803"/>
                  <a:gd name="T61" fmla="*/ 19135 h 221"/>
                  <a:gd name="T62" fmla="*/ 48024 w 803"/>
                  <a:gd name="T63" fmla="*/ 18937 h 221"/>
                  <a:gd name="T64" fmla="*/ 49490 w 803"/>
                  <a:gd name="T65" fmla="*/ 18630 h 221"/>
                  <a:gd name="T66" fmla="*/ 51003 w 803"/>
                  <a:gd name="T67" fmla="*/ 18297 h 221"/>
                  <a:gd name="T68" fmla="*/ 52603 w 803"/>
                  <a:gd name="T69" fmla="*/ 17990 h 221"/>
                  <a:gd name="T70" fmla="*/ 54116 w 803"/>
                  <a:gd name="T71" fmla="*/ 17623 h 221"/>
                  <a:gd name="T72" fmla="*/ 55632 w 803"/>
                  <a:gd name="T73" fmla="*/ 17167 h 221"/>
                  <a:gd name="T74" fmla="*/ 57108 w 803"/>
                  <a:gd name="T75" fmla="*/ 16601 h 221"/>
                  <a:gd name="T76" fmla="*/ 58696 w 803"/>
                  <a:gd name="T77" fmla="*/ 16023 h 221"/>
                  <a:gd name="T78" fmla="*/ 60209 w 803"/>
                  <a:gd name="T79" fmla="*/ 15384 h 221"/>
                  <a:gd name="T80" fmla="*/ 61735 w 803"/>
                  <a:gd name="T81" fmla="*/ 14516 h 221"/>
                  <a:gd name="T82" fmla="*/ 63250 w 803"/>
                  <a:gd name="T83" fmla="*/ 13693 h 221"/>
                  <a:gd name="T84" fmla="*/ 64726 w 803"/>
                  <a:gd name="T85" fmla="*/ 12673 h 221"/>
                  <a:gd name="T86" fmla="*/ 66314 w 803"/>
                  <a:gd name="T87" fmla="*/ 11528 h 221"/>
                  <a:gd name="T88" fmla="*/ 67827 w 803"/>
                  <a:gd name="T89" fmla="*/ 10139 h 221"/>
                  <a:gd name="T90" fmla="*/ 69335 w 803"/>
                  <a:gd name="T91" fmla="*/ 8614 h 221"/>
                  <a:gd name="T92" fmla="*/ 70819 w 803"/>
                  <a:gd name="T93" fmla="*/ 6923 h 221"/>
                  <a:gd name="T94" fmla="*/ 72449 w 803"/>
                  <a:gd name="T95" fmla="*/ 4875 h 221"/>
                  <a:gd name="T96" fmla="*/ 73920 w 803"/>
                  <a:gd name="T97" fmla="*/ 2606 h 221"/>
                  <a:gd name="T98" fmla="*/ 75445 w 803"/>
                  <a:gd name="T99" fmla="*/ 0 h 2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3"/>
                  <a:gd name="T151" fmla="*/ 0 h 221"/>
                  <a:gd name="T152" fmla="*/ 803 w 803"/>
                  <a:gd name="T153" fmla="*/ 221 h 2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3" h="221">
                    <a:moveTo>
                      <a:pt x="0" y="221"/>
                    </a:moveTo>
                    <a:lnTo>
                      <a:pt x="8" y="221"/>
                    </a:lnTo>
                    <a:lnTo>
                      <a:pt x="16" y="221"/>
                    </a:lnTo>
                    <a:lnTo>
                      <a:pt x="24" y="221"/>
                    </a:lnTo>
                    <a:lnTo>
                      <a:pt x="32" y="221"/>
                    </a:lnTo>
                    <a:lnTo>
                      <a:pt x="41" y="221"/>
                    </a:lnTo>
                    <a:lnTo>
                      <a:pt x="49" y="221"/>
                    </a:lnTo>
                    <a:lnTo>
                      <a:pt x="57" y="221"/>
                    </a:lnTo>
                    <a:lnTo>
                      <a:pt x="65" y="221"/>
                    </a:lnTo>
                    <a:lnTo>
                      <a:pt x="73" y="220"/>
                    </a:lnTo>
                    <a:lnTo>
                      <a:pt x="81" y="220"/>
                    </a:lnTo>
                    <a:lnTo>
                      <a:pt x="89" y="220"/>
                    </a:lnTo>
                    <a:lnTo>
                      <a:pt x="97" y="220"/>
                    </a:lnTo>
                    <a:lnTo>
                      <a:pt x="105" y="220"/>
                    </a:lnTo>
                    <a:lnTo>
                      <a:pt x="114" y="220"/>
                    </a:lnTo>
                    <a:lnTo>
                      <a:pt x="122" y="220"/>
                    </a:lnTo>
                    <a:lnTo>
                      <a:pt x="130" y="220"/>
                    </a:lnTo>
                    <a:lnTo>
                      <a:pt x="138" y="220"/>
                    </a:lnTo>
                    <a:lnTo>
                      <a:pt x="146" y="220"/>
                    </a:lnTo>
                    <a:lnTo>
                      <a:pt x="154" y="220"/>
                    </a:lnTo>
                    <a:lnTo>
                      <a:pt x="162" y="220"/>
                    </a:lnTo>
                    <a:lnTo>
                      <a:pt x="170" y="220"/>
                    </a:lnTo>
                    <a:lnTo>
                      <a:pt x="178" y="220"/>
                    </a:lnTo>
                    <a:lnTo>
                      <a:pt x="187" y="220"/>
                    </a:lnTo>
                    <a:lnTo>
                      <a:pt x="195" y="220"/>
                    </a:lnTo>
                    <a:lnTo>
                      <a:pt x="203" y="219"/>
                    </a:lnTo>
                    <a:lnTo>
                      <a:pt x="211" y="219"/>
                    </a:lnTo>
                    <a:lnTo>
                      <a:pt x="219" y="219"/>
                    </a:lnTo>
                    <a:lnTo>
                      <a:pt x="227" y="219"/>
                    </a:lnTo>
                    <a:lnTo>
                      <a:pt x="235" y="219"/>
                    </a:lnTo>
                    <a:lnTo>
                      <a:pt x="243" y="219"/>
                    </a:lnTo>
                    <a:lnTo>
                      <a:pt x="251" y="219"/>
                    </a:lnTo>
                    <a:lnTo>
                      <a:pt x="260" y="219"/>
                    </a:lnTo>
                    <a:lnTo>
                      <a:pt x="268" y="218"/>
                    </a:lnTo>
                    <a:lnTo>
                      <a:pt x="276" y="218"/>
                    </a:lnTo>
                    <a:lnTo>
                      <a:pt x="284" y="218"/>
                    </a:lnTo>
                    <a:lnTo>
                      <a:pt x="292" y="218"/>
                    </a:lnTo>
                    <a:lnTo>
                      <a:pt x="300" y="218"/>
                    </a:lnTo>
                    <a:lnTo>
                      <a:pt x="308" y="217"/>
                    </a:lnTo>
                    <a:lnTo>
                      <a:pt x="316" y="217"/>
                    </a:lnTo>
                    <a:lnTo>
                      <a:pt x="324" y="217"/>
                    </a:lnTo>
                    <a:lnTo>
                      <a:pt x="333" y="217"/>
                    </a:lnTo>
                    <a:lnTo>
                      <a:pt x="341" y="216"/>
                    </a:lnTo>
                    <a:lnTo>
                      <a:pt x="349" y="216"/>
                    </a:lnTo>
                    <a:lnTo>
                      <a:pt x="357" y="216"/>
                    </a:lnTo>
                    <a:lnTo>
                      <a:pt x="365" y="215"/>
                    </a:lnTo>
                    <a:lnTo>
                      <a:pt x="373" y="215"/>
                    </a:lnTo>
                    <a:lnTo>
                      <a:pt x="381" y="214"/>
                    </a:lnTo>
                    <a:lnTo>
                      <a:pt x="389" y="214"/>
                    </a:lnTo>
                    <a:lnTo>
                      <a:pt x="397" y="213"/>
                    </a:lnTo>
                    <a:lnTo>
                      <a:pt x="406" y="213"/>
                    </a:lnTo>
                    <a:lnTo>
                      <a:pt x="414" y="212"/>
                    </a:lnTo>
                    <a:lnTo>
                      <a:pt x="422" y="212"/>
                    </a:lnTo>
                    <a:lnTo>
                      <a:pt x="430" y="211"/>
                    </a:lnTo>
                    <a:lnTo>
                      <a:pt x="438" y="210"/>
                    </a:lnTo>
                    <a:lnTo>
                      <a:pt x="446" y="210"/>
                    </a:lnTo>
                    <a:lnTo>
                      <a:pt x="454" y="209"/>
                    </a:lnTo>
                    <a:lnTo>
                      <a:pt x="462" y="208"/>
                    </a:lnTo>
                    <a:lnTo>
                      <a:pt x="470" y="207"/>
                    </a:lnTo>
                    <a:lnTo>
                      <a:pt x="479" y="206"/>
                    </a:lnTo>
                    <a:lnTo>
                      <a:pt x="487" y="205"/>
                    </a:lnTo>
                    <a:lnTo>
                      <a:pt x="495" y="204"/>
                    </a:lnTo>
                    <a:lnTo>
                      <a:pt x="503" y="203"/>
                    </a:lnTo>
                    <a:lnTo>
                      <a:pt x="511" y="202"/>
                    </a:lnTo>
                    <a:lnTo>
                      <a:pt x="519" y="200"/>
                    </a:lnTo>
                    <a:lnTo>
                      <a:pt x="527" y="199"/>
                    </a:lnTo>
                    <a:lnTo>
                      <a:pt x="535" y="197"/>
                    </a:lnTo>
                    <a:lnTo>
                      <a:pt x="543" y="195"/>
                    </a:lnTo>
                    <a:lnTo>
                      <a:pt x="552" y="194"/>
                    </a:lnTo>
                    <a:lnTo>
                      <a:pt x="560" y="192"/>
                    </a:lnTo>
                    <a:lnTo>
                      <a:pt x="568" y="190"/>
                    </a:lnTo>
                    <a:lnTo>
                      <a:pt x="576" y="188"/>
                    </a:lnTo>
                    <a:lnTo>
                      <a:pt x="584" y="185"/>
                    </a:lnTo>
                    <a:lnTo>
                      <a:pt x="592" y="183"/>
                    </a:lnTo>
                    <a:lnTo>
                      <a:pt x="600" y="180"/>
                    </a:lnTo>
                    <a:lnTo>
                      <a:pt x="608" y="177"/>
                    </a:lnTo>
                    <a:lnTo>
                      <a:pt x="616" y="174"/>
                    </a:lnTo>
                    <a:lnTo>
                      <a:pt x="625" y="171"/>
                    </a:lnTo>
                    <a:lnTo>
                      <a:pt x="633" y="167"/>
                    </a:lnTo>
                    <a:lnTo>
                      <a:pt x="641" y="164"/>
                    </a:lnTo>
                    <a:lnTo>
                      <a:pt x="649" y="160"/>
                    </a:lnTo>
                    <a:lnTo>
                      <a:pt x="657" y="155"/>
                    </a:lnTo>
                    <a:lnTo>
                      <a:pt x="665" y="151"/>
                    </a:lnTo>
                    <a:lnTo>
                      <a:pt x="673" y="146"/>
                    </a:lnTo>
                    <a:lnTo>
                      <a:pt x="681" y="141"/>
                    </a:lnTo>
                    <a:lnTo>
                      <a:pt x="689" y="135"/>
                    </a:lnTo>
                    <a:lnTo>
                      <a:pt x="698" y="129"/>
                    </a:lnTo>
                    <a:lnTo>
                      <a:pt x="706" y="123"/>
                    </a:lnTo>
                    <a:lnTo>
                      <a:pt x="714" y="116"/>
                    </a:lnTo>
                    <a:lnTo>
                      <a:pt x="722" y="108"/>
                    </a:lnTo>
                    <a:lnTo>
                      <a:pt x="730" y="101"/>
                    </a:lnTo>
                    <a:lnTo>
                      <a:pt x="738" y="92"/>
                    </a:lnTo>
                    <a:lnTo>
                      <a:pt x="746" y="83"/>
                    </a:lnTo>
                    <a:lnTo>
                      <a:pt x="754" y="74"/>
                    </a:lnTo>
                    <a:lnTo>
                      <a:pt x="762" y="63"/>
                    </a:lnTo>
                    <a:lnTo>
                      <a:pt x="771" y="52"/>
                    </a:lnTo>
                    <a:lnTo>
                      <a:pt x="779" y="41"/>
                    </a:lnTo>
                    <a:lnTo>
                      <a:pt x="787" y="28"/>
                    </a:lnTo>
                    <a:lnTo>
                      <a:pt x="795" y="14"/>
                    </a:lnTo>
                    <a:lnTo>
                      <a:pt x="803" y="0"/>
                    </a:lnTo>
                  </a:path>
                </a:pathLst>
              </a:custGeom>
              <a:noFill/>
              <a:ln w="2">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343" name="Freeform 702"/>
              <p:cNvSpPr>
                <a:spLocks/>
              </p:cNvSpPr>
              <p:nvPr/>
            </p:nvSpPr>
            <p:spPr bwMode="auto">
              <a:xfrm>
                <a:off x="3292" y="2040"/>
                <a:ext cx="1992" cy="116"/>
              </a:xfrm>
              <a:custGeom>
                <a:avLst/>
                <a:gdLst>
                  <a:gd name="T0" fmla="*/ 764 w 803"/>
                  <a:gd name="T1" fmla="*/ 4299 h 47"/>
                  <a:gd name="T2" fmla="*/ 2277 w 803"/>
                  <a:gd name="T3" fmla="*/ 4299 h 47"/>
                  <a:gd name="T4" fmla="*/ 3865 w 803"/>
                  <a:gd name="T5" fmla="*/ 4299 h 47"/>
                  <a:gd name="T6" fmla="*/ 5341 w 803"/>
                  <a:gd name="T7" fmla="*/ 4299 h 47"/>
                  <a:gd name="T8" fmla="*/ 6854 w 803"/>
                  <a:gd name="T9" fmla="*/ 4299 h 47"/>
                  <a:gd name="T10" fmla="*/ 8362 w 803"/>
                  <a:gd name="T11" fmla="*/ 4299 h 47"/>
                  <a:gd name="T12" fmla="*/ 9846 w 803"/>
                  <a:gd name="T13" fmla="*/ 4299 h 47"/>
                  <a:gd name="T14" fmla="*/ 11478 w 803"/>
                  <a:gd name="T15" fmla="*/ 4299 h 47"/>
                  <a:gd name="T16" fmla="*/ 12947 w 803"/>
                  <a:gd name="T17" fmla="*/ 4299 h 47"/>
                  <a:gd name="T18" fmla="*/ 14475 w 803"/>
                  <a:gd name="T19" fmla="*/ 4299 h 47"/>
                  <a:gd name="T20" fmla="*/ 15981 w 803"/>
                  <a:gd name="T21" fmla="*/ 4299 h 47"/>
                  <a:gd name="T22" fmla="*/ 17568 w 803"/>
                  <a:gd name="T23" fmla="*/ 4299 h 47"/>
                  <a:gd name="T24" fmla="*/ 19084 w 803"/>
                  <a:gd name="T25" fmla="*/ 4299 h 47"/>
                  <a:gd name="T26" fmla="*/ 20560 w 803"/>
                  <a:gd name="T27" fmla="*/ 4299 h 47"/>
                  <a:gd name="T28" fmla="*/ 22073 w 803"/>
                  <a:gd name="T29" fmla="*/ 4299 h 47"/>
                  <a:gd name="T30" fmla="*/ 23589 w 803"/>
                  <a:gd name="T31" fmla="*/ 4299 h 47"/>
                  <a:gd name="T32" fmla="*/ 25187 w 803"/>
                  <a:gd name="T33" fmla="*/ 4228 h 47"/>
                  <a:gd name="T34" fmla="*/ 26702 w 803"/>
                  <a:gd name="T35" fmla="*/ 4228 h 47"/>
                  <a:gd name="T36" fmla="*/ 28178 w 803"/>
                  <a:gd name="T37" fmla="*/ 4228 h 47"/>
                  <a:gd name="T38" fmla="*/ 29691 w 803"/>
                  <a:gd name="T39" fmla="*/ 4228 h 47"/>
                  <a:gd name="T40" fmla="*/ 31279 w 803"/>
                  <a:gd name="T41" fmla="*/ 4228 h 47"/>
                  <a:gd name="T42" fmla="*/ 32795 w 803"/>
                  <a:gd name="T43" fmla="*/ 4228 h 47"/>
                  <a:gd name="T44" fmla="*/ 34271 w 803"/>
                  <a:gd name="T45" fmla="*/ 4228 h 47"/>
                  <a:gd name="T46" fmla="*/ 35784 w 803"/>
                  <a:gd name="T47" fmla="*/ 4228 h 47"/>
                  <a:gd name="T48" fmla="*/ 37292 w 803"/>
                  <a:gd name="T49" fmla="*/ 4117 h 47"/>
                  <a:gd name="T50" fmla="*/ 38897 w 803"/>
                  <a:gd name="T51" fmla="*/ 4117 h 47"/>
                  <a:gd name="T52" fmla="*/ 40406 w 803"/>
                  <a:gd name="T53" fmla="*/ 4117 h 47"/>
                  <a:gd name="T54" fmla="*/ 41889 w 803"/>
                  <a:gd name="T55" fmla="*/ 4117 h 47"/>
                  <a:gd name="T56" fmla="*/ 43402 w 803"/>
                  <a:gd name="T57" fmla="*/ 4045 h 47"/>
                  <a:gd name="T58" fmla="*/ 44990 w 803"/>
                  <a:gd name="T59" fmla="*/ 4045 h 47"/>
                  <a:gd name="T60" fmla="*/ 46498 w 803"/>
                  <a:gd name="T61" fmla="*/ 3942 h 47"/>
                  <a:gd name="T62" fmla="*/ 48024 w 803"/>
                  <a:gd name="T63" fmla="*/ 3942 h 47"/>
                  <a:gd name="T64" fmla="*/ 49490 w 803"/>
                  <a:gd name="T65" fmla="*/ 3863 h 47"/>
                  <a:gd name="T66" fmla="*/ 51003 w 803"/>
                  <a:gd name="T67" fmla="*/ 3863 h 47"/>
                  <a:gd name="T68" fmla="*/ 52603 w 803"/>
                  <a:gd name="T69" fmla="*/ 3747 h 47"/>
                  <a:gd name="T70" fmla="*/ 54116 w 803"/>
                  <a:gd name="T71" fmla="*/ 3668 h 47"/>
                  <a:gd name="T72" fmla="*/ 55632 w 803"/>
                  <a:gd name="T73" fmla="*/ 3564 h 47"/>
                  <a:gd name="T74" fmla="*/ 57108 w 803"/>
                  <a:gd name="T75" fmla="*/ 3490 h 47"/>
                  <a:gd name="T76" fmla="*/ 58696 w 803"/>
                  <a:gd name="T77" fmla="*/ 3307 h 47"/>
                  <a:gd name="T78" fmla="*/ 60209 w 803"/>
                  <a:gd name="T79" fmla="*/ 3186 h 47"/>
                  <a:gd name="T80" fmla="*/ 61735 w 803"/>
                  <a:gd name="T81" fmla="*/ 3009 h 47"/>
                  <a:gd name="T82" fmla="*/ 63250 w 803"/>
                  <a:gd name="T83" fmla="*/ 2858 h 47"/>
                  <a:gd name="T84" fmla="*/ 64726 w 803"/>
                  <a:gd name="T85" fmla="*/ 2673 h 47"/>
                  <a:gd name="T86" fmla="*/ 66314 w 803"/>
                  <a:gd name="T87" fmla="*/ 2377 h 47"/>
                  <a:gd name="T88" fmla="*/ 67827 w 803"/>
                  <a:gd name="T89" fmla="*/ 2120 h 47"/>
                  <a:gd name="T90" fmla="*/ 69335 w 803"/>
                  <a:gd name="T91" fmla="*/ 1821 h 47"/>
                  <a:gd name="T92" fmla="*/ 70819 w 803"/>
                  <a:gd name="T93" fmla="*/ 1444 h 47"/>
                  <a:gd name="T94" fmla="*/ 72449 w 803"/>
                  <a:gd name="T95" fmla="*/ 1005 h 47"/>
                  <a:gd name="T96" fmla="*/ 73920 w 803"/>
                  <a:gd name="T97" fmla="*/ 555 h 47"/>
                  <a:gd name="T98" fmla="*/ 75445 w 803"/>
                  <a:gd name="T99" fmla="*/ 0 h 4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3"/>
                  <a:gd name="T151" fmla="*/ 0 h 47"/>
                  <a:gd name="T152" fmla="*/ 803 w 803"/>
                  <a:gd name="T153" fmla="*/ 47 h 4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3" h="47">
                    <a:moveTo>
                      <a:pt x="0" y="47"/>
                    </a:moveTo>
                    <a:lnTo>
                      <a:pt x="8" y="47"/>
                    </a:lnTo>
                    <a:lnTo>
                      <a:pt x="16" y="47"/>
                    </a:lnTo>
                    <a:lnTo>
                      <a:pt x="24" y="47"/>
                    </a:lnTo>
                    <a:lnTo>
                      <a:pt x="32" y="47"/>
                    </a:lnTo>
                    <a:lnTo>
                      <a:pt x="41" y="47"/>
                    </a:lnTo>
                    <a:lnTo>
                      <a:pt x="49" y="47"/>
                    </a:lnTo>
                    <a:lnTo>
                      <a:pt x="57" y="47"/>
                    </a:lnTo>
                    <a:lnTo>
                      <a:pt x="65" y="47"/>
                    </a:lnTo>
                    <a:lnTo>
                      <a:pt x="73" y="47"/>
                    </a:lnTo>
                    <a:lnTo>
                      <a:pt x="81" y="47"/>
                    </a:lnTo>
                    <a:lnTo>
                      <a:pt x="89" y="47"/>
                    </a:lnTo>
                    <a:lnTo>
                      <a:pt x="97" y="47"/>
                    </a:lnTo>
                    <a:lnTo>
                      <a:pt x="105" y="47"/>
                    </a:lnTo>
                    <a:lnTo>
                      <a:pt x="114" y="47"/>
                    </a:lnTo>
                    <a:lnTo>
                      <a:pt x="122" y="47"/>
                    </a:lnTo>
                    <a:lnTo>
                      <a:pt x="130" y="47"/>
                    </a:lnTo>
                    <a:lnTo>
                      <a:pt x="138" y="47"/>
                    </a:lnTo>
                    <a:lnTo>
                      <a:pt x="146" y="47"/>
                    </a:lnTo>
                    <a:lnTo>
                      <a:pt x="154" y="47"/>
                    </a:lnTo>
                    <a:lnTo>
                      <a:pt x="162" y="47"/>
                    </a:lnTo>
                    <a:lnTo>
                      <a:pt x="170" y="47"/>
                    </a:lnTo>
                    <a:lnTo>
                      <a:pt x="178" y="47"/>
                    </a:lnTo>
                    <a:lnTo>
                      <a:pt x="187" y="47"/>
                    </a:lnTo>
                    <a:lnTo>
                      <a:pt x="195" y="47"/>
                    </a:lnTo>
                    <a:lnTo>
                      <a:pt x="203" y="47"/>
                    </a:lnTo>
                    <a:lnTo>
                      <a:pt x="211" y="47"/>
                    </a:lnTo>
                    <a:lnTo>
                      <a:pt x="219" y="47"/>
                    </a:lnTo>
                    <a:lnTo>
                      <a:pt x="227" y="47"/>
                    </a:lnTo>
                    <a:lnTo>
                      <a:pt x="235" y="47"/>
                    </a:lnTo>
                    <a:lnTo>
                      <a:pt x="243" y="47"/>
                    </a:lnTo>
                    <a:lnTo>
                      <a:pt x="251" y="47"/>
                    </a:lnTo>
                    <a:lnTo>
                      <a:pt x="260" y="46"/>
                    </a:lnTo>
                    <a:lnTo>
                      <a:pt x="268" y="46"/>
                    </a:lnTo>
                    <a:lnTo>
                      <a:pt x="276" y="46"/>
                    </a:lnTo>
                    <a:lnTo>
                      <a:pt x="284" y="46"/>
                    </a:lnTo>
                    <a:lnTo>
                      <a:pt x="292" y="46"/>
                    </a:lnTo>
                    <a:lnTo>
                      <a:pt x="300" y="46"/>
                    </a:lnTo>
                    <a:lnTo>
                      <a:pt x="308" y="46"/>
                    </a:lnTo>
                    <a:lnTo>
                      <a:pt x="316" y="46"/>
                    </a:lnTo>
                    <a:lnTo>
                      <a:pt x="324" y="46"/>
                    </a:lnTo>
                    <a:lnTo>
                      <a:pt x="333" y="46"/>
                    </a:lnTo>
                    <a:lnTo>
                      <a:pt x="341" y="46"/>
                    </a:lnTo>
                    <a:lnTo>
                      <a:pt x="349" y="46"/>
                    </a:lnTo>
                    <a:lnTo>
                      <a:pt x="357" y="46"/>
                    </a:lnTo>
                    <a:lnTo>
                      <a:pt x="365" y="46"/>
                    </a:lnTo>
                    <a:lnTo>
                      <a:pt x="373" y="46"/>
                    </a:lnTo>
                    <a:lnTo>
                      <a:pt x="381" y="46"/>
                    </a:lnTo>
                    <a:lnTo>
                      <a:pt x="389" y="45"/>
                    </a:lnTo>
                    <a:lnTo>
                      <a:pt x="397" y="45"/>
                    </a:lnTo>
                    <a:lnTo>
                      <a:pt x="406" y="45"/>
                    </a:lnTo>
                    <a:lnTo>
                      <a:pt x="414" y="45"/>
                    </a:lnTo>
                    <a:lnTo>
                      <a:pt x="422" y="45"/>
                    </a:lnTo>
                    <a:lnTo>
                      <a:pt x="430" y="45"/>
                    </a:lnTo>
                    <a:lnTo>
                      <a:pt x="438" y="45"/>
                    </a:lnTo>
                    <a:lnTo>
                      <a:pt x="446" y="45"/>
                    </a:lnTo>
                    <a:lnTo>
                      <a:pt x="454" y="44"/>
                    </a:lnTo>
                    <a:lnTo>
                      <a:pt x="462" y="44"/>
                    </a:lnTo>
                    <a:lnTo>
                      <a:pt x="470" y="44"/>
                    </a:lnTo>
                    <a:lnTo>
                      <a:pt x="479" y="44"/>
                    </a:lnTo>
                    <a:lnTo>
                      <a:pt x="487" y="44"/>
                    </a:lnTo>
                    <a:lnTo>
                      <a:pt x="495" y="43"/>
                    </a:lnTo>
                    <a:lnTo>
                      <a:pt x="503" y="43"/>
                    </a:lnTo>
                    <a:lnTo>
                      <a:pt x="511" y="43"/>
                    </a:lnTo>
                    <a:lnTo>
                      <a:pt x="519" y="43"/>
                    </a:lnTo>
                    <a:lnTo>
                      <a:pt x="527" y="42"/>
                    </a:lnTo>
                    <a:lnTo>
                      <a:pt x="535" y="42"/>
                    </a:lnTo>
                    <a:lnTo>
                      <a:pt x="543" y="42"/>
                    </a:lnTo>
                    <a:lnTo>
                      <a:pt x="552" y="41"/>
                    </a:lnTo>
                    <a:lnTo>
                      <a:pt x="560" y="41"/>
                    </a:lnTo>
                    <a:lnTo>
                      <a:pt x="568" y="40"/>
                    </a:lnTo>
                    <a:lnTo>
                      <a:pt x="576" y="40"/>
                    </a:lnTo>
                    <a:lnTo>
                      <a:pt x="584" y="39"/>
                    </a:lnTo>
                    <a:lnTo>
                      <a:pt x="592" y="39"/>
                    </a:lnTo>
                    <a:lnTo>
                      <a:pt x="600" y="38"/>
                    </a:lnTo>
                    <a:lnTo>
                      <a:pt x="608" y="38"/>
                    </a:lnTo>
                    <a:lnTo>
                      <a:pt x="616" y="37"/>
                    </a:lnTo>
                    <a:lnTo>
                      <a:pt x="625" y="36"/>
                    </a:lnTo>
                    <a:lnTo>
                      <a:pt x="633" y="36"/>
                    </a:lnTo>
                    <a:lnTo>
                      <a:pt x="641" y="35"/>
                    </a:lnTo>
                    <a:lnTo>
                      <a:pt x="649" y="34"/>
                    </a:lnTo>
                    <a:lnTo>
                      <a:pt x="657" y="33"/>
                    </a:lnTo>
                    <a:lnTo>
                      <a:pt x="665" y="32"/>
                    </a:lnTo>
                    <a:lnTo>
                      <a:pt x="673" y="31"/>
                    </a:lnTo>
                    <a:lnTo>
                      <a:pt x="681" y="30"/>
                    </a:lnTo>
                    <a:lnTo>
                      <a:pt x="689" y="29"/>
                    </a:lnTo>
                    <a:lnTo>
                      <a:pt x="698" y="27"/>
                    </a:lnTo>
                    <a:lnTo>
                      <a:pt x="706" y="26"/>
                    </a:lnTo>
                    <a:lnTo>
                      <a:pt x="714" y="25"/>
                    </a:lnTo>
                    <a:lnTo>
                      <a:pt x="722" y="23"/>
                    </a:lnTo>
                    <a:lnTo>
                      <a:pt x="730" y="21"/>
                    </a:lnTo>
                    <a:lnTo>
                      <a:pt x="738" y="20"/>
                    </a:lnTo>
                    <a:lnTo>
                      <a:pt x="746" y="18"/>
                    </a:lnTo>
                    <a:lnTo>
                      <a:pt x="754" y="16"/>
                    </a:lnTo>
                    <a:lnTo>
                      <a:pt x="762" y="13"/>
                    </a:lnTo>
                    <a:lnTo>
                      <a:pt x="771" y="11"/>
                    </a:lnTo>
                    <a:lnTo>
                      <a:pt x="779" y="8"/>
                    </a:lnTo>
                    <a:lnTo>
                      <a:pt x="787" y="6"/>
                    </a:lnTo>
                    <a:lnTo>
                      <a:pt x="795" y="3"/>
                    </a:lnTo>
                    <a:lnTo>
                      <a:pt x="803" y="0"/>
                    </a:lnTo>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344" name="Freeform 703"/>
              <p:cNvSpPr>
                <a:spLocks/>
              </p:cNvSpPr>
              <p:nvPr/>
            </p:nvSpPr>
            <p:spPr bwMode="auto">
              <a:xfrm>
                <a:off x="3292" y="839"/>
                <a:ext cx="1992" cy="1315"/>
              </a:xfrm>
              <a:custGeom>
                <a:avLst/>
                <a:gdLst>
                  <a:gd name="T0" fmla="*/ 764 w 803"/>
                  <a:gd name="T1" fmla="*/ 49838 h 530"/>
                  <a:gd name="T2" fmla="*/ 2277 w 803"/>
                  <a:gd name="T3" fmla="*/ 49838 h 530"/>
                  <a:gd name="T4" fmla="*/ 3865 w 803"/>
                  <a:gd name="T5" fmla="*/ 49838 h 530"/>
                  <a:gd name="T6" fmla="*/ 5341 w 803"/>
                  <a:gd name="T7" fmla="*/ 49838 h 530"/>
                  <a:gd name="T8" fmla="*/ 6854 w 803"/>
                  <a:gd name="T9" fmla="*/ 49838 h 530"/>
                  <a:gd name="T10" fmla="*/ 8362 w 803"/>
                  <a:gd name="T11" fmla="*/ 49838 h 530"/>
                  <a:gd name="T12" fmla="*/ 9846 w 803"/>
                  <a:gd name="T13" fmla="*/ 49764 h 530"/>
                  <a:gd name="T14" fmla="*/ 11478 w 803"/>
                  <a:gd name="T15" fmla="*/ 49764 h 530"/>
                  <a:gd name="T16" fmla="*/ 12947 w 803"/>
                  <a:gd name="T17" fmla="*/ 49764 h 530"/>
                  <a:gd name="T18" fmla="*/ 14475 w 803"/>
                  <a:gd name="T19" fmla="*/ 49764 h 530"/>
                  <a:gd name="T20" fmla="*/ 15981 w 803"/>
                  <a:gd name="T21" fmla="*/ 49642 h 530"/>
                  <a:gd name="T22" fmla="*/ 17568 w 803"/>
                  <a:gd name="T23" fmla="*/ 49642 h 530"/>
                  <a:gd name="T24" fmla="*/ 19084 w 803"/>
                  <a:gd name="T25" fmla="*/ 49563 h 530"/>
                  <a:gd name="T26" fmla="*/ 20560 w 803"/>
                  <a:gd name="T27" fmla="*/ 49563 h 530"/>
                  <a:gd name="T28" fmla="*/ 22073 w 803"/>
                  <a:gd name="T29" fmla="*/ 49456 h 530"/>
                  <a:gd name="T30" fmla="*/ 23589 w 803"/>
                  <a:gd name="T31" fmla="*/ 49456 h 530"/>
                  <a:gd name="T32" fmla="*/ 25187 w 803"/>
                  <a:gd name="T33" fmla="*/ 49377 h 530"/>
                  <a:gd name="T34" fmla="*/ 26702 w 803"/>
                  <a:gd name="T35" fmla="*/ 49260 h 530"/>
                  <a:gd name="T36" fmla="*/ 28178 w 803"/>
                  <a:gd name="T37" fmla="*/ 49198 h 530"/>
                  <a:gd name="T38" fmla="*/ 29691 w 803"/>
                  <a:gd name="T39" fmla="*/ 49077 h 530"/>
                  <a:gd name="T40" fmla="*/ 31279 w 803"/>
                  <a:gd name="T41" fmla="*/ 48891 h 530"/>
                  <a:gd name="T42" fmla="*/ 32795 w 803"/>
                  <a:gd name="T43" fmla="*/ 48816 h 530"/>
                  <a:gd name="T44" fmla="*/ 34271 w 803"/>
                  <a:gd name="T45" fmla="*/ 48613 h 530"/>
                  <a:gd name="T46" fmla="*/ 35784 w 803"/>
                  <a:gd name="T47" fmla="*/ 48437 h 530"/>
                  <a:gd name="T48" fmla="*/ 37292 w 803"/>
                  <a:gd name="T49" fmla="*/ 48233 h 530"/>
                  <a:gd name="T50" fmla="*/ 38897 w 803"/>
                  <a:gd name="T51" fmla="*/ 47943 h 530"/>
                  <a:gd name="T52" fmla="*/ 40406 w 803"/>
                  <a:gd name="T53" fmla="*/ 47672 h 530"/>
                  <a:gd name="T54" fmla="*/ 41889 w 803"/>
                  <a:gd name="T55" fmla="*/ 47365 h 530"/>
                  <a:gd name="T56" fmla="*/ 43402 w 803"/>
                  <a:gd name="T57" fmla="*/ 47025 h 530"/>
                  <a:gd name="T58" fmla="*/ 44990 w 803"/>
                  <a:gd name="T59" fmla="*/ 46539 h 530"/>
                  <a:gd name="T60" fmla="*/ 46498 w 803"/>
                  <a:gd name="T61" fmla="*/ 46085 h 530"/>
                  <a:gd name="T62" fmla="*/ 48024 w 803"/>
                  <a:gd name="T63" fmla="*/ 45516 h 530"/>
                  <a:gd name="T64" fmla="*/ 49490 w 803"/>
                  <a:gd name="T65" fmla="*/ 44829 h 530"/>
                  <a:gd name="T66" fmla="*/ 51003 w 803"/>
                  <a:gd name="T67" fmla="*/ 44189 h 530"/>
                  <a:gd name="T68" fmla="*/ 52603 w 803"/>
                  <a:gd name="T69" fmla="*/ 43345 h 530"/>
                  <a:gd name="T70" fmla="*/ 54116 w 803"/>
                  <a:gd name="T71" fmla="*/ 42403 h 530"/>
                  <a:gd name="T72" fmla="*/ 55632 w 803"/>
                  <a:gd name="T73" fmla="*/ 41271 h 530"/>
                  <a:gd name="T74" fmla="*/ 57108 w 803"/>
                  <a:gd name="T75" fmla="*/ 40063 h 530"/>
                  <a:gd name="T76" fmla="*/ 58696 w 803"/>
                  <a:gd name="T77" fmla="*/ 38661 h 530"/>
                  <a:gd name="T78" fmla="*/ 60209 w 803"/>
                  <a:gd name="T79" fmla="*/ 36949 h 530"/>
                  <a:gd name="T80" fmla="*/ 61735 w 803"/>
                  <a:gd name="T81" fmla="*/ 35053 h 530"/>
                  <a:gd name="T82" fmla="*/ 63250 w 803"/>
                  <a:gd name="T83" fmla="*/ 33009 h 530"/>
                  <a:gd name="T84" fmla="*/ 64726 w 803"/>
                  <a:gd name="T85" fmla="*/ 30473 h 530"/>
                  <a:gd name="T86" fmla="*/ 66314 w 803"/>
                  <a:gd name="T87" fmla="*/ 27739 h 530"/>
                  <a:gd name="T88" fmla="*/ 67827 w 803"/>
                  <a:gd name="T89" fmla="*/ 24439 h 530"/>
                  <a:gd name="T90" fmla="*/ 69335 w 803"/>
                  <a:gd name="T91" fmla="*/ 20770 h 530"/>
                  <a:gd name="T92" fmla="*/ 70819 w 803"/>
                  <a:gd name="T93" fmla="*/ 16634 h 530"/>
                  <a:gd name="T94" fmla="*/ 72449 w 803"/>
                  <a:gd name="T95" fmla="*/ 11870 h 530"/>
                  <a:gd name="T96" fmla="*/ 73920 w 803"/>
                  <a:gd name="T97" fmla="*/ 6292 h 530"/>
                  <a:gd name="T98" fmla="*/ 75445 w 803"/>
                  <a:gd name="T99" fmla="*/ 0 h 5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03"/>
                  <a:gd name="T151" fmla="*/ 0 h 530"/>
                  <a:gd name="T152" fmla="*/ 803 w 803"/>
                  <a:gd name="T153" fmla="*/ 530 h 5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03" h="530">
                    <a:moveTo>
                      <a:pt x="0" y="530"/>
                    </a:moveTo>
                    <a:lnTo>
                      <a:pt x="8" y="530"/>
                    </a:lnTo>
                    <a:lnTo>
                      <a:pt x="16" y="530"/>
                    </a:lnTo>
                    <a:lnTo>
                      <a:pt x="24" y="530"/>
                    </a:lnTo>
                    <a:lnTo>
                      <a:pt x="32" y="530"/>
                    </a:lnTo>
                    <a:lnTo>
                      <a:pt x="41" y="530"/>
                    </a:lnTo>
                    <a:lnTo>
                      <a:pt x="49" y="530"/>
                    </a:lnTo>
                    <a:lnTo>
                      <a:pt x="57" y="530"/>
                    </a:lnTo>
                    <a:lnTo>
                      <a:pt x="65" y="530"/>
                    </a:lnTo>
                    <a:lnTo>
                      <a:pt x="73" y="530"/>
                    </a:lnTo>
                    <a:lnTo>
                      <a:pt x="81" y="530"/>
                    </a:lnTo>
                    <a:lnTo>
                      <a:pt x="89" y="530"/>
                    </a:lnTo>
                    <a:lnTo>
                      <a:pt x="97" y="529"/>
                    </a:lnTo>
                    <a:lnTo>
                      <a:pt x="105" y="529"/>
                    </a:lnTo>
                    <a:lnTo>
                      <a:pt x="114" y="529"/>
                    </a:lnTo>
                    <a:lnTo>
                      <a:pt x="122" y="529"/>
                    </a:lnTo>
                    <a:lnTo>
                      <a:pt x="130" y="529"/>
                    </a:lnTo>
                    <a:lnTo>
                      <a:pt x="138" y="529"/>
                    </a:lnTo>
                    <a:lnTo>
                      <a:pt x="146" y="529"/>
                    </a:lnTo>
                    <a:lnTo>
                      <a:pt x="154" y="529"/>
                    </a:lnTo>
                    <a:lnTo>
                      <a:pt x="162" y="528"/>
                    </a:lnTo>
                    <a:lnTo>
                      <a:pt x="170" y="528"/>
                    </a:lnTo>
                    <a:lnTo>
                      <a:pt x="178" y="528"/>
                    </a:lnTo>
                    <a:lnTo>
                      <a:pt x="187" y="528"/>
                    </a:lnTo>
                    <a:lnTo>
                      <a:pt x="195" y="528"/>
                    </a:lnTo>
                    <a:lnTo>
                      <a:pt x="203" y="527"/>
                    </a:lnTo>
                    <a:lnTo>
                      <a:pt x="211" y="527"/>
                    </a:lnTo>
                    <a:lnTo>
                      <a:pt x="219" y="527"/>
                    </a:lnTo>
                    <a:lnTo>
                      <a:pt x="227" y="527"/>
                    </a:lnTo>
                    <a:lnTo>
                      <a:pt x="235" y="526"/>
                    </a:lnTo>
                    <a:lnTo>
                      <a:pt x="243" y="526"/>
                    </a:lnTo>
                    <a:lnTo>
                      <a:pt x="251" y="526"/>
                    </a:lnTo>
                    <a:lnTo>
                      <a:pt x="260" y="525"/>
                    </a:lnTo>
                    <a:lnTo>
                      <a:pt x="268" y="525"/>
                    </a:lnTo>
                    <a:lnTo>
                      <a:pt x="276" y="524"/>
                    </a:lnTo>
                    <a:lnTo>
                      <a:pt x="284" y="524"/>
                    </a:lnTo>
                    <a:lnTo>
                      <a:pt x="292" y="523"/>
                    </a:lnTo>
                    <a:lnTo>
                      <a:pt x="300" y="523"/>
                    </a:lnTo>
                    <a:lnTo>
                      <a:pt x="308" y="522"/>
                    </a:lnTo>
                    <a:lnTo>
                      <a:pt x="316" y="522"/>
                    </a:lnTo>
                    <a:lnTo>
                      <a:pt x="324" y="521"/>
                    </a:lnTo>
                    <a:lnTo>
                      <a:pt x="333" y="520"/>
                    </a:lnTo>
                    <a:lnTo>
                      <a:pt x="341" y="520"/>
                    </a:lnTo>
                    <a:lnTo>
                      <a:pt x="349" y="519"/>
                    </a:lnTo>
                    <a:lnTo>
                      <a:pt x="357" y="518"/>
                    </a:lnTo>
                    <a:lnTo>
                      <a:pt x="365" y="517"/>
                    </a:lnTo>
                    <a:lnTo>
                      <a:pt x="373" y="516"/>
                    </a:lnTo>
                    <a:lnTo>
                      <a:pt x="381" y="515"/>
                    </a:lnTo>
                    <a:lnTo>
                      <a:pt x="389" y="514"/>
                    </a:lnTo>
                    <a:lnTo>
                      <a:pt x="397" y="513"/>
                    </a:lnTo>
                    <a:lnTo>
                      <a:pt x="406" y="512"/>
                    </a:lnTo>
                    <a:lnTo>
                      <a:pt x="414" y="510"/>
                    </a:lnTo>
                    <a:lnTo>
                      <a:pt x="422" y="509"/>
                    </a:lnTo>
                    <a:lnTo>
                      <a:pt x="430" y="507"/>
                    </a:lnTo>
                    <a:lnTo>
                      <a:pt x="438" y="505"/>
                    </a:lnTo>
                    <a:lnTo>
                      <a:pt x="446" y="504"/>
                    </a:lnTo>
                    <a:lnTo>
                      <a:pt x="454" y="502"/>
                    </a:lnTo>
                    <a:lnTo>
                      <a:pt x="462" y="500"/>
                    </a:lnTo>
                    <a:lnTo>
                      <a:pt x="470" y="498"/>
                    </a:lnTo>
                    <a:lnTo>
                      <a:pt x="479" y="495"/>
                    </a:lnTo>
                    <a:lnTo>
                      <a:pt x="487" y="493"/>
                    </a:lnTo>
                    <a:lnTo>
                      <a:pt x="495" y="490"/>
                    </a:lnTo>
                    <a:lnTo>
                      <a:pt x="503" y="487"/>
                    </a:lnTo>
                    <a:lnTo>
                      <a:pt x="511" y="484"/>
                    </a:lnTo>
                    <a:lnTo>
                      <a:pt x="519" y="481"/>
                    </a:lnTo>
                    <a:lnTo>
                      <a:pt x="527" y="477"/>
                    </a:lnTo>
                    <a:lnTo>
                      <a:pt x="535" y="474"/>
                    </a:lnTo>
                    <a:lnTo>
                      <a:pt x="543" y="470"/>
                    </a:lnTo>
                    <a:lnTo>
                      <a:pt x="552" y="465"/>
                    </a:lnTo>
                    <a:lnTo>
                      <a:pt x="560" y="461"/>
                    </a:lnTo>
                    <a:lnTo>
                      <a:pt x="568" y="456"/>
                    </a:lnTo>
                    <a:lnTo>
                      <a:pt x="576" y="451"/>
                    </a:lnTo>
                    <a:lnTo>
                      <a:pt x="584" y="445"/>
                    </a:lnTo>
                    <a:lnTo>
                      <a:pt x="592" y="439"/>
                    </a:lnTo>
                    <a:lnTo>
                      <a:pt x="600" y="433"/>
                    </a:lnTo>
                    <a:lnTo>
                      <a:pt x="608" y="426"/>
                    </a:lnTo>
                    <a:lnTo>
                      <a:pt x="616" y="418"/>
                    </a:lnTo>
                    <a:lnTo>
                      <a:pt x="625" y="411"/>
                    </a:lnTo>
                    <a:lnTo>
                      <a:pt x="633" y="402"/>
                    </a:lnTo>
                    <a:lnTo>
                      <a:pt x="641" y="393"/>
                    </a:lnTo>
                    <a:lnTo>
                      <a:pt x="649" y="384"/>
                    </a:lnTo>
                    <a:lnTo>
                      <a:pt x="657" y="373"/>
                    </a:lnTo>
                    <a:lnTo>
                      <a:pt x="665" y="362"/>
                    </a:lnTo>
                    <a:lnTo>
                      <a:pt x="673" y="351"/>
                    </a:lnTo>
                    <a:lnTo>
                      <a:pt x="681" y="338"/>
                    </a:lnTo>
                    <a:lnTo>
                      <a:pt x="689" y="324"/>
                    </a:lnTo>
                    <a:lnTo>
                      <a:pt x="698" y="310"/>
                    </a:lnTo>
                    <a:lnTo>
                      <a:pt x="706" y="295"/>
                    </a:lnTo>
                    <a:lnTo>
                      <a:pt x="714" y="278"/>
                    </a:lnTo>
                    <a:lnTo>
                      <a:pt x="722" y="260"/>
                    </a:lnTo>
                    <a:lnTo>
                      <a:pt x="730" y="242"/>
                    </a:lnTo>
                    <a:lnTo>
                      <a:pt x="738" y="221"/>
                    </a:lnTo>
                    <a:lnTo>
                      <a:pt x="746" y="200"/>
                    </a:lnTo>
                    <a:lnTo>
                      <a:pt x="754" y="177"/>
                    </a:lnTo>
                    <a:lnTo>
                      <a:pt x="762" y="152"/>
                    </a:lnTo>
                    <a:lnTo>
                      <a:pt x="771" y="126"/>
                    </a:lnTo>
                    <a:lnTo>
                      <a:pt x="779" y="97"/>
                    </a:lnTo>
                    <a:lnTo>
                      <a:pt x="787" y="67"/>
                    </a:lnTo>
                    <a:lnTo>
                      <a:pt x="795" y="35"/>
                    </a:lnTo>
                    <a:lnTo>
                      <a:pt x="803" y="0"/>
                    </a:lnTo>
                  </a:path>
                </a:pathLst>
              </a:custGeom>
              <a:noFill/>
              <a:ln w="2">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345" name="Freeform 704"/>
              <p:cNvSpPr>
                <a:spLocks/>
              </p:cNvSpPr>
              <p:nvPr/>
            </p:nvSpPr>
            <p:spPr bwMode="auto">
              <a:xfrm>
                <a:off x="3282" y="214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46" name="Freeform 705"/>
              <p:cNvSpPr>
                <a:spLocks/>
              </p:cNvSpPr>
              <p:nvPr/>
            </p:nvSpPr>
            <p:spPr bwMode="auto">
              <a:xfrm>
                <a:off x="3302" y="214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47" name="Freeform 706"/>
              <p:cNvSpPr>
                <a:spLocks/>
              </p:cNvSpPr>
              <p:nvPr/>
            </p:nvSpPr>
            <p:spPr bwMode="auto">
              <a:xfrm>
                <a:off x="3322" y="2147"/>
                <a:ext cx="19" cy="19"/>
              </a:xfrm>
              <a:custGeom>
                <a:avLst/>
                <a:gdLst>
                  <a:gd name="T0" fmla="*/ 9 w 19"/>
                  <a:gd name="T1" fmla="*/ 0 h 19"/>
                  <a:gd name="T2" fmla="*/ 19 w 19"/>
                  <a:gd name="T3" fmla="*/ 9 h 19"/>
                  <a:gd name="T4" fmla="*/ 9 w 19"/>
                  <a:gd name="T5" fmla="*/ 19 h 19"/>
                  <a:gd name="T6" fmla="*/ 0 w 19"/>
                  <a:gd name="T7" fmla="*/ 9 h 19"/>
                  <a:gd name="T8" fmla="*/ 9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9" y="0"/>
                    </a:moveTo>
                    <a:lnTo>
                      <a:pt x="19" y="9"/>
                    </a:lnTo>
                    <a:lnTo>
                      <a:pt x="9" y="19"/>
                    </a:lnTo>
                    <a:lnTo>
                      <a:pt x="0" y="9"/>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48" name="Freeform 707"/>
              <p:cNvSpPr>
                <a:spLocks/>
              </p:cNvSpPr>
              <p:nvPr/>
            </p:nvSpPr>
            <p:spPr bwMode="auto">
              <a:xfrm>
                <a:off x="3341" y="214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49" name="Freeform 708"/>
              <p:cNvSpPr>
                <a:spLocks/>
              </p:cNvSpPr>
              <p:nvPr/>
            </p:nvSpPr>
            <p:spPr bwMode="auto">
              <a:xfrm>
                <a:off x="3361" y="214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0" name="Freeform 709"/>
              <p:cNvSpPr>
                <a:spLocks/>
              </p:cNvSpPr>
              <p:nvPr/>
            </p:nvSpPr>
            <p:spPr bwMode="auto">
              <a:xfrm>
                <a:off x="3384" y="2147"/>
                <a:ext cx="19" cy="19"/>
              </a:xfrm>
              <a:custGeom>
                <a:avLst/>
                <a:gdLst>
                  <a:gd name="T0" fmla="*/ 9 w 19"/>
                  <a:gd name="T1" fmla="*/ 0 h 19"/>
                  <a:gd name="T2" fmla="*/ 19 w 19"/>
                  <a:gd name="T3" fmla="*/ 9 h 19"/>
                  <a:gd name="T4" fmla="*/ 9 w 19"/>
                  <a:gd name="T5" fmla="*/ 19 h 19"/>
                  <a:gd name="T6" fmla="*/ 0 w 19"/>
                  <a:gd name="T7" fmla="*/ 9 h 19"/>
                  <a:gd name="T8" fmla="*/ 9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9" y="0"/>
                    </a:moveTo>
                    <a:lnTo>
                      <a:pt x="19" y="9"/>
                    </a:lnTo>
                    <a:lnTo>
                      <a:pt x="9" y="19"/>
                    </a:lnTo>
                    <a:lnTo>
                      <a:pt x="0" y="9"/>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51" name="Freeform 710"/>
              <p:cNvSpPr>
                <a:spLocks/>
              </p:cNvSpPr>
              <p:nvPr/>
            </p:nvSpPr>
            <p:spPr bwMode="auto">
              <a:xfrm>
                <a:off x="3403" y="214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2" name="Freeform 711"/>
              <p:cNvSpPr>
                <a:spLocks/>
              </p:cNvSpPr>
              <p:nvPr/>
            </p:nvSpPr>
            <p:spPr bwMode="auto">
              <a:xfrm>
                <a:off x="3423"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3" name="Freeform 712"/>
              <p:cNvSpPr>
                <a:spLocks/>
              </p:cNvSpPr>
              <p:nvPr/>
            </p:nvSpPr>
            <p:spPr bwMode="auto">
              <a:xfrm>
                <a:off x="3443"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4" name="Freeform 713"/>
              <p:cNvSpPr>
                <a:spLocks/>
              </p:cNvSpPr>
              <p:nvPr/>
            </p:nvSpPr>
            <p:spPr bwMode="auto">
              <a:xfrm>
                <a:off x="3463"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5" name="Freeform 714"/>
              <p:cNvSpPr>
                <a:spLocks/>
              </p:cNvSpPr>
              <p:nvPr/>
            </p:nvSpPr>
            <p:spPr bwMode="auto">
              <a:xfrm>
                <a:off x="3483"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6" name="Freeform 715"/>
              <p:cNvSpPr>
                <a:spLocks/>
              </p:cNvSpPr>
              <p:nvPr/>
            </p:nvSpPr>
            <p:spPr bwMode="auto">
              <a:xfrm>
                <a:off x="3503" y="214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7" name="Freeform 716"/>
              <p:cNvSpPr>
                <a:spLocks/>
              </p:cNvSpPr>
              <p:nvPr/>
            </p:nvSpPr>
            <p:spPr bwMode="auto">
              <a:xfrm>
                <a:off x="3522"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8" name="Freeform 717"/>
              <p:cNvSpPr>
                <a:spLocks/>
              </p:cNvSpPr>
              <p:nvPr/>
            </p:nvSpPr>
            <p:spPr bwMode="auto">
              <a:xfrm>
                <a:off x="3542"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59" name="Freeform 718"/>
              <p:cNvSpPr>
                <a:spLocks/>
              </p:cNvSpPr>
              <p:nvPr/>
            </p:nvSpPr>
            <p:spPr bwMode="auto">
              <a:xfrm>
                <a:off x="3565"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0" name="Freeform 719"/>
              <p:cNvSpPr>
                <a:spLocks/>
              </p:cNvSpPr>
              <p:nvPr/>
            </p:nvSpPr>
            <p:spPr bwMode="auto">
              <a:xfrm>
                <a:off x="3585" y="2144"/>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61" name="Freeform 720"/>
              <p:cNvSpPr>
                <a:spLocks/>
              </p:cNvSpPr>
              <p:nvPr/>
            </p:nvSpPr>
            <p:spPr bwMode="auto">
              <a:xfrm>
                <a:off x="3604"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2" name="Freeform 721"/>
              <p:cNvSpPr>
                <a:spLocks/>
              </p:cNvSpPr>
              <p:nvPr/>
            </p:nvSpPr>
            <p:spPr bwMode="auto">
              <a:xfrm>
                <a:off x="3624"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3" name="Freeform 722"/>
              <p:cNvSpPr>
                <a:spLocks/>
              </p:cNvSpPr>
              <p:nvPr/>
            </p:nvSpPr>
            <p:spPr bwMode="auto">
              <a:xfrm>
                <a:off x="3644"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4" name="Freeform 723"/>
              <p:cNvSpPr>
                <a:spLocks/>
              </p:cNvSpPr>
              <p:nvPr/>
            </p:nvSpPr>
            <p:spPr bwMode="auto">
              <a:xfrm>
                <a:off x="3664"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5" name="Freeform 724"/>
              <p:cNvSpPr>
                <a:spLocks/>
              </p:cNvSpPr>
              <p:nvPr/>
            </p:nvSpPr>
            <p:spPr bwMode="auto">
              <a:xfrm>
                <a:off x="3684"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6" name="Freeform 725"/>
              <p:cNvSpPr>
                <a:spLocks/>
              </p:cNvSpPr>
              <p:nvPr/>
            </p:nvSpPr>
            <p:spPr bwMode="auto">
              <a:xfrm>
                <a:off x="3704" y="2144"/>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67" name="Freeform 726"/>
              <p:cNvSpPr>
                <a:spLocks/>
              </p:cNvSpPr>
              <p:nvPr/>
            </p:nvSpPr>
            <p:spPr bwMode="auto">
              <a:xfrm>
                <a:off x="3723" y="21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8" name="Freeform 727"/>
              <p:cNvSpPr>
                <a:spLocks/>
              </p:cNvSpPr>
              <p:nvPr/>
            </p:nvSpPr>
            <p:spPr bwMode="auto">
              <a:xfrm>
                <a:off x="3746" y="214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69" name="Freeform 728"/>
              <p:cNvSpPr>
                <a:spLocks/>
              </p:cNvSpPr>
              <p:nvPr/>
            </p:nvSpPr>
            <p:spPr bwMode="auto">
              <a:xfrm>
                <a:off x="3766" y="2142"/>
                <a:ext cx="19" cy="19"/>
              </a:xfrm>
              <a:custGeom>
                <a:avLst/>
                <a:gdLst>
                  <a:gd name="T0" fmla="*/ 10 w 19"/>
                  <a:gd name="T1" fmla="*/ 0 h 19"/>
                  <a:gd name="T2" fmla="*/ 19 w 19"/>
                  <a:gd name="T3" fmla="*/ 10 h 19"/>
                  <a:gd name="T4" fmla="*/ 10 w 19"/>
                  <a:gd name="T5" fmla="*/ 19 h 19"/>
                  <a:gd name="T6" fmla="*/ 0 w 19"/>
                  <a:gd name="T7" fmla="*/ 10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0" name="Freeform 729"/>
              <p:cNvSpPr>
                <a:spLocks/>
              </p:cNvSpPr>
              <p:nvPr/>
            </p:nvSpPr>
            <p:spPr bwMode="auto">
              <a:xfrm>
                <a:off x="3785" y="214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1" name="Freeform 730"/>
              <p:cNvSpPr>
                <a:spLocks/>
              </p:cNvSpPr>
              <p:nvPr/>
            </p:nvSpPr>
            <p:spPr bwMode="auto">
              <a:xfrm>
                <a:off x="3805" y="214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2" name="Freeform 731"/>
              <p:cNvSpPr>
                <a:spLocks/>
              </p:cNvSpPr>
              <p:nvPr/>
            </p:nvSpPr>
            <p:spPr bwMode="auto">
              <a:xfrm>
                <a:off x="3825" y="214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3" name="Freeform 732"/>
              <p:cNvSpPr>
                <a:spLocks/>
              </p:cNvSpPr>
              <p:nvPr/>
            </p:nvSpPr>
            <p:spPr bwMode="auto">
              <a:xfrm>
                <a:off x="3845" y="214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4" name="Freeform 733"/>
              <p:cNvSpPr>
                <a:spLocks/>
              </p:cNvSpPr>
              <p:nvPr/>
            </p:nvSpPr>
            <p:spPr bwMode="auto">
              <a:xfrm>
                <a:off x="3865" y="214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5" name="Freeform 734"/>
              <p:cNvSpPr>
                <a:spLocks/>
              </p:cNvSpPr>
              <p:nvPr/>
            </p:nvSpPr>
            <p:spPr bwMode="auto">
              <a:xfrm>
                <a:off x="3885" y="213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6" name="Freeform 735"/>
              <p:cNvSpPr>
                <a:spLocks/>
              </p:cNvSpPr>
              <p:nvPr/>
            </p:nvSpPr>
            <p:spPr bwMode="auto">
              <a:xfrm>
                <a:off x="3905" y="2139"/>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77" name="Freeform 736"/>
              <p:cNvSpPr>
                <a:spLocks/>
              </p:cNvSpPr>
              <p:nvPr/>
            </p:nvSpPr>
            <p:spPr bwMode="auto">
              <a:xfrm>
                <a:off x="3927" y="213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8" name="Freeform 737"/>
              <p:cNvSpPr>
                <a:spLocks/>
              </p:cNvSpPr>
              <p:nvPr/>
            </p:nvSpPr>
            <p:spPr bwMode="auto">
              <a:xfrm>
                <a:off x="3947" y="213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79" name="Freeform 738"/>
              <p:cNvSpPr>
                <a:spLocks/>
              </p:cNvSpPr>
              <p:nvPr/>
            </p:nvSpPr>
            <p:spPr bwMode="auto">
              <a:xfrm>
                <a:off x="3967" y="2139"/>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80" name="Freeform 739"/>
              <p:cNvSpPr>
                <a:spLocks/>
              </p:cNvSpPr>
              <p:nvPr/>
            </p:nvSpPr>
            <p:spPr bwMode="auto">
              <a:xfrm>
                <a:off x="3986" y="2137"/>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1" name="Freeform 740"/>
              <p:cNvSpPr>
                <a:spLocks/>
              </p:cNvSpPr>
              <p:nvPr/>
            </p:nvSpPr>
            <p:spPr bwMode="auto">
              <a:xfrm>
                <a:off x="4006" y="2137"/>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2" name="Freeform 741"/>
              <p:cNvSpPr>
                <a:spLocks/>
              </p:cNvSpPr>
              <p:nvPr/>
            </p:nvSpPr>
            <p:spPr bwMode="auto">
              <a:xfrm>
                <a:off x="4026" y="2137"/>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3" name="Freeform 742"/>
              <p:cNvSpPr>
                <a:spLocks/>
              </p:cNvSpPr>
              <p:nvPr/>
            </p:nvSpPr>
            <p:spPr bwMode="auto">
              <a:xfrm>
                <a:off x="4046" y="2137"/>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4" name="Freeform 743"/>
              <p:cNvSpPr>
                <a:spLocks/>
              </p:cNvSpPr>
              <p:nvPr/>
            </p:nvSpPr>
            <p:spPr bwMode="auto">
              <a:xfrm>
                <a:off x="4066" y="213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5" name="Freeform 744"/>
              <p:cNvSpPr>
                <a:spLocks/>
              </p:cNvSpPr>
              <p:nvPr/>
            </p:nvSpPr>
            <p:spPr bwMode="auto">
              <a:xfrm>
                <a:off x="4086" y="213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6" name="Freeform 745"/>
              <p:cNvSpPr>
                <a:spLocks/>
              </p:cNvSpPr>
              <p:nvPr/>
            </p:nvSpPr>
            <p:spPr bwMode="auto">
              <a:xfrm>
                <a:off x="4108" y="213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7" name="Freeform 746"/>
              <p:cNvSpPr>
                <a:spLocks/>
              </p:cNvSpPr>
              <p:nvPr/>
            </p:nvSpPr>
            <p:spPr bwMode="auto">
              <a:xfrm>
                <a:off x="4128" y="213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8" name="Freeform 747"/>
              <p:cNvSpPr>
                <a:spLocks/>
              </p:cNvSpPr>
              <p:nvPr/>
            </p:nvSpPr>
            <p:spPr bwMode="auto">
              <a:xfrm>
                <a:off x="4148" y="2132"/>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89" name="Freeform 748"/>
              <p:cNvSpPr>
                <a:spLocks/>
              </p:cNvSpPr>
              <p:nvPr/>
            </p:nvSpPr>
            <p:spPr bwMode="auto">
              <a:xfrm>
                <a:off x="4167" y="213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0" name="Freeform 749"/>
              <p:cNvSpPr>
                <a:spLocks/>
              </p:cNvSpPr>
              <p:nvPr/>
            </p:nvSpPr>
            <p:spPr bwMode="auto">
              <a:xfrm>
                <a:off x="4187" y="212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1" name="Freeform 750"/>
              <p:cNvSpPr>
                <a:spLocks/>
              </p:cNvSpPr>
              <p:nvPr/>
            </p:nvSpPr>
            <p:spPr bwMode="auto">
              <a:xfrm>
                <a:off x="4207" y="212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2" name="Freeform 751"/>
              <p:cNvSpPr>
                <a:spLocks/>
              </p:cNvSpPr>
              <p:nvPr/>
            </p:nvSpPr>
            <p:spPr bwMode="auto">
              <a:xfrm>
                <a:off x="4227" y="212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3" name="Freeform 752"/>
              <p:cNvSpPr>
                <a:spLocks/>
              </p:cNvSpPr>
              <p:nvPr/>
            </p:nvSpPr>
            <p:spPr bwMode="auto">
              <a:xfrm>
                <a:off x="4247" y="212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4" name="Freeform 753"/>
              <p:cNvSpPr>
                <a:spLocks/>
              </p:cNvSpPr>
              <p:nvPr/>
            </p:nvSpPr>
            <p:spPr bwMode="auto">
              <a:xfrm>
                <a:off x="4267" y="212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5" name="Freeform 754"/>
              <p:cNvSpPr>
                <a:spLocks/>
              </p:cNvSpPr>
              <p:nvPr/>
            </p:nvSpPr>
            <p:spPr bwMode="auto">
              <a:xfrm>
                <a:off x="4289" y="212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6" name="Freeform 755"/>
              <p:cNvSpPr>
                <a:spLocks/>
              </p:cNvSpPr>
              <p:nvPr/>
            </p:nvSpPr>
            <p:spPr bwMode="auto">
              <a:xfrm>
                <a:off x="4309" y="212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7" name="Freeform 756"/>
              <p:cNvSpPr>
                <a:spLocks/>
              </p:cNvSpPr>
              <p:nvPr/>
            </p:nvSpPr>
            <p:spPr bwMode="auto">
              <a:xfrm>
                <a:off x="4329" y="211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398" name="Freeform 757"/>
              <p:cNvSpPr>
                <a:spLocks/>
              </p:cNvSpPr>
              <p:nvPr/>
            </p:nvSpPr>
            <p:spPr bwMode="auto">
              <a:xfrm>
                <a:off x="4349" y="2117"/>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399" name="Freeform 758"/>
              <p:cNvSpPr>
                <a:spLocks/>
              </p:cNvSpPr>
              <p:nvPr/>
            </p:nvSpPr>
            <p:spPr bwMode="auto">
              <a:xfrm>
                <a:off x="4368" y="211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0" name="Freeform 759"/>
              <p:cNvSpPr>
                <a:spLocks/>
              </p:cNvSpPr>
              <p:nvPr/>
            </p:nvSpPr>
            <p:spPr bwMode="auto">
              <a:xfrm>
                <a:off x="4388" y="21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1" name="Freeform 760"/>
              <p:cNvSpPr>
                <a:spLocks/>
              </p:cNvSpPr>
              <p:nvPr/>
            </p:nvSpPr>
            <p:spPr bwMode="auto">
              <a:xfrm>
                <a:off x="4408" y="21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2" name="Freeform 761"/>
              <p:cNvSpPr>
                <a:spLocks/>
              </p:cNvSpPr>
              <p:nvPr/>
            </p:nvSpPr>
            <p:spPr bwMode="auto">
              <a:xfrm>
                <a:off x="4428" y="210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3" name="Freeform 762"/>
              <p:cNvSpPr>
                <a:spLocks/>
              </p:cNvSpPr>
              <p:nvPr/>
            </p:nvSpPr>
            <p:spPr bwMode="auto">
              <a:xfrm>
                <a:off x="4448" y="210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4" name="Freeform 763"/>
              <p:cNvSpPr>
                <a:spLocks/>
              </p:cNvSpPr>
              <p:nvPr/>
            </p:nvSpPr>
            <p:spPr bwMode="auto">
              <a:xfrm>
                <a:off x="4470" y="210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5" name="Freeform 764"/>
              <p:cNvSpPr>
                <a:spLocks/>
              </p:cNvSpPr>
              <p:nvPr/>
            </p:nvSpPr>
            <p:spPr bwMode="auto">
              <a:xfrm>
                <a:off x="4490" y="209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6" name="Freeform 765"/>
              <p:cNvSpPr>
                <a:spLocks/>
              </p:cNvSpPr>
              <p:nvPr/>
            </p:nvSpPr>
            <p:spPr bwMode="auto">
              <a:xfrm>
                <a:off x="4510" y="209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7" name="Freeform 766"/>
              <p:cNvSpPr>
                <a:spLocks/>
              </p:cNvSpPr>
              <p:nvPr/>
            </p:nvSpPr>
            <p:spPr bwMode="auto">
              <a:xfrm>
                <a:off x="4530" y="2092"/>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8" name="Freeform 767"/>
              <p:cNvSpPr>
                <a:spLocks/>
              </p:cNvSpPr>
              <p:nvPr/>
            </p:nvSpPr>
            <p:spPr bwMode="auto">
              <a:xfrm>
                <a:off x="4549" y="2090"/>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09" name="Freeform 768"/>
              <p:cNvSpPr>
                <a:spLocks/>
              </p:cNvSpPr>
              <p:nvPr/>
            </p:nvSpPr>
            <p:spPr bwMode="auto">
              <a:xfrm>
                <a:off x="4569" y="2085"/>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0" name="Freeform 769"/>
              <p:cNvSpPr>
                <a:spLocks/>
              </p:cNvSpPr>
              <p:nvPr/>
            </p:nvSpPr>
            <p:spPr bwMode="auto">
              <a:xfrm>
                <a:off x="4589" y="2080"/>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1" name="Freeform 770"/>
              <p:cNvSpPr>
                <a:spLocks/>
              </p:cNvSpPr>
              <p:nvPr/>
            </p:nvSpPr>
            <p:spPr bwMode="auto">
              <a:xfrm>
                <a:off x="4609" y="207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2" name="Freeform 771"/>
              <p:cNvSpPr>
                <a:spLocks/>
              </p:cNvSpPr>
              <p:nvPr/>
            </p:nvSpPr>
            <p:spPr bwMode="auto">
              <a:xfrm>
                <a:off x="4629" y="207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3" name="Freeform 772"/>
              <p:cNvSpPr>
                <a:spLocks/>
              </p:cNvSpPr>
              <p:nvPr/>
            </p:nvSpPr>
            <p:spPr bwMode="auto">
              <a:xfrm>
                <a:off x="4651" y="206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4" name="Freeform 773"/>
              <p:cNvSpPr>
                <a:spLocks/>
              </p:cNvSpPr>
              <p:nvPr/>
            </p:nvSpPr>
            <p:spPr bwMode="auto">
              <a:xfrm>
                <a:off x="4671" y="206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5" name="Freeform 774"/>
              <p:cNvSpPr>
                <a:spLocks/>
              </p:cNvSpPr>
              <p:nvPr/>
            </p:nvSpPr>
            <p:spPr bwMode="auto">
              <a:xfrm>
                <a:off x="4691" y="205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6" name="Freeform 775"/>
              <p:cNvSpPr>
                <a:spLocks/>
              </p:cNvSpPr>
              <p:nvPr/>
            </p:nvSpPr>
            <p:spPr bwMode="auto">
              <a:xfrm>
                <a:off x="4711" y="204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7" name="Freeform 776"/>
              <p:cNvSpPr>
                <a:spLocks/>
              </p:cNvSpPr>
              <p:nvPr/>
            </p:nvSpPr>
            <p:spPr bwMode="auto">
              <a:xfrm>
                <a:off x="4731" y="2040"/>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418" name="Freeform 777"/>
              <p:cNvSpPr>
                <a:spLocks/>
              </p:cNvSpPr>
              <p:nvPr/>
            </p:nvSpPr>
            <p:spPr bwMode="auto">
              <a:xfrm>
                <a:off x="4750" y="203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19" name="Freeform 778"/>
              <p:cNvSpPr>
                <a:spLocks/>
              </p:cNvSpPr>
              <p:nvPr/>
            </p:nvSpPr>
            <p:spPr bwMode="auto">
              <a:xfrm>
                <a:off x="4770" y="202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0" name="Freeform 779"/>
              <p:cNvSpPr>
                <a:spLocks/>
              </p:cNvSpPr>
              <p:nvPr/>
            </p:nvSpPr>
            <p:spPr bwMode="auto">
              <a:xfrm>
                <a:off x="4790" y="2018"/>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1" name="Freeform 780"/>
              <p:cNvSpPr>
                <a:spLocks/>
              </p:cNvSpPr>
              <p:nvPr/>
            </p:nvSpPr>
            <p:spPr bwMode="auto">
              <a:xfrm>
                <a:off x="4810" y="2008"/>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2" name="Freeform 781"/>
              <p:cNvSpPr>
                <a:spLocks/>
              </p:cNvSpPr>
              <p:nvPr/>
            </p:nvSpPr>
            <p:spPr bwMode="auto">
              <a:xfrm>
                <a:off x="4832" y="199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3" name="Freeform 782"/>
              <p:cNvSpPr>
                <a:spLocks/>
              </p:cNvSpPr>
              <p:nvPr/>
            </p:nvSpPr>
            <p:spPr bwMode="auto">
              <a:xfrm>
                <a:off x="4852" y="198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4" name="Freeform 783"/>
              <p:cNvSpPr>
                <a:spLocks/>
              </p:cNvSpPr>
              <p:nvPr/>
            </p:nvSpPr>
            <p:spPr bwMode="auto">
              <a:xfrm>
                <a:off x="4872" y="197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5" name="Freeform 784"/>
              <p:cNvSpPr>
                <a:spLocks/>
              </p:cNvSpPr>
              <p:nvPr/>
            </p:nvSpPr>
            <p:spPr bwMode="auto">
              <a:xfrm>
                <a:off x="4892" y="196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6" name="Freeform 785"/>
              <p:cNvSpPr>
                <a:spLocks/>
              </p:cNvSpPr>
              <p:nvPr/>
            </p:nvSpPr>
            <p:spPr bwMode="auto">
              <a:xfrm>
                <a:off x="4912" y="1953"/>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7" name="Freeform 786"/>
              <p:cNvSpPr>
                <a:spLocks/>
              </p:cNvSpPr>
              <p:nvPr/>
            </p:nvSpPr>
            <p:spPr bwMode="auto">
              <a:xfrm>
                <a:off x="4931" y="193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8" name="Freeform 787"/>
              <p:cNvSpPr>
                <a:spLocks/>
              </p:cNvSpPr>
              <p:nvPr/>
            </p:nvSpPr>
            <p:spPr bwMode="auto">
              <a:xfrm>
                <a:off x="4951" y="192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29" name="Freeform 788"/>
              <p:cNvSpPr>
                <a:spLocks/>
              </p:cNvSpPr>
              <p:nvPr/>
            </p:nvSpPr>
            <p:spPr bwMode="auto">
              <a:xfrm>
                <a:off x="4971" y="190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0" name="Freeform 789"/>
              <p:cNvSpPr>
                <a:spLocks/>
              </p:cNvSpPr>
              <p:nvPr/>
            </p:nvSpPr>
            <p:spPr bwMode="auto">
              <a:xfrm>
                <a:off x="4991" y="1894"/>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1" name="Freeform 790"/>
              <p:cNvSpPr>
                <a:spLocks/>
              </p:cNvSpPr>
              <p:nvPr/>
            </p:nvSpPr>
            <p:spPr bwMode="auto">
              <a:xfrm>
                <a:off x="5013" y="187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2" name="Freeform 791"/>
              <p:cNvSpPr>
                <a:spLocks/>
              </p:cNvSpPr>
              <p:nvPr/>
            </p:nvSpPr>
            <p:spPr bwMode="auto">
              <a:xfrm>
                <a:off x="5033" y="185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3" name="Freeform 792"/>
              <p:cNvSpPr>
                <a:spLocks/>
              </p:cNvSpPr>
              <p:nvPr/>
            </p:nvSpPr>
            <p:spPr bwMode="auto">
              <a:xfrm>
                <a:off x="5053" y="183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4" name="Freeform 793"/>
              <p:cNvSpPr>
                <a:spLocks/>
              </p:cNvSpPr>
              <p:nvPr/>
            </p:nvSpPr>
            <p:spPr bwMode="auto">
              <a:xfrm>
                <a:off x="5073" y="181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5" name="Freeform 794"/>
              <p:cNvSpPr>
                <a:spLocks/>
              </p:cNvSpPr>
              <p:nvPr/>
            </p:nvSpPr>
            <p:spPr bwMode="auto">
              <a:xfrm>
                <a:off x="5093" y="179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6" name="Freeform 795"/>
              <p:cNvSpPr>
                <a:spLocks/>
              </p:cNvSpPr>
              <p:nvPr/>
            </p:nvSpPr>
            <p:spPr bwMode="auto">
              <a:xfrm>
                <a:off x="5113" y="1767"/>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4437" name="Freeform 796"/>
              <p:cNvSpPr>
                <a:spLocks/>
              </p:cNvSpPr>
              <p:nvPr/>
            </p:nvSpPr>
            <p:spPr bwMode="auto">
              <a:xfrm>
                <a:off x="5132" y="174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8" name="Freeform 797"/>
              <p:cNvSpPr>
                <a:spLocks/>
              </p:cNvSpPr>
              <p:nvPr/>
            </p:nvSpPr>
            <p:spPr bwMode="auto">
              <a:xfrm>
                <a:off x="5152" y="17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39" name="Freeform 798"/>
              <p:cNvSpPr>
                <a:spLocks/>
              </p:cNvSpPr>
              <p:nvPr/>
            </p:nvSpPr>
            <p:spPr bwMode="auto">
              <a:xfrm>
                <a:off x="5172" y="168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40" name="Freeform 799"/>
              <p:cNvSpPr>
                <a:spLocks/>
              </p:cNvSpPr>
              <p:nvPr/>
            </p:nvSpPr>
            <p:spPr bwMode="auto">
              <a:xfrm>
                <a:off x="5194" y="164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41" name="Freeform 800"/>
              <p:cNvSpPr>
                <a:spLocks/>
              </p:cNvSpPr>
              <p:nvPr/>
            </p:nvSpPr>
            <p:spPr bwMode="auto">
              <a:xfrm>
                <a:off x="5214" y="161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42" name="Freeform 801"/>
              <p:cNvSpPr>
                <a:spLocks/>
              </p:cNvSpPr>
              <p:nvPr/>
            </p:nvSpPr>
            <p:spPr bwMode="auto">
              <a:xfrm>
                <a:off x="5234" y="157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43" name="Freeform 802"/>
              <p:cNvSpPr>
                <a:spLocks/>
              </p:cNvSpPr>
              <p:nvPr/>
            </p:nvSpPr>
            <p:spPr bwMode="auto">
              <a:xfrm>
                <a:off x="5254" y="153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44" name="Freeform 803"/>
              <p:cNvSpPr>
                <a:spLocks/>
              </p:cNvSpPr>
              <p:nvPr/>
            </p:nvSpPr>
            <p:spPr bwMode="auto">
              <a:xfrm>
                <a:off x="5274" y="149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4445" name="Rectangle 804"/>
              <p:cNvSpPr>
                <a:spLocks noChangeArrowheads="1"/>
              </p:cNvSpPr>
              <p:nvPr/>
            </p:nvSpPr>
            <p:spPr bwMode="auto">
              <a:xfrm>
                <a:off x="3282" y="214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446" name="Rectangle 805"/>
              <p:cNvSpPr>
                <a:spLocks noChangeArrowheads="1"/>
              </p:cNvSpPr>
              <p:nvPr/>
            </p:nvSpPr>
            <p:spPr bwMode="auto">
              <a:xfrm>
                <a:off x="3302" y="214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447" name="Rectangle 806"/>
              <p:cNvSpPr>
                <a:spLocks noChangeArrowheads="1"/>
              </p:cNvSpPr>
              <p:nvPr/>
            </p:nvSpPr>
            <p:spPr bwMode="auto">
              <a:xfrm>
                <a:off x="3322" y="214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448" name="Rectangle 807"/>
              <p:cNvSpPr>
                <a:spLocks noChangeArrowheads="1"/>
              </p:cNvSpPr>
              <p:nvPr/>
            </p:nvSpPr>
            <p:spPr bwMode="auto">
              <a:xfrm>
                <a:off x="3341" y="214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449" name="Rectangle 808"/>
              <p:cNvSpPr>
                <a:spLocks noChangeArrowheads="1"/>
              </p:cNvSpPr>
              <p:nvPr/>
            </p:nvSpPr>
            <p:spPr bwMode="auto">
              <a:xfrm>
                <a:off x="3361" y="214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450" name="Rectangle 809"/>
              <p:cNvSpPr>
                <a:spLocks noChangeArrowheads="1"/>
              </p:cNvSpPr>
              <p:nvPr/>
            </p:nvSpPr>
            <p:spPr bwMode="auto">
              <a:xfrm>
                <a:off x="3384" y="2147"/>
                <a:ext cx="17" cy="17"/>
              </a:xfrm>
              <a:prstGeom prst="rect">
                <a:avLst/>
              </a:prstGeom>
              <a:solidFill>
                <a:srgbClr val="FF00FF"/>
              </a:solidFill>
              <a:ln w="2">
                <a:solidFill>
                  <a:srgbClr val="FF00FF"/>
                </a:solidFill>
                <a:miter lim="800000"/>
                <a:headEnd/>
                <a:tailEnd/>
              </a:ln>
            </p:spPr>
            <p:txBody>
              <a:bodyPr/>
              <a:lstStyle/>
              <a:p>
                <a:endParaRPr lang="ru-RU"/>
              </a:p>
            </p:txBody>
          </p:sp>
        </p:grpSp>
        <p:grpSp>
          <p:nvGrpSpPr>
            <p:cNvPr id="32777" name="Group 1011"/>
            <p:cNvGrpSpPr>
              <a:grpSpLocks/>
            </p:cNvGrpSpPr>
            <p:nvPr/>
          </p:nvGrpSpPr>
          <p:grpSpPr bwMode="auto">
            <a:xfrm>
              <a:off x="3282" y="1598"/>
              <a:ext cx="2012" cy="568"/>
              <a:chOff x="3282" y="1598"/>
              <a:chExt cx="2012" cy="568"/>
            </a:xfrm>
          </p:grpSpPr>
          <p:sp>
            <p:nvSpPr>
              <p:cNvPr id="34051" name="Rectangle 811"/>
              <p:cNvSpPr>
                <a:spLocks noChangeArrowheads="1"/>
              </p:cNvSpPr>
              <p:nvPr/>
            </p:nvSpPr>
            <p:spPr bwMode="auto">
              <a:xfrm>
                <a:off x="3403" y="214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52" name="Rectangle 812"/>
              <p:cNvSpPr>
                <a:spLocks noChangeArrowheads="1"/>
              </p:cNvSpPr>
              <p:nvPr/>
            </p:nvSpPr>
            <p:spPr bwMode="auto">
              <a:xfrm>
                <a:off x="3423" y="214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53" name="Rectangle 813"/>
              <p:cNvSpPr>
                <a:spLocks noChangeArrowheads="1"/>
              </p:cNvSpPr>
              <p:nvPr/>
            </p:nvSpPr>
            <p:spPr bwMode="auto">
              <a:xfrm>
                <a:off x="3443" y="214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54" name="Rectangle 814"/>
              <p:cNvSpPr>
                <a:spLocks noChangeArrowheads="1"/>
              </p:cNvSpPr>
              <p:nvPr/>
            </p:nvSpPr>
            <p:spPr bwMode="auto">
              <a:xfrm>
                <a:off x="3463"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55" name="Rectangle 815"/>
              <p:cNvSpPr>
                <a:spLocks noChangeArrowheads="1"/>
              </p:cNvSpPr>
              <p:nvPr/>
            </p:nvSpPr>
            <p:spPr bwMode="auto">
              <a:xfrm>
                <a:off x="3483"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56" name="Rectangle 816"/>
              <p:cNvSpPr>
                <a:spLocks noChangeArrowheads="1"/>
              </p:cNvSpPr>
              <p:nvPr/>
            </p:nvSpPr>
            <p:spPr bwMode="auto">
              <a:xfrm>
                <a:off x="3503"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57" name="Rectangle 817"/>
              <p:cNvSpPr>
                <a:spLocks noChangeArrowheads="1"/>
              </p:cNvSpPr>
              <p:nvPr/>
            </p:nvSpPr>
            <p:spPr bwMode="auto">
              <a:xfrm>
                <a:off x="3522" y="214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58" name="Rectangle 818"/>
              <p:cNvSpPr>
                <a:spLocks noChangeArrowheads="1"/>
              </p:cNvSpPr>
              <p:nvPr/>
            </p:nvSpPr>
            <p:spPr bwMode="auto">
              <a:xfrm>
                <a:off x="3542" y="214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59" name="Rectangle 819"/>
              <p:cNvSpPr>
                <a:spLocks noChangeArrowheads="1"/>
              </p:cNvSpPr>
              <p:nvPr/>
            </p:nvSpPr>
            <p:spPr bwMode="auto">
              <a:xfrm>
                <a:off x="3565"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0" name="Rectangle 820"/>
              <p:cNvSpPr>
                <a:spLocks noChangeArrowheads="1"/>
              </p:cNvSpPr>
              <p:nvPr/>
            </p:nvSpPr>
            <p:spPr bwMode="auto">
              <a:xfrm>
                <a:off x="3585"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1" name="Rectangle 821"/>
              <p:cNvSpPr>
                <a:spLocks noChangeArrowheads="1"/>
              </p:cNvSpPr>
              <p:nvPr/>
            </p:nvSpPr>
            <p:spPr bwMode="auto">
              <a:xfrm>
                <a:off x="3604" y="214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62" name="Rectangle 822"/>
              <p:cNvSpPr>
                <a:spLocks noChangeArrowheads="1"/>
              </p:cNvSpPr>
              <p:nvPr/>
            </p:nvSpPr>
            <p:spPr bwMode="auto">
              <a:xfrm>
                <a:off x="3624" y="214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63" name="Rectangle 823"/>
              <p:cNvSpPr>
                <a:spLocks noChangeArrowheads="1"/>
              </p:cNvSpPr>
              <p:nvPr/>
            </p:nvSpPr>
            <p:spPr bwMode="auto">
              <a:xfrm>
                <a:off x="3644"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4" name="Rectangle 824"/>
              <p:cNvSpPr>
                <a:spLocks noChangeArrowheads="1"/>
              </p:cNvSpPr>
              <p:nvPr/>
            </p:nvSpPr>
            <p:spPr bwMode="auto">
              <a:xfrm>
                <a:off x="3664"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5" name="Rectangle 825"/>
              <p:cNvSpPr>
                <a:spLocks noChangeArrowheads="1"/>
              </p:cNvSpPr>
              <p:nvPr/>
            </p:nvSpPr>
            <p:spPr bwMode="auto">
              <a:xfrm>
                <a:off x="3684"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6" name="Rectangle 826"/>
              <p:cNvSpPr>
                <a:spLocks noChangeArrowheads="1"/>
              </p:cNvSpPr>
              <p:nvPr/>
            </p:nvSpPr>
            <p:spPr bwMode="auto">
              <a:xfrm>
                <a:off x="3704"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7" name="Rectangle 827"/>
              <p:cNvSpPr>
                <a:spLocks noChangeArrowheads="1"/>
              </p:cNvSpPr>
              <p:nvPr/>
            </p:nvSpPr>
            <p:spPr bwMode="auto">
              <a:xfrm>
                <a:off x="3723" y="214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68" name="Rectangle 828"/>
              <p:cNvSpPr>
                <a:spLocks noChangeArrowheads="1"/>
              </p:cNvSpPr>
              <p:nvPr/>
            </p:nvSpPr>
            <p:spPr bwMode="auto">
              <a:xfrm>
                <a:off x="3746"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69" name="Rectangle 829"/>
              <p:cNvSpPr>
                <a:spLocks noChangeArrowheads="1"/>
              </p:cNvSpPr>
              <p:nvPr/>
            </p:nvSpPr>
            <p:spPr bwMode="auto">
              <a:xfrm>
                <a:off x="3766" y="214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0" name="Rectangle 830"/>
              <p:cNvSpPr>
                <a:spLocks noChangeArrowheads="1"/>
              </p:cNvSpPr>
              <p:nvPr/>
            </p:nvSpPr>
            <p:spPr bwMode="auto">
              <a:xfrm>
                <a:off x="3785" y="214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71" name="Rectangle 831"/>
              <p:cNvSpPr>
                <a:spLocks noChangeArrowheads="1"/>
              </p:cNvSpPr>
              <p:nvPr/>
            </p:nvSpPr>
            <p:spPr bwMode="auto">
              <a:xfrm>
                <a:off x="3805" y="214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72" name="Rectangle 832"/>
              <p:cNvSpPr>
                <a:spLocks noChangeArrowheads="1"/>
              </p:cNvSpPr>
              <p:nvPr/>
            </p:nvSpPr>
            <p:spPr bwMode="auto">
              <a:xfrm>
                <a:off x="3825" y="21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3" name="Rectangle 833"/>
              <p:cNvSpPr>
                <a:spLocks noChangeArrowheads="1"/>
              </p:cNvSpPr>
              <p:nvPr/>
            </p:nvSpPr>
            <p:spPr bwMode="auto">
              <a:xfrm>
                <a:off x="3845" y="21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4" name="Rectangle 834"/>
              <p:cNvSpPr>
                <a:spLocks noChangeArrowheads="1"/>
              </p:cNvSpPr>
              <p:nvPr/>
            </p:nvSpPr>
            <p:spPr bwMode="auto">
              <a:xfrm>
                <a:off x="3865" y="21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5" name="Rectangle 835"/>
              <p:cNvSpPr>
                <a:spLocks noChangeArrowheads="1"/>
              </p:cNvSpPr>
              <p:nvPr/>
            </p:nvSpPr>
            <p:spPr bwMode="auto">
              <a:xfrm>
                <a:off x="3885" y="21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6" name="Rectangle 836"/>
              <p:cNvSpPr>
                <a:spLocks noChangeArrowheads="1"/>
              </p:cNvSpPr>
              <p:nvPr/>
            </p:nvSpPr>
            <p:spPr bwMode="auto">
              <a:xfrm>
                <a:off x="3905" y="21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7" name="Rectangle 837"/>
              <p:cNvSpPr>
                <a:spLocks noChangeArrowheads="1"/>
              </p:cNvSpPr>
              <p:nvPr/>
            </p:nvSpPr>
            <p:spPr bwMode="auto">
              <a:xfrm>
                <a:off x="3927" y="21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8" name="Rectangle 838"/>
              <p:cNvSpPr>
                <a:spLocks noChangeArrowheads="1"/>
              </p:cNvSpPr>
              <p:nvPr/>
            </p:nvSpPr>
            <p:spPr bwMode="auto">
              <a:xfrm>
                <a:off x="3947" y="213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79" name="Rectangle 839"/>
              <p:cNvSpPr>
                <a:spLocks noChangeArrowheads="1"/>
              </p:cNvSpPr>
              <p:nvPr/>
            </p:nvSpPr>
            <p:spPr bwMode="auto">
              <a:xfrm>
                <a:off x="3967" y="213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80" name="Rectangle 840"/>
              <p:cNvSpPr>
                <a:spLocks noChangeArrowheads="1"/>
              </p:cNvSpPr>
              <p:nvPr/>
            </p:nvSpPr>
            <p:spPr bwMode="auto">
              <a:xfrm>
                <a:off x="3986" y="2139"/>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81" name="Rectangle 841"/>
              <p:cNvSpPr>
                <a:spLocks noChangeArrowheads="1"/>
              </p:cNvSpPr>
              <p:nvPr/>
            </p:nvSpPr>
            <p:spPr bwMode="auto">
              <a:xfrm>
                <a:off x="4006" y="2139"/>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82" name="Rectangle 842"/>
              <p:cNvSpPr>
                <a:spLocks noChangeArrowheads="1"/>
              </p:cNvSpPr>
              <p:nvPr/>
            </p:nvSpPr>
            <p:spPr bwMode="auto">
              <a:xfrm>
                <a:off x="4026" y="213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83" name="Rectangle 843"/>
              <p:cNvSpPr>
                <a:spLocks noChangeArrowheads="1"/>
              </p:cNvSpPr>
              <p:nvPr/>
            </p:nvSpPr>
            <p:spPr bwMode="auto">
              <a:xfrm>
                <a:off x="4046" y="213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84" name="Rectangle 844"/>
              <p:cNvSpPr>
                <a:spLocks noChangeArrowheads="1"/>
              </p:cNvSpPr>
              <p:nvPr/>
            </p:nvSpPr>
            <p:spPr bwMode="auto">
              <a:xfrm>
                <a:off x="4066" y="213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85" name="Rectangle 845"/>
              <p:cNvSpPr>
                <a:spLocks noChangeArrowheads="1"/>
              </p:cNvSpPr>
              <p:nvPr/>
            </p:nvSpPr>
            <p:spPr bwMode="auto">
              <a:xfrm>
                <a:off x="4086" y="213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86" name="Rectangle 846"/>
              <p:cNvSpPr>
                <a:spLocks noChangeArrowheads="1"/>
              </p:cNvSpPr>
              <p:nvPr/>
            </p:nvSpPr>
            <p:spPr bwMode="auto">
              <a:xfrm>
                <a:off x="4108" y="213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87" name="Rectangle 847"/>
              <p:cNvSpPr>
                <a:spLocks noChangeArrowheads="1"/>
              </p:cNvSpPr>
              <p:nvPr/>
            </p:nvSpPr>
            <p:spPr bwMode="auto">
              <a:xfrm>
                <a:off x="4128" y="213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088" name="Rectangle 848"/>
              <p:cNvSpPr>
                <a:spLocks noChangeArrowheads="1"/>
              </p:cNvSpPr>
              <p:nvPr/>
            </p:nvSpPr>
            <p:spPr bwMode="auto">
              <a:xfrm>
                <a:off x="4148" y="213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089" name="Rectangle 849"/>
              <p:cNvSpPr>
                <a:spLocks noChangeArrowheads="1"/>
              </p:cNvSpPr>
              <p:nvPr/>
            </p:nvSpPr>
            <p:spPr bwMode="auto">
              <a:xfrm>
                <a:off x="4167" y="2134"/>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090" name="Rectangle 850"/>
              <p:cNvSpPr>
                <a:spLocks noChangeArrowheads="1"/>
              </p:cNvSpPr>
              <p:nvPr/>
            </p:nvSpPr>
            <p:spPr bwMode="auto">
              <a:xfrm>
                <a:off x="4187" y="213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91" name="Rectangle 851"/>
              <p:cNvSpPr>
                <a:spLocks noChangeArrowheads="1"/>
              </p:cNvSpPr>
              <p:nvPr/>
            </p:nvSpPr>
            <p:spPr bwMode="auto">
              <a:xfrm>
                <a:off x="4207" y="213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092" name="Rectangle 852"/>
              <p:cNvSpPr>
                <a:spLocks noChangeArrowheads="1"/>
              </p:cNvSpPr>
              <p:nvPr/>
            </p:nvSpPr>
            <p:spPr bwMode="auto">
              <a:xfrm>
                <a:off x="4227" y="2129"/>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093" name="Rectangle 853"/>
              <p:cNvSpPr>
                <a:spLocks noChangeArrowheads="1"/>
              </p:cNvSpPr>
              <p:nvPr/>
            </p:nvSpPr>
            <p:spPr bwMode="auto">
              <a:xfrm>
                <a:off x="4247" y="2129"/>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094" name="Rectangle 854"/>
              <p:cNvSpPr>
                <a:spLocks noChangeArrowheads="1"/>
              </p:cNvSpPr>
              <p:nvPr/>
            </p:nvSpPr>
            <p:spPr bwMode="auto">
              <a:xfrm>
                <a:off x="4267" y="212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95" name="Rectangle 855"/>
              <p:cNvSpPr>
                <a:spLocks noChangeArrowheads="1"/>
              </p:cNvSpPr>
              <p:nvPr/>
            </p:nvSpPr>
            <p:spPr bwMode="auto">
              <a:xfrm>
                <a:off x="4289" y="212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96" name="Rectangle 856"/>
              <p:cNvSpPr>
                <a:spLocks noChangeArrowheads="1"/>
              </p:cNvSpPr>
              <p:nvPr/>
            </p:nvSpPr>
            <p:spPr bwMode="auto">
              <a:xfrm>
                <a:off x="4309" y="212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097" name="Rectangle 857"/>
              <p:cNvSpPr>
                <a:spLocks noChangeArrowheads="1"/>
              </p:cNvSpPr>
              <p:nvPr/>
            </p:nvSpPr>
            <p:spPr bwMode="auto">
              <a:xfrm>
                <a:off x="4329" y="212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098" name="Rectangle 858"/>
              <p:cNvSpPr>
                <a:spLocks noChangeArrowheads="1"/>
              </p:cNvSpPr>
              <p:nvPr/>
            </p:nvSpPr>
            <p:spPr bwMode="auto">
              <a:xfrm>
                <a:off x="4349" y="212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099" name="Rectangle 859"/>
              <p:cNvSpPr>
                <a:spLocks noChangeArrowheads="1"/>
              </p:cNvSpPr>
              <p:nvPr/>
            </p:nvSpPr>
            <p:spPr bwMode="auto">
              <a:xfrm>
                <a:off x="4368" y="211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00" name="Rectangle 860"/>
              <p:cNvSpPr>
                <a:spLocks noChangeArrowheads="1"/>
              </p:cNvSpPr>
              <p:nvPr/>
            </p:nvSpPr>
            <p:spPr bwMode="auto">
              <a:xfrm>
                <a:off x="4388" y="211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01" name="Rectangle 861"/>
              <p:cNvSpPr>
                <a:spLocks noChangeArrowheads="1"/>
              </p:cNvSpPr>
              <p:nvPr/>
            </p:nvSpPr>
            <p:spPr bwMode="auto">
              <a:xfrm>
                <a:off x="4408" y="211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02" name="Rectangle 862"/>
              <p:cNvSpPr>
                <a:spLocks noChangeArrowheads="1"/>
              </p:cNvSpPr>
              <p:nvPr/>
            </p:nvSpPr>
            <p:spPr bwMode="auto">
              <a:xfrm>
                <a:off x="4428" y="211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03" name="Rectangle 863"/>
              <p:cNvSpPr>
                <a:spLocks noChangeArrowheads="1"/>
              </p:cNvSpPr>
              <p:nvPr/>
            </p:nvSpPr>
            <p:spPr bwMode="auto">
              <a:xfrm>
                <a:off x="4448" y="211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04" name="Rectangle 864"/>
              <p:cNvSpPr>
                <a:spLocks noChangeArrowheads="1"/>
              </p:cNvSpPr>
              <p:nvPr/>
            </p:nvSpPr>
            <p:spPr bwMode="auto">
              <a:xfrm>
                <a:off x="4470" y="2109"/>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05" name="Rectangle 865"/>
              <p:cNvSpPr>
                <a:spLocks noChangeArrowheads="1"/>
              </p:cNvSpPr>
              <p:nvPr/>
            </p:nvSpPr>
            <p:spPr bwMode="auto">
              <a:xfrm>
                <a:off x="4490" y="210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06" name="Rectangle 866"/>
              <p:cNvSpPr>
                <a:spLocks noChangeArrowheads="1"/>
              </p:cNvSpPr>
              <p:nvPr/>
            </p:nvSpPr>
            <p:spPr bwMode="auto">
              <a:xfrm>
                <a:off x="4510" y="210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07" name="Rectangle 867"/>
              <p:cNvSpPr>
                <a:spLocks noChangeArrowheads="1"/>
              </p:cNvSpPr>
              <p:nvPr/>
            </p:nvSpPr>
            <p:spPr bwMode="auto">
              <a:xfrm>
                <a:off x="4530" y="210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08" name="Rectangle 868"/>
              <p:cNvSpPr>
                <a:spLocks noChangeArrowheads="1"/>
              </p:cNvSpPr>
              <p:nvPr/>
            </p:nvSpPr>
            <p:spPr bwMode="auto">
              <a:xfrm>
                <a:off x="4549" y="209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09" name="Rectangle 869"/>
              <p:cNvSpPr>
                <a:spLocks noChangeArrowheads="1"/>
              </p:cNvSpPr>
              <p:nvPr/>
            </p:nvSpPr>
            <p:spPr bwMode="auto">
              <a:xfrm>
                <a:off x="4569" y="2094"/>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10" name="Rectangle 870"/>
              <p:cNvSpPr>
                <a:spLocks noChangeArrowheads="1"/>
              </p:cNvSpPr>
              <p:nvPr/>
            </p:nvSpPr>
            <p:spPr bwMode="auto">
              <a:xfrm>
                <a:off x="4589" y="209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11" name="Rectangle 871"/>
              <p:cNvSpPr>
                <a:spLocks noChangeArrowheads="1"/>
              </p:cNvSpPr>
              <p:nvPr/>
            </p:nvSpPr>
            <p:spPr bwMode="auto">
              <a:xfrm>
                <a:off x="4609" y="208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12" name="Rectangle 872"/>
              <p:cNvSpPr>
                <a:spLocks noChangeArrowheads="1"/>
              </p:cNvSpPr>
              <p:nvPr/>
            </p:nvSpPr>
            <p:spPr bwMode="auto">
              <a:xfrm>
                <a:off x="4629" y="208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13" name="Rectangle 873"/>
              <p:cNvSpPr>
                <a:spLocks noChangeArrowheads="1"/>
              </p:cNvSpPr>
              <p:nvPr/>
            </p:nvSpPr>
            <p:spPr bwMode="auto">
              <a:xfrm>
                <a:off x="4651" y="208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14" name="Rectangle 874"/>
              <p:cNvSpPr>
                <a:spLocks noChangeArrowheads="1"/>
              </p:cNvSpPr>
              <p:nvPr/>
            </p:nvSpPr>
            <p:spPr bwMode="auto">
              <a:xfrm>
                <a:off x="4671" y="207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15" name="Rectangle 875"/>
              <p:cNvSpPr>
                <a:spLocks noChangeArrowheads="1"/>
              </p:cNvSpPr>
              <p:nvPr/>
            </p:nvSpPr>
            <p:spPr bwMode="auto">
              <a:xfrm>
                <a:off x="4691" y="207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16" name="Rectangle 876"/>
              <p:cNvSpPr>
                <a:spLocks noChangeArrowheads="1"/>
              </p:cNvSpPr>
              <p:nvPr/>
            </p:nvSpPr>
            <p:spPr bwMode="auto">
              <a:xfrm>
                <a:off x="4711" y="206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17" name="Rectangle 877"/>
              <p:cNvSpPr>
                <a:spLocks noChangeArrowheads="1"/>
              </p:cNvSpPr>
              <p:nvPr/>
            </p:nvSpPr>
            <p:spPr bwMode="auto">
              <a:xfrm>
                <a:off x="4731" y="205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18" name="Rectangle 878"/>
              <p:cNvSpPr>
                <a:spLocks noChangeArrowheads="1"/>
              </p:cNvSpPr>
              <p:nvPr/>
            </p:nvSpPr>
            <p:spPr bwMode="auto">
              <a:xfrm>
                <a:off x="4750" y="2052"/>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19" name="Rectangle 879"/>
              <p:cNvSpPr>
                <a:spLocks noChangeArrowheads="1"/>
              </p:cNvSpPr>
              <p:nvPr/>
            </p:nvSpPr>
            <p:spPr bwMode="auto">
              <a:xfrm>
                <a:off x="4770" y="204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20" name="Rectangle 880"/>
              <p:cNvSpPr>
                <a:spLocks noChangeArrowheads="1"/>
              </p:cNvSpPr>
              <p:nvPr/>
            </p:nvSpPr>
            <p:spPr bwMode="auto">
              <a:xfrm>
                <a:off x="4790" y="203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21" name="Rectangle 881"/>
              <p:cNvSpPr>
                <a:spLocks noChangeArrowheads="1"/>
              </p:cNvSpPr>
              <p:nvPr/>
            </p:nvSpPr>
            <p:spPr bwMode="auto">
              <a:xfrm>
                <a:off x="4810" y="203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22" name="Rectangle 882"/>
              <p:cNvSpPr>
                <a:spLocks noChangeArrowheads="1"/>
              </p:cNvSpPr>
              <p:nvPr/>
            </p:nvSpPr>
            <p:spPr bwMode="auto">
              <a:xfrm>
                <a:off x="4832" y="2023"/>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23" name="Rectangle 883"/>
              <p:cNvSpPr>
                <a:spLocks noChangeArrowheads="1"/>
              </p:cNvSpPr>
              <p:nvPr/>
            </p:nvSpPr>
            <p:spPr bwMode="auto">
              <a:xfrm>
                <a:off x="4852" y="201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24" name="Rectangle 884"/>
              <p:cNvSpPr>
                <a:spLocks noChangeArrowheads="1"/>
              </p:cNvSpPr>
              <p:nvPr/>
            </p:nvSpPr>
            <p:spPr bwMode="auto">
              <a:xfrm>
                <a:off x="4872" y="2005"/>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25" name="Rectangle 885"/>
              <p:cNvSpPr>
                <a:spLocks noChangeArrowheads="1"/>
              </p:cNvSpPr>
              <p:nvPr/>
            </p:nvSpPr>
            <p:spPr bwMode="auto">
              <a:xfrm>
                <a:off x="4892" y="1995"/>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26" name="Rectangle 886"/>
              <p:cNvSpPr>
                <a:spLocks noChangeArrowheads="1"/>
              </p:cNvSpPr>
              <p:nvPr/>
            </p:nvSpPr>
            <p:spPr bwMode="auto">
              <a:xfrm>
                <a:off x="4912" y="198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27" name="Rectangle 887"/>
              <p:cNvSpPr>
                <a:spLocks noChangeArrowheads="1"/>
              </p:cNvSpPr>
              <p:nvPr/>
            </p:nvSpPr>
            <p:spPr bwMode="auto">
              <a:xfrm>
                <a:off x="4931" y="1973"/>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28" name="Rectangle 888"/>
              <p:cNvSpPr>
                <a:spLocks noChangeArrowheads="1"/>
              </p:cNvSpPr>
              <p:nvPr/>
            </p:nvSpPr>
            <p:spPr bwMode="auto">
              <a:xfrm>
                <a:off x="4951" y="1961"/>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29" name="Rectangle 889"/>
              <p:cNvSpPr>
                <a:spLocks noChangeArrowheads="1"/>
              </p:cNvSpPr>
              <p:nvPr/>
            </p:nvSpPr>
            <p:spPr bwMode="auto">
              <a:xfrm>
                <a:off x="4971" y="1948"/>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30" name="Rectangle 890"/>
              <p:cNvSpPr>
                <a:spLocks noChangeArrowheads="1"/>
              </p:cNvSpPr>
              <p:nvPr/>
            </p:nvSpPr>
            <p:spPr bwMode="auto">
              <a:xfrm>
                <a:off x="4991" y="1933"/>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31" name="Rectangle 891"/>
              <p:cNvSpPr>
                <a:spLocks noChangeArrowheads="1"/>
              </p:cNvSpPr>
              <p:nvPr/>
            </p:nvSpPr>
            <p:spPr bwMode="auto">
              <a:xfrm>
                <a:off x="5013" y="1918"/>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32" name="Rectangle 892"/>
              <p:cNvSpPr>
                <a:spLocks noChangeArrowheads="1"/>
              </p:cNvSpPr>
              <p:nvPr/>
            </p:nvSpPr>
            <p:spPr bwMode="auto">
              <a:xfrm>
                <a:off x="5033" y="1903"/>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33" name="Rectangle 893"/>
              <p:cNvSpPr>
                <a:spLocks noChangeArrowheads="1"/>
              </p:cNvSpPr>
              <p:nvPr/>
            </p:nvSpPr>
            <p:spPr bwMode="auto">
              <a:xfrm>
                <a:off x="5053" y="1886"/>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34" name="Rectangle 894"/>
              <p:cNvSpPr>
                <a:spLocks noChangeArrowheads="1"/>
              </p:cNvSpPr>
              <p:nvPr/>
            </p:nvSpPr>
            <p:spPr bwMode="auto">
              <a:xfrm>
                <a:off x="5073" y="186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35" name="Rectangle 895"/>
              <p:cNvSpPr>
                <a:spLocks noChangeArrowheads="1"/>
              </p:cNvSpPr>
              <p:nvPr/>
            </p:nvSpPr>
            <p:spPr bwMode="auto">
              <a:xfrm>
                <a:off x="5093" y="1849"/>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36" name="Rectangle 896"/>
              <p:cNvSpPr>
                <a:spLocks noChangeArrowheads="1"/>
              </p:cNvSpPr>
              <p:nvPr/>
            </p:nvSpPr>
            <p:spPr bwMode="auto">
              <a:xfrm>
                <a:off x="5113" y="182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37" name="Rectangle 897"/>
              <p:cNvSpPr>
                <a:spLocks noChangeArrowheads="1"/>
              </p:cNvSpPr>
              <p:nvPr/>
            </p:nvSpPr>
            <p:spPr bwMode="auto">
              <a:xfrm>
                <a:off x="5132" y="1804"/>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38" name="Rectangle 898"/>
              <p:cNvSpPr>
                <a:spLocks noChangeArrowheads="1"/>
              </p:cNvSpPr>
              <p:nvPr/>
            </p:nvSpPr>
            <p:spPr bwMode="auto">
              <a:xfrm>
                <a:off x="5152" y="178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39" name="Rectangle 899"/>
              <p:cNvSpPr>
                <a:spLocks noChangeArrowheads="1"/>
              </p:cNvSpPr>
              <p:nvPr/>
            </p:nvSpPr>
            <p:spPr bwMode="auto">
              <a:xfrm>
                <a:off x="5172" y="175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40" name="Rectangle 900"/>
              <p:cNvSpPr>
                <a:spLocks noChangeArrowheads="1"/>
              </p:cNvSpPr>
              <p:nvPr/>
            </p:nvSpPr>
            <p:spPr bwMode="auto">
              <a:xfrm>
                <a:off x="5194" y="1727"/>
                <a:ext cx="18" cy="18"/>
              </a:xfrm>
              <a:prstGeom prst="rect">
                <a:avLst/>
              </a:prstGeom>
              <a:solidFill>
                <a:srgbClr val="FF00FF"/>
              </a:solidFill>
              <a:ln w="2">
                <a:solidFill>
                  <a:srgbClr val="FF00FF"/>
                </a:solidFill>
                <a:miter lim="800000"/>
                <a:headEnd/>
                <a:tailEnd/>
              </a:ln>
            </p:spPr>
            <p:txBody>
              <a:bodyPr/>
              <a:lstStyle/>
              <a:p>
                <a:endParaRPr lang="ru-RU"/>
              </a:p>
            </p:txBody>
          </p:sp>
          <p:sp>
            <p:nvSpPr>
              <p:cNvPr id="34141" name="Rectangle 901"/>
              <p:cNvSpPr>
                <a:spLocks noChangeArrowheads="1"/>
              </p:cNvSpPr>
              <p:nvPr/>
            </p:nvSpPr>
            <p:spPr bwMode="auto">
              <a:xfrm>
                <a:off x="5214" y="170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4142" name="Rectangle 902"/>
              <p:cNvSpPr>
                <a:spLocks noChangeArrowheads="1"/>
              </p:cNvSpPr>
              <p:nvPr/>
            </p:nvSpPr>
            <p:spPr bwMode="auto">
              <a:xfrm>
                <a:off x="5234" y="166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43" name="Rectangle 903"/>
              <p:cNvSpPr>
                <a:spLocks noChangeArrowheads="1"/>
              </p:cNvSpPr>
              <p:nvPr/>
            </p:nvSpPr>
            <p:spPr bwMode="auto">
              <a:xfrm>
                <a:off x="5254" y="163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4144" name="Rectangle 904"/>
              <p:cNvSpPr>
                <a:spLocks noChangeArrowheads="1"/>
              </p:cNvSpPr>
              <p:nvPr/>
            </p:nvSpPr>
            <p:spPr bwMode="auto">
              <a:xfrm>
                <a:off x="5274" y="1598"/>
                <a:ext cx="17" cy="18"/>
              </a:xfrm>
              <a:prstGeom prst="rect">
                <a:avLst/>
              </a:prstGeom>
              <a:solidFill>
                <a:srgbClr val="FF00FF"/>
              </a:solidFill>
              <a:ln w="2">
                <a:solidFill>
                  <a:srgbClr val="FF00FF"/>
                </a:solidFill>
                <a:miter lim="800000"/>
                <a:headEnd/>
                <a:tailEnd/>
              </a:ln>
            </p:spPr>
            <p:txBody>
              <a:bodyPr/>
              <a:lstStyle/>
              <a:p>
                <a:endParaRPr lang="ru-RU"/>
              </a:p>
            </p:txBody>
          </p:sp>
          <p:sp>
            <p:nvSpPr>
              <p:cNvPr id="34145" name="Freeform 905"/>
              <p:cNvSpPr>
                <a:spLocks/>
              </p:cNvSpPr>
              <p:nvPr/>
            </p:nvSpPr>
            <p:spPr bwMode="auto">
              <a:xfrm>
                <a:off x="3282"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46" name="Freeform 906"/>
              <p:cNvSpPr>
                <a:spLocks/>
              </p:cNvSpPr>
              <p:nvPr/>
            </p:nvSpPr>
            <p:spPr bwMode="auto">
              <a:xfrm>
                <a:off x="3302"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47" name="Freeform 907"/>
              <p:cNvSpPr>
                <a:spLocks/>
              </p:cNvSpPr>
              <p:nvPr/>
            </p:nvSpPr>
            <p:spPr bwMode="auto">
              <a:xfrm>
                <a:off x="3322" y="2147"/>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48" name="Freeform 908"/>
              <p:cNvSpPr>
                <a:spLocks/>
              </p:cNvSpPr>
              <p:nvPr/>
            </p:nvSpPr>
            <p:spPr bwMode="auto">
              <a:xfrm>
                <a:off x="3341"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49" name="Freeform 909"/>
              <p:cNvSpPr>
                <a:spLocks/>
              </p:cNvSpPr>
              <p:nvPr/>
            </p:nvSpPr>
            <p:spPr bwMode="auto">
              <a:xfrm>
                <a:off x="3361"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0" name="Freeform 910"/>
              <p:cNvSpPr>
                <a:spLocks/>
              </p:cNvSpPr>
              <p:nvPr/>
            </p:nvSpPr>
            <p:spPr bwMode="auto">
              <a:xfrm>
                <a:off x="3384" y="2147"/>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1" name="Freeform 911"/>
              <p:cNvSpPr>
                <a:spLocks/>
              </p:cNvSpPr>
              <p:nvPr/>
            </p:nvSpPr>
            <p:spPr bwMode="auto">
              <a:xfrm>
                <a:off x="3403"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2" name="Freeform 912"/>
              <p:cNvSpPr>
                <a:spLocks/>
              </p:cNvSpPr>
              <p:nvPr/>
            </p:nvSpPr>
            <p:spPr bwMode="auto">
              <a:xfrm>
                <a:off x="3423"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3" name="Freeform 913"/>
              <p:cNvSpPr>
                <a:spLocks/>
              </p:cNvSpPr>
              <p:nvPr/>
            </p:nvSpPr>
            <p:spPr bwMode="auto">
              <a:xfrm>
                <a:off x="3443"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4" name="Freeform 914"/>
              <p:cNvSpPr>
                <a:spLocks/>
              </p:cNvSpPr>
              <p:nvPr/>
            </p:nvSpPr>
            <p:spPr bwMode="auto">
              <a:xfrm>
                <a:off x="3463"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5" name="Freeform 915"/>
              <p:cNvSpPr>
                <a:spLocks/>
              </p:cNvSpPr>
              <p:nvPr/>
            </p:nvSpPr>
            <p:spPr bwMode="auto">
              <a:xfrm>
                <a:off x="3483"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6" name="Freeform 916"/>
              <p:cNvSpPr>
                <a:spLocks/>
              </p:cNvSpPr>
              <p:nvPr/>
            </p:nvSpPr>
            <p:spPr bwMode="auto">
              <a:xfrm>
                <a:off x="3503" y="2147"/>
                <a:ext cx="19" cy="19"/>
              </a:xfrm>
              <a:custGeom>
                <a:avLst/>
                <a:gdLst>
                  <a:gd name="T0" fmla="*/ 10 w 19"/>
                  <a:gd name="T1" fmla="*/ 0 h 19"/>
                  <a:gd name="T2" fmla="*/ 19 w 19"/>
                  <a:gd name="T3" fmla="*/ 19 h 19"/>
                  <a:gd name="T4" fmla="*/ 0 w 19"/>
                  <a:gd name="T5" fmla="*/ 19 h 19"/>
                  <a:gd name="T6" fmla="*/ 10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10" y="0"/>
                    </a:moveTo>
                    <a:lnTo>
                      <a:pt x="19"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7" name="Freeform 917"/>
              <p:cNvSpPr>
                <a:spLocks/>
              </p:cNvSpPr>
              <p:nvPr/>
            </p:nvSpPr>
            <p:spPr bwMode="auto">
              <a:xfrm>
                <a:off x="3522"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8" name="Freeform 918"/>
              <p:cNvSpPr>
                <a:spLocks/>
              </p:cNvSpPr>
              <p:nvPr/>
            </p:nvSpPr>
            <p:spPr bwMode="auto">
              <a:xfrm>
                <a:off x="3542"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59" name="Freeform 919"/>
              <p:cNvSpPr>
                <a:spLocks/>
              </p:cNvSpPr>
              <p:nvPr/>
            </p:nvSpPr>
            <p:spPr bwMode="auto">
              <a:xfrm>
                <a:off x="356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0" name="Freeform 920"/>
              <p:cNvSpPr>
                <a:spLocks/>
              </p:cNvSpPr>
              <p:nvPr/>
            </p:nvSpPr>
            <p:spPr bwMode="auto">
              <a:xfrm>
                <a:off x="3585" y="2147"/>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1" name="Freeform 921"/>
              <p:cNvSpPr>
                <a:spLocks/>
              </p:cNvSpPr>
              <p:nvPr/>
            </p:nvSpPr>
            <p:spPr bwMode="auto">
              <a:xfrm>
                <a:off x="3604"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2" name="Freeform 922"/>
              <p:cNvSpPr>
                <a:spLocks/>
              </p:cNvSpPr>
              <p:nvPr/>
            </p:nvSpPr>
            <p:spPr bwMode="auto">
              <a:xfrm>
                <a:off x="3624"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3" name="Freeform 923"/>
              <p:cNvSpPr>
                <a:spLocks/>
              </p:cNvSpPr>
              <p:nvPr/>
            </p:nvSpPr>
            <p:spPr bwMode="auto">
              <a:xfrm>
                <a:off x="3644"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4" name="Freeform 924"/>
              <p:cNvSpPr>
                <a:spLocks/>
              </p:cNvSpPr>
              <p:nvPr/>
            </p:nvSpPr>
            <p:spPr bwMode="auto">
              <a:xfrm>
                <a:off x="3664"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5" name="Freeform 925"/>
              <p:cNvSpPr>
                <a:spLocks/>
              </p:cNvSpPr>
              <p:nvPr/>
            </p:nvSpPr>
            <p:spPr bwMode="auto">
              <a:xfrm>
                <a:off x="3684"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6" name="Freeform 926"/>
              <p:cNvSpPr>
                <a:spLocks/>
              </p:cNvSpPr>
              <p:nvPr/>
            </p:nvSpPr>
            <p:spPr bwMode="auto">
              <a:xfrm>
                <a:off x="3704" y="2147"/>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7" name="Freeform 927"/>
              <p:cNvSpPr>
                <a:spLocks/>
              </p:cNvSpPr>
              <p:nvPr/>
            </p:nvSpPr>
            <p:spPr bwMode="auto">
              <a:xfrm>
                <a:off x="3723"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8" name="Freeform 928"/>
              <p:cNvSpPr>
                <a:spLocks/>
              </p:cNvSpPr>
              <p:nvPr/>
            </p:nvSpPr>
            <p:spPr bwMode="auto">
              <a:xfrm>
                <a:off x="3746"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69" name="Freeform 929"/>
              <p:cNvSpPr>
                <a:spLocks/>
              </p:cNvSpPr>
              <p:nvPr/>
            </p:nvSpPr>
            <p:spPr bwMode="auto">
              <a:xfrm>
                <a:off x="3766" y="2147"/>
                <a:ext cx="19" cy="19"/>
              </a:xfrm>
              <a:custGeom>
                <a:avLst/>
                <a:gdLst>
                  <a:gd name="T0" fmla="*/ 10 w 19"/>
                  <a:gd name="T1" fmla="*/ 0 h 19"/>
                  <a:gd name="T2" fmla="*/ 19 w 19"/>
                  <a:gd name="T3" fmla="*/ 19 h 19"/>
                  <a:gd name="T4" fmla="*/ 0 w 19"/>
                  <a:gd name="T5" fmla="*/ 19 h 19"/>
                  <a:gd name="T6" fmla="*/ 10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10" y="0"/>
                    </a:moveTo>
                    <a:lnTo>
                      <a:pt x="19"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0" name="Freeform 930"/>
              <p:cNvSpPr>
                <a:spLocks/>
              </p:cNvSpPr>
              <p:nvPr/>
            </p:nvSpPr>
            <p:spPr bwMode="auto">
              <a:xfrm>
                <a:off x="378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1" name="Freeform 931"/>
              <p:cNvSpPr>
                <a:spLocks/>
              </p:cNvSpPr>
              <p:nvPr/>
            </p:nvSpPr>
            <p:spPr bwMode="auto">
              <a:xfrm>
                <a:off x="380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2" name="Freeform 932"/>
              <p:cNvSpPr>
                <a:spLocks/>
              </p:cNvSpPr>
              <p:nvPr/>
            </p:nvSpPr>
            <p:spPr bwMode="auto">
              <a:xfrm>
                <a:off x="382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3" name="Freeform 933"/>
              <p:cNvSpPr>
                <a:spLocks/>
              </p:cNvSpPr>
              <p:nvPr/>
            </p:nvSpPr>
            <p:spPr bwMode="auto">
              <a:xfrm>
                <a:off x="384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4" name="Freeform 934"/>
              <p:cNvSpPr>
                <a:spLocks/>
              </p:cNvSpPr>
              <p:nvPr/>
            </p:nvSpPr>
            <p:spPr bwMode="auto">
              <a:xfrm>
                <a:off x="386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5" name="Freeform 935"/>
              <p:cNvSpPr>
                <a:spLocks/>
              </p:cNvSpPr>
              <p:nvPr/>
            </p:nvSpPr>
            <p:spPr bwMode="auto">
              <a:xfrm>
                <a:off x="3885" y="214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6" name="Freeform 936"/>
              <p:cNvSpPr>
                <a:spLocks/>
              </p:cNvSpPr>
              <p:nvPr/>
            </p:nvSpPr>
            <p:spPr bwMode="auto">
              <a:xfrm>
                <a:off x="3905" y="2147"/>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7" name="Freeform 937"/>
              <p:cNvSpPr>
                <a:spLocks/>
              </p:cNvSpPr>
              <p:nvPr/>
            </p:nvSpPr>
            <p:spPr bwMode="auto">
              <a:xfrm>
                <a:off x="3927"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8" name="Freeform 938"/>
              <p:cNvSpPr>
                <a:spLocks/>
              </p:cNvSpPr>
              <p:nvPr/>
            </p:nvSpPr>
            <p:spPr bwMode="auto">
              <a:xfrm>
                <a:off x="3947"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79" name="Freeform 939"/>
              <p:cNvSpPr>
                <a:spLocks/>
              </p:cNvSpPr>
              <p:nvPr/>
            </p:nvSpPr>
            <p:spPr bwMode="auto">
              <a:xfrm>
                <a:off x="3967" y="2144"/>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0" name="Freeform 940"/>
              <p:cNvSpPr>
                <a:spLocks/>
              </p:cNvSpPr>
              <p:nvPr/>
            </p:nvSpPr>
            <p:spPr bwMode="auto">
              <a:xfrm>
                <a:off x="3986"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1" name="Freeform 941"/>
              <p:cNvSpPr>
                <a:spLocks/>
              </p:cNvSpPr>
              <p:nvPr/>
            </p:nvSpPr>
            <p:spPr bwMode="auto">
              <a:xfrm>
                <a:off x="4006"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2" name="Freeform 942"/>
              <p:cNvSpPr>
                <a:spLocks/>
              </p:cNvSpPr>
              <p:nvPr/>
            </p:nvSpPr>
            <p:spPr bwMode="auto">
              <a:xfrm>
                <a:off x="4026"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3" name="Freeform 943"/>
              <p:cNvSpPr>
                <a:spLocks/>
              </p:cNvSpPr>
              <p:nvPr/>
            </p:nvSpPr>
            <p:spPr bwMode="auto">
              <a:xfrm>
                <a:off x="4046"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4" name="Freeform 944"/>
              <p:cNvSpPr>
                <a:spLocks/>
              </p:cNvSpPr>
              <p:nvPr/>
            </p:nvSpPr>
            <p:spPr bwMode="auto">
              <a:xfrm>
                <a:off x="4066"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5" name="Freeform 945"/>
              <p:cNvSpPr>
                <a:spLocks/>
              </p:cNvSpPr>
              <p:nvPr/>
            </p:nvSpPr>
            <p:spPr bwMode="auto">
              <a:xfrm>
                <a:off x="4086" y="2144"/>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6" name="Freeform 946"/>
              <p:cNvSpPr>
                <a:spLocks/>
              </p:cNvSpPr>
              <p:nvPr/>
            </p:nvSpPr>
            <p:spPr bwMode="auto">
              <a:xfrm>
                <a:off x="4108"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7" name="Freeform 947"/>
              <p:cNvSpPr>
                <a:spLocks/>
              </p:cNvSpPr>
              <p:nvPr/>
            </p:nvSpPr>
            <p:spPr bwMode="auto">
              <a:xfrm>
                <a:off x="4128"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8" name="Freeform 948"/>
              <p:cNvSpPr>
                <a:spLocks/>
              </p:cNvSpPr>
              <p:nvPr/>
            </p:nvSpPr>
            <p:spPr bwMode="auto">
              <a:xfrm>
                <a:off x="4148" y="2144"/>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89" name="Freeform 949"/>
              <p:cNvSpPr>
                <a:spLocks/>
              </p:cNvSpPr>
              <p:nvPr/>
            </p:nvSpPr>
            <p:spPr bwMode="auto">
              <a:xfrm>
                <a:off x="4167"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0" name="Freeform 950"/>
              <p:cNvSpPr>
                <a:spLocks/>
              </p:cNvSpPr>
              <p:nvPr/>
            </p:nvSpPr>
            <p:spPr bwMode="auto">
              <a:xfrm>
                <a:off x="4187"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1" name="Freeform 951"/>
              <p:cNvSpPr>
                <a:spLocks/>
              </p:cNvSpPr>
              <p:nvPr/>
            </p:nvSpPr>
            <p:spPr bwMode="auto">
              <a:xfrm>
                <a:off x="4207"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2" name="Freeform 952"/>
              <p:cNvSpPr>
                <a:spLocks/>
              </p:cNvSpPr>
              <p:nvPr/>
            </p:nvSpPr>
            <p:spPr bwMode="auto">
              <a:xfrm>
                <a:off x="4227" y="214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3" name="Freeform 953"/>
              <p:cNvSpPr>
                <a:spLocks/>
              </p:cNvSpPr>
              <p:nvPr/>
            </p:nvSpPr>
            <p:spPr bwMode="auto">
              <a:xfrm>
                <a:off x="4247"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4" name="Freeform 954"/>
              <p:cNvSpPr>
                <a:spLocks/>
              </p:cNvSpPr>
              <p:nvPr/>
            </p:nvSpPr>
            <p:spPr bwMode="auto">
              <a:xfrm>
                <a:off x="4267"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5" name="Freeform 955"/>
              <p:cNvSpPr>
                <a:spLocks/>
              </p:cNvSpPr>
              <p:nvPr/>
            </p:nvSpPr>
            <p:spPr bwMode="auto">
              <a:xfrm>
                <a:off x="4289"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6" name="Freeform 956"/>
              <p:cNvSpPr>
                <a:spLocks/>
              </p:cNvSpPr>
              <p:nvPr/>
            </p:nvSpPr>
            <p:spPr bwMode="auto">
              <a:xfrm>
                <a:off x="4309"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7" name="Freeform 957"/>
              <p:cNvSpPr>
                <a:spLocks/>
              </p:cNvSpPr>
              <p:nvPr/>
            </p:nvSpPr>
            <p:spPr bwMode="auto">
              <a:xfrm>
                <a:off x="4329"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8" name="Freeform 958"/>
              <p:cNvSpPr>
                <a:spLocks/>
              </p:cNvSpPr>
              <p:nvPr/>
            </p:nvSpPr>
            <p:spPr bwMode="auto">
              <a:xfrm>
                <a:off x="4349" y="2142"/>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199" name="Freeform 959"/>
              <p:cNvSpPr>
                <a:spLocks/>
              </p:cNvSpPr>
              <p:nvPr/>
            </p:nvSpPr>
            <p:spPr bwMode="auto">
              <a:xfrm>
                <a:off x="4368"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0" name="Freeform 960"/>
              <p:cNvSpPr>
                <a:spLocks/>
              </p:cNvSpPr>
              <p:nvPr/>
            </p:nvSpPr>
            <p:spPr bwMode="auto">
              <a:xfrm>
                <a:off x="4388" y="214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1" name="Freeform 961"/>
              <p:cNvSpPr>
                <a:spLocks/>
              </p:cNvSpPr>
              <p:nvPr/>
            </p:nvSpPr>
            <p:spPr bwMode="auto">
              <a:xfrm>
                <a:off x="4408" y="213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2" name="Freeform 962"/>
              <p:cNvSpPr>
                <a:spLocks/>
              </p:cNvSpPr>
              <p:nvPr/>
            </p:nvSpPr>
            <p:spPr bwMode="auto">
              <a:xfrm>
                <a:off x="4428" y="213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3" name="Freeform 963"/>
              <p:cNvSpPr>
                <a:spLocks/>
              </p:cNvSpPr>
              <p:nvPr/>
            </p:nvSpPr>
            <p:spPr bwMode="auto">
              <a:xfrm>
                <a:off x="4448" y="213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4" name="Freeform 964"/>
              <p:cNvSpPr>
                <a:spLocks/>
              </p:cNvSpPr>
              <p:nvPr/>
            </p:nvSpPr>
            <p:spPr bwMode="auto">
              <a:xfrm>
                <a:off x="4470" y="213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5" name="Freeform 965"/>
              <p:cNvSpPr>
                <a:spLocks/>
              </p:cNvSpPr>
              <p:nvPr/>
            </p:nvSpPr>
            <p:spPr bwMode="auto">
              <a:xfrm>
                <a:off x="4490" y="213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6" name="Freeform 966"/>
              <p:cNvSpPr>
                <a:spLocks/>
              </p:cNvSpPr>
              <p:nvPr/>
            </p:nvSpPr>
            <p:spPr bwMode="auto">
              <a:xfrm>
                <a:off x="4510" y="213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7" name="Freeform 967"/>
              <p:cNvSpPr>
                <a:spLocks/>
              </p:cNvSpPr>
              <p:nvPr/>
            </p:nvSpPr>
            <p:spPr bwMode="auto">
              <a:xfrm>
                <a:off x="4530" y="2137"/>
                <a:ext cx="19" cy="19"/>
              </a:xfrm>
              <a:custGeom>
                <a:avLst/>
                <a:gdLst>
                  <a:gd name="T0" fmla="*/ 10 w 19"/>
                  <a:gd name="T1" fmla="*/ 0 h 19"/>
                  <a:gd name="T2" fmla="*/ 19 w 19"/>
                  <a:gd name="T3" fmla="*/ 19 h 19"/>
                  <a:gd name="T4" fmla="*/ 0 w 19"/>
                  <a:gd name="T5" fmla="*/ 19 h 19"/>
                  <a:gd name="T6" fmla="*/ 10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10" y="0"/>
                    </a:moveTo>
                    <a:lnTo>
                      <a:pt x="19"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8" name="Freeform 968"/>
              <p:cNvSpPr>
                <a:spLocks/>
              </p:cNvSpPr>
              <p:nvPr/>
            </p:nvSpPr>
            <p:spPr bwMode="auto">
              <a:xfrm>
                <a:off x="4549" y="213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09" name="Freeform 969"/>
              <p:cNvSpPr>
                <a:spLocks/>
              </p:cNvSpPr>
              <p:nvPr/>
            </p:nvSpPr>
            <p:spPr bwMode="auto">
              <a:xfrm>
                <a:off x="4569" y="213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0" name="Freeform 970"/>
              <p:cNvSpPr>
                <a:spLocks/>
              </p:cNvSpPr>
              <p:nvPr/>
            </p:nvSpPr>
            <p:spPr bwMode="auto">
              <a:xfrm>
                <a:off x="4589" y="213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1" name="Freeform 971"/>
              <p:cNvSpPr>
                <a:spLocks/>
              </p:cNvSpPr>
              <p:nvPr/>
            </p:nvSpPr>
            <p:spPr bwMode="auto">
              <a:xfrm>
                <a:off x="4609" y="213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2" name="Freeform 972"/>
              <p:cNvSpPr>
                <a:spLocks/>
              </p:cNvSpPr>
              <p:nvPr/>
            </p:nvSpPr>
            <p:spPr bwMode="auto">
              <a:xfrm>
                <a:off x="4629" y="213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3" name="Freeform 973"/>
              <p:cNvSpPr>
                <a:spLocks/>
              </p:cNvSpPr>
              <p:nvPr/>
            </p:nvSpPr>
            <p:spPr bwMode="auto">
              <a:xfrm>
                <a:off x="4651" y="21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4" name="Freeform 974"/>
              <p:cNvSpPr>
                <a:spLocks/>
              </p:cNvSpPr>
              <p:nvPr/>
            </p:nvSpPr>
            <p:spPr bwMode="auto">
              <a:xfrm>
                <a:off x="4671" y="21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5" name="Freeform 975"/>
              <p:cNvSpPr>
                <a:spLocks/>
              </p:cNvSpPr>
              <p:nvPr/>
            </p:nvSpPr>
            <p:spPr bwMode="auto">
              <a:xfrm>
                <a:off x="4691" y="212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6" name="Freeform 976"/>
              <p:cNvSpPr>
                <a:spLocks/>
              </p:cNvSpPr>
              <p:nvPr/>
            </p:nvSpPr>
            <p:spPr bwMode="auto">
              <a:xfrm>
                <a:off x="4711" y="212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7" name="Freeform 977"/>
              <p:cNvSpPr>
                <a:spLocks/>
              </p:cNvSpPr>
              <p:nvPr/>
            </p:nvSpPr>
            <p:spPr bwMode="auto">
              <a:xfrm>
                <a:off x="4731" y="2127"/>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8" name="Freeform 978"/>
              <p:cNvSpPr>
                <a:spLocks/>
              </p:cNvSpPr>
              <p:nvPr/>
            </p:nvSpPr>
            <p:spPr bwMode="auto">
              <a:xfrm>
                <a:off x="4750" y="21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19" name="Freeform 979"/>
              <p:cNvSpPr>
                <a:spLocks/>
              </p:cNvSpPr>
              <p:nvPr/>
            </p:nvSpPr>
            <p:spPr bwMode="auto">
              <a:xfrm>
                <a:off x="4770" y="21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0" name="Freeform 980"/>
              <p:cNvSpPr>
                <a:spLocks/>
              </p:cNvSpPr>
              <p:nvPr/>
            </p:nvSpPr>
            <p:spPr bwMode="auto">
              <a:xfrm>
                <a:off x="4790" y="21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1" name="Freeform 981"/>
              <p:cNvSpPr>
                <a:spLocks/>
              </p:cNvSpPr>
              <p:nvPr/>
            </p:nvSpPr>
            <p:spPr bwMode="auto">
              <a:xfrm>
                <a:off x="4810" y="21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2" name="Freeform 982"/>
              <p:cNvSpPr>
                <a:spLocks/>
              </p:cNvSpPr>
              <p:nvPr/>
            </p:nvSpPr>
            <p:spPr bwMode="auto">
              <a:xfrm>
                <a:off x="4832" y="211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3" name="Freeform 983"/>
              <p:cNvSpPr>
                <a:spLocks/>
              </p:cNvSpPr>
              <p:nvPr/>
            </p:nvSpPr>
            <p:spPr bwMode="auto">
              <a:xfrm>
                <a:off x="4852" y="211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4" name="Freeform 984"/>
              <p:cNvSpPr>
                <a:spLocks/>
              </p:cNvSpPr>
              <p:nvPr/>
            </p:nvSpPr>
            <p:spPr bwMode="auto">
              <a:xfrm>
                <a:off x="4872" y="211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5" name="Freeform 985"/>
              <p:cNvSpPr>
                <a:spLocks/>
              </p:cNvSpPr>
              <p:nvPr/>
            </p:nvSpPr>
            <p:spPr bwMode="auto">
              <a:xfrm>
                <a:off x="4892" y="211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6" name="Freeform 986"/>
              <p:cNvSpPr>
                <a:spLocks/>
              </p:cNvSpPr>
              <p:nvPr/>
            </p:nvSpPr>
            <p:spPr bwMode="auto">
              <a:xfrm>
                <a:off x="4912" y="2112"/>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7" name="Freeform 987"/>
              <p:cNvSpPr>
                <a:spLocks/>
              </p:cNvSpPr>
              <p:nvPr/>
            </p:nvSpPr>
            <p:spPr bwMode="auto">
              <a:xfrm>
                <a:off x="4931" y="210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8" name="Freeform 988"/>
              <p:cNvSpPr>
                <a:spLocks/>
              </p:cNvSpPr>
              <p:nvPr/>
            </p:nvSpPr>
            <p:spPr bwMode="auto">
              <a:xfrm>
                <a:off x="4951" y="210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29" name="Freeform 989"/>
              <p:cNvSpPr>
                <a:spLocks/>
              </p:cNvSpPr>
              <p:nvPr/>
            </p:nvSpPr>
            <p:spPr bwMode="auto">
              <a:xfrm>
                <a:off x="4971" y="210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0" name="Freeform 990"/>
              <p:cNvSpPr>
                <a:spLocks/>
              </p:cNvSpPr>
              <p:nvPr/>
            </p:nvSpPr>
            <p:spPr bwMode="auto">
              <a:xfrm>
                <a:off x="4991" y="210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1" name="Freeform 991"/>
              <p:cNvSpPr>
                <a:spLocks/>
              </p:cNvSpPr>
              <p:nvPr/>
            </p:nvSpPr>
            <p:spPr bwMode="auto">
              <a:xfrm>
                <a:off x="5013" y="209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2" name="Freeform 992"/>
              <p:cNvSpPr>
                <a:spLocks/>
              </p:cNvSpPr>
              <p:nvPr/>
            </p:nvSpPr>
            <p:spPr bwMode="auto">
              <a:xfrm>
                <a:off x="5033" y="209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3" name="Freeform 993"/>
              <p:cNvSpPr>
                <a:spLocks/>
              </p:cNvSpPr>
              <p:nvPr/>
            </p:nvSpPr>
            <p:spPr bwMode="auto">
              <a:xfrm>
                <a:off x="5053" y="209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4" name="Freeform 994"/>
              <p:cNvSpPr>
                <a:spLocks/>
              </p:cNvSpPr>
              <p:nvPr/>
            </p:nvSpPr>
            <p:spPr bwMode="auto">
              <a:xfrm>
                <a:off x="5073" y="208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5" name="Freeform 995"/>
              <p:cNvSpPr>
                <a:spLocks/>
              </p:cNvSpPr>
              <p:nvPr/>
            </p:nvSpPr>
            <p:spPr bwMode="auto">
              <a:xfrm>
                <a:off x="5093" y="208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6" name="Freeform 996"/>
              <p:cNvSpPr>
                <a:spLocks/>
              </p:cNvSpPr>
              <p:nvPr/>
            </p:nvSpPr>
            <p:spPr bwMode="auto">
              <a:xfrm>
                <a:off x="5113" y="2080"/>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7" name="Freeform 997"/>
              <p:cNvSpPr>
                <a:spLocks/>
              </p:cNvSpPr>
              <p:nvPr/>
            </p:nvSpPr>
            <p:spPr bwMode="auto">
              <a:xfrm>
                <a:off x="5132" y="207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8" name="Freeform 998"/>
              <p:cNvSpPr>
                <a:spLocks/>
              </p:cNvSpPr>
              <p:nvPr/>
            </p:nvSpPr>
            <p:spPr bwMode="auto">
              <a:xfrm>
                <a:off x="5152" y="207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39" name="Freeform 999"/>
              <p:cNvSpPr>
                <a:spLocks/>
              </p:cNvSpPr>
              <p:nvPr/>
            </p:nvSpPr>
            <p:spPr bwMode="auto">
              <a:xfrm>
                <a:off x="5172" y="206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0" name="Freeform 1000"/>
              <p:cNvSpPr>
                <a:spLocks/>
              </p:cNvSpPr>
              <p:nvPr/>
            </p:nvSpPr>
            <p:spPr bwMode="auto">
              <a:xfrm>
                <a:off x="5194" y="205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1" name="Freeform 1001"/>
              <p:cNvSpPr>
                <a:spLocks/>
              </p:cNvSpPr>
              <p:nvPr/>
            </p:nvSpPr>
            <p:spPr bwMode="auto">
              <a:xfrm>
                <a:off x="5214" y="205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2" name="Freeform 1002"/>
              <p:cNvSpPr>
                <a:spLocks/>
              </p:cNvSpPr>
              <p:nvPr/>
            </p:nvSpPr>
            <p:spPr bwMode="auto">
              <a:xfrm>
                <a:off x="5234" y="204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3" name="Freeform 1003"/>
              <p:cNvSpPr>
                <a:spLocks/>
              </p:cNvSpPr>
              <p:nvPr/>
            </p:nvSpPr>
            <p:spPr bwMode="auto">
              <a:xfrm>
                <a:off x="5254" y="203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4" name="Freeform 1004"/>
              <p:cNvSpPr>
                <a:spLocks/>
              </p:cNvSpPr>
              <p:nvPr/>
            </p:nvSpPr>
            <p:spPr bwMode="auto">
              <a:xfrm>
                <a:off x="5274" y="203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5" name="Oval 1005"/>
              <p:cNvSpPr>
                <a:spLocks noChangeArrowheads="1"/>
              </p:cNvSpPr>
              <p:nvPr/>
            </p:nvSpPr>
            <p:spPr bwMode="auto">
              <a:xfrm>
                <a:off x="3282"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6" name="Oval 1006"/>
              <p:cNvSpPr>
                <a:spLocks noChangeArrowheads="1"/>
              </p:cNvSpPr>
              <p:nvPr/>
            </p:nvSpPr>
            <p:spPr bwMode="auto">
              <a:xfrm>
                <a:off x="3302"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7" name="Oval 1007"/>
              <p:cNvSpPr>
                <a:spLocks noChangeArrowheads="1"/>
              </p:cNvSpPr>
              <p:nvPr/>
            </p:nvSpPr>
            <p:spPr bwMode="auto">
              <a:xfrm>
                <a:off x="3322"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8" name="Oval 1008"/>
              <p:cNvSpPr>
                <a:spLocks noChangeArrowheads="1"/>
              </p:cNvSpPr>
              <p:nvPr/>
            </p:nvSpPr>
            <p:spPr bwMode="auto">
              <a:xfrm>
                <a:off x="3341" y="214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49" name="Oval 1009"/>
              <p:cNvSpPr>
                <a:spLocks noChangeArrowheads="1"/>
              </p:cNvSpPr>
              <p:nvPr/>
            </p:nvSpPr>
            <p:spPr bwMode="auto">
              <a:xfrm>
                <a:off x="3361" y="214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4250" name="Oval 1010"/>
              <p:cNvSpPr>
                <a:spLocks noChangeArrowheads="1"/>
              </p:cNvSpPr>
              <p:nvPr/>
            </p:nvSpPr>
            <p:spPr bwMode="auto">
              <a:xfrm>
                <a:off x="3384"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grpSp>
          <p:nvGrpSpPr>
            <p:cNvPr id="32778" name="Group 1212"/>
            <p:cNvGrpSpPr>
              <a:grpSpLocks/>
            </p:cNvGrpSpPr>
            <p:nvPr/>
          </p:nvGrpSpPr>
          <p:grpSpPr bwMode="auto">
            <a:xfrm>
              <a:off x="2994" y="636"/>
              <a:ext cx="2746" cy="3684"/>
              <a:chOff x="2994" y="636"/>
              <a:chExt cx="2746" cy="3684"/>
            </a:xfrm>
          </p:grpSpPr>
          <p:sp>
            <p:nvSpPr>
              <p:cNvPr id="33851" name="Oval 1012"/>
              <p:cNvSpPr>
                <a:spLocks noChangeArrowheads="1"/>
              </p:cNvSpPr>
              <p:nvPr/>
            </p:nvSpPr>
            <p:spPr bwMode="auto">
              <a:xfrm>
                <a:off x="3403" y="214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2" name="Oval 1013"/>
              <p:cNvSpPr>
                <a:spLocks noChangeArrowheads="1"/>
              </p:cNvSpPr>
              <p:nvPr/>
            </p:nvSpPr>
            <p:spPr bwMode="auto">
              <a:xfrm>
                <a:off x="3423" y="214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3" name="Oval 1014"/>
              <p:cNvSpPr>
                <a:spLocks noChangeArrowheads="1"/>
              </p:cNvSpPr>
              <p:nvPr/>
            </p:nvSpPr>
            <p:spPr bwMode="auto">
              <a:xfrm>
                <a:off x="3443"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4" name="Oval 1015"/>
              <p:cNvSpPr>
                <a:spLocks noChangeArrowheads="1"/>
              </p:cNvSpPr>
              <p:nvPr/>
            </p:nvSpPr>
            <p:spPr bwMode="auto">
              <a:xfrm>
                <a:off x="3463"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5" name="Oval 1016"/>
              <p:cNvSpPr>
                <a:spLocks noChangeArrowheads="1"/>
              </p:cNvSpPr>
              <p:nvPr/>
            </p:nvSpPr>
            <p:spPr bwMode="auto">
              <a:xfrm>
                <a:off x="3483"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6" name="Oval 1017"/>
              <p:cNvSpPr>
                <a:spLocks noChangeArrowheads="1"/>
              </p:cNvSpPr>
              <p:nvPr/>
            </p:nvSpPr>
            <p:spPr bwMode="auto">
              <a:xfrm>
                <a:off x="3503" y="21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7" name="Oval 1018"/>
              <p:cNvSpPr>
                <a:spLocks noChangeArrowheads="1"/>
              </p:cNvSpPr>
              <p:nvPr/>
            </p:nvSpPr>
            <p:spPr bwMode="auto">
              <a:xfrm>
                <a:off x="3522" y="214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8" name="Oval 1019"/>
              <p:cNvSpPr>
                <a:spLocks noChangeArrowheads="1"/>
              </p:cNvSpPr>
              <p:nvPr/>
            </p:nvSpPr>
            <p:spPr bwMode="auto">
              <a:xfrm>
                <a:off x="3542" y="214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59" name="Oval 1020"/>
              <p:cNvSpPr>
                <a:spLocks noChangeArrowheads="1"/>
              </p:cNvSpPr>
              <p:nvPr/>
            </p:nvSpPr>
            <p:spPr bwMode="auto">
              <a:xfrm>
                <a:off x="3565" y="214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0" name="Oval 1021"/>
              <p:cNvSpPr>
                <a:spLocks noChangeArrowheads="1"/>
              </p:cNvSpPr>
              <p:nvPr/>
            </p:nvSpPr>
            <p:spPr bwMode="auto">
              <a:xfrm>
                <a:off x="3585" y="214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1" name="Oval 1022"/>
              <p:cNvSpPr>
                <a:spLocks noChangeArrowheads="1"/>
              </p:cNvSpPr>
              <p:nvPr/>
            </p:nvSpPr>
            <p:spPr bwMode="auto">
              <a:xfrm>
                <a:off x="3604" y="214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2" name="Oval 1023"/>
              <p:cNvSpPr>
                <a:spLocks noChangeArrowheads="1"/>
              </p:cNvSpPr>
              <p:nvPr/>
            </p:nvSpPr>
            <p:spPr bwMode="auto">
              <a:xfrm>
                <a:off x="3624" y="214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3" name="Oval 1024"/>
              <p:cNvSpPr>
                <a:spLocks noChangeArrowheads="1"/>
              </p:cNvSpPr>
              <p:nvPr/>
            </p:nvSpPr>
            <p:spPr bwMode="auto">
              <a:xfrm>
                <a:off x="3644" y="214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4" name="Oval 1025"/>
              <p:cNvSpPr>
                <a:spLocks noChangeArrowheads="1"/>
              </p:cNvSpPr>
              <p:nvPr/>
            </p:nvSpPr>
            <p:spPr bwMode="auto">
              <a:xfrm>
                <a:off x="3664" y="214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5" name="Oval 1026"/>
              <p:cNvSpPr>
                <a:spLocks noChangeArrowheads="1"/>
              </p:cNvSpPr>
              <p:nvPr/>
            </p:nvSpPr>
            <p:spPr bwMode="auto">
              <a:xfrm>
                <a:off x="3684" y="213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6" name="Oval 1027"/>
              <p:cNvSpPr>
                <a:spLocks noChangeArrowheads="1"/>
              </p:cNvSpPr>
              <p:nvPr/>
            </p:nvSpPr>
            <p:spPr bwMode="auto">
              <a:xfrm>
                <a:off x="3704" y="213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7" name="Oval 1028"/>
              <p:cNvSpPr>
                <a:spLocks noChangeArrowheads="1"/>
              </p:cNvSpPr>
              <p:nvPr/>
            </p:nvSpPr>
            <p:spPr bwMode="auto">
              <a:xfrm>
                <a:off x="3723" y="213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8" name="Oval 1029"/>
              <p:cNvSpPr>
                <a:spLocks noChangeArrowheads="1"/>
              </p:cNvSpPr>
              <p:nvPr/>
            </p:nvSpPr>
            <p:spPr bwMode="auto">
              <a:xfrm>
                <a:off x="3746" y="213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69" name="Oval 1030"/>
              <p:cNvSpPr>
                <a:spLocks noChangeArrowheads="1"/>
              </p:cNvSpPr>
              <p:nvPr/>
            </p:nvSpPr>
            <p:spPr bwMode="auto">
              <a:xfrm>
                <a:off x="3766" y="213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0" name="Oval 1031"/>
              <p:cNvSpPr>
                <a:spLocks noChangeArrowheads="1"/>
              </p:cNvSpPr>
              <p:nvPr/>
            </p:nvSpPr>
            <p:spPr bwMode="auto">
              <a:xfrm>
                <a:off x="3785" y="2137"/>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1" name="Oval 1032"/>
              <p:cNvSpPr>
                <a:spLocks noChangeArrowheads="1"/>
              </p:cNvSpPr>
              <p:nvPr/>
            </p:nvSpPr>
            <p:spPr bwMode="auto">
              <a:xfrm>
                <a:off x="3805" y="2137"/>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2" name="Oval 1033"/>
              <p:cNvSpPr>
                <a:spLocks noChangeArrowheads="1"/>
              </p:cNvSpPr>
              <p:nvPr/>
            </p:nvSpPr>
            <p:spPr bwMode="auto">
              <a:xfrm>
                <a:off x="3825" y="213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3" name="Oval 1034"/>
              <p:cNvSpPr>
                <a:spLocks noChangeArrowheads="1"/>
              </p:cNvSpPr>
              <p:nvPr/>
            </p:nvSpPr>
            <p:spPr bwMode="auto">
              <a:xfrm>
                <a:off x="3845" y="213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4" name="Oval 1035"/>
              <p:cNvSpPr>
                <a:spLocks noChangeArrowheads="1"/>
              </p:cNvSpPr>
              <p:nvPr/>
            </p:nvSpPr>
            <p:spPr bwMode="auto">
              <a:xfrm>
                <a:off x="3865" y="213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5" name="Oval 1036"/>
              <p:cNvSpPr>
                <a:spLocks noChangeArrowheads="1"/>
              </p:cNvSpPr>
              <p:nvPr/>
            </p:nvSpPr>
            <p:spPr bwMode="auto">
              <a:xfrm>
                <a:off x="3885" y="213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6" name="Oval 1037"/>
              <p:cNvSpPr>
                <a:spLocks noChangeArrowheads="1"/>
              </p:cNvSpPr>
              <p:nvPr/>
            </p:nvSpPr>
            <p:spPr bwMode="auto">
              <a:xfrm>
                <a:off x="3905" y="213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7" name="Oval 1038"/>
              <p:cNvSpPr>
                <a:spLocks noChangeArrowheads="1"/>
              </p:cNvSpPr>
              <p:nvPr/>
            </p:nvSpPr>
            <p:spPr bwMode="auto">
              <a:xfrm>
                <a:off x="3927" y="213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8" name="Oval 1039"/>
              <p:cNvSpPr>
                <a:spLocks noChangeArrowheads="1"/>
              </p:cNvSpPr>
              <p:nvPr/>
            </p:nvSpPr>
            <p:spPr bwMode="auto">
              <a:xfrm>
                <a:off x="3947" y="213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79" name="Oval 1040"/>
              <p:cNvSpPr>
                <a:spLocks noChangeArrowheads="1"/>
              </p:cNvSpPr>
              <p:nvPr/>
            </p:nvSpPr>
            <p:spPr bwMode="auto">
              <a:xfrm>
                <a:off x="3967" y="212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0" name="Oval 1041"/>
              <p:cNvSpPr>
                <a:spLocks noChangeArrowheads="1"/>
              </p:cNvSpPr>
              <p:nvPr/>
            </p:nvSpPr>
            <p:spPr bwMode="auto">
              <a:xfrm>
                <a:off x="3986" y="2129"/>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1" name="Oval 1042"/>
              <p:cNvSpPr>
                <a:spLocks noChangeArrowheads="1"/>
              </p:cNvSpPr>
              <p:nvPr/>
            </p:nvSpPr>
            <p:spPr bwMode="auto">
              <a:xfrm>
                <a:off x="4006" y="2127"/>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2" name="Oval 1043"/>
              <p:cNvSpPr>
                <a:spLocks noChangeArrowheads="1"/>
              </p:cNvSpPr>
              <p:nvPr/>
            </p:nvSpPr>
            <p:spPr bwMode="auto">
              <a:xfrm>
                <a:off x="4026" y="212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3" name="Oval 1044"/>
              <p:cNvSpPr>
                <a:spLocks noChangeArrowheads="1"/>
              </p:cNvSpPr>
              <p:nvPr/>
            </p:nvSpPr>
            <p:spPr bwMode="auto">
              <a:xfrm>
                <a:off x="4046" y="212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4" name="Oval 1045"/>
              <p:cNvSpPr>
                <a:spLocks noChangeArrowheads="1"/>
              </p:cNvSpPr>
              <p:nvPr/>
            </p:nvSpPr>
            <p:spPr bwMode="auto">
              <a:xfrm>
                <a:off x="4066" y="212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5" name="Oval 1046"/>
              <p:cNvSpPr>
                <a:spLocks noChangeArrowheads="1"/>
              </p:cNvSpPr>
              <p:nvPr/>
            </p:nvSpPr>
            <p:spPr bwMode="auto">
              <a:xfrm>
                <a:off x="4086" y="212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6" name="Oval 1047"/>
              <p:cNvSpPr>
                <a:spLocks noChangeArrowheads="1"/>
              </p:cNvSpPr>
              <p:nvPr/>
            </p:nvSpPr>
            <p:spPr bwMode="auto">
              <a:xfrm>
                <a:off x="4108" y="211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7" name="Oval 1048"/>
              <p:cNvSpPr>
                <a:spLocks noChangeArrowheads="1"/>
              </p:cNvSpPr>
              <p:nvPr/>
            </p:nvSpPr>
            <p:spPr bwMode="auto">
              <a:xfrm>
                <a:off x="4128" y="211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8" name="Oval 1049"/>
              <p:cNvSpPr>
                <a:spLocks noChangeArrowheads="1"/>
              </p:cNvSpPr>
              <p:nvPr/>
            </p:nvSpPr>
            <p:spPr bwMode="auto">
              <a:xfrm>
                <a:off x="4148" y="211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89" name="Oval 1050"/>
              <p:cNvSpPr>
                <a:spLocks noChangeArrowheads="1"/>
              </p:cNvSpPr>
              <p:nvPr/>
            </p:nvSpPr>
            <p:spPr bwMode="auto">
              <a:xfrm>
                <a:off x="4167" y="2114"/>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0" name="Oval 1051"/>
              <p:cNvSpPr>
                <a:spLocks noChangeArrowheads="1"/>
              </p:cNvSpPr>
              <p:nvPr/>
            </p:nvSpPr>
            <p:spPr bwMode="auto">
              <a:xfrm>
                <a:off x="4187" y="211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1" name="Oval 1052"/>
              <p:cNvSpPr>
                <a:spLocks noChangeArrowheads="1"/>
              </p:cNvSpPr>
              <p:nvPr/>
            </p:nvSpPr>
            <p:spPr bwMode="auto">
              <a:xfrm>
                <a:off x="4207" y="2109"/>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2" name="Oval 1053"/>
              <p:cNvSpPr>
                <a:spLocks noChangeArrowheads="1"/>
              </p:cNvSpPr>
              <p:nvPr/>
            </p:nvSpPr>
            <p:spPr bwMode="auto">
              <a:xfrm>
                <a:off x="4227" y="210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3" name="Oval 1054"/>
              <p:cNvSpPr>
                <a:spLocks noChangeArrowheads="1"/>
              </p:cNvSpPr>
              <p:nvPr/>
            </p:nvSpPr>
            <p:spPr bwMode="auto">
              <a:xfrm>
                <a:off x="4247" y="210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4" name="Oval 1055"/>
              <p:cNvSpPr>
                <a:spLocks noChangeArrowheads="1"/>
              </p:cNvSpPr>
              <p:nvPr/>
            </p:nvSpPr>
            <p:spPr bwMode="auto">
              <a:xfrm>
                <a:off x="4267" y="210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5" name="Oval 1056"/>
              <p:cNvSpPr>
                <a:spLocks noChangeArrowheads="1"/>
              </p:cNvSpPr>
              <p:nvPr/>
            </p:nvSpPr>
            <p:spPr bwMode="auto">
              <a:xfrm>
                <a:off x="4289" y="209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6" name="Oval 1057"/>
              <p:cNvSpPr>
                <a:spLocks noChangeArrowheads="1"/>
              </p:cNvSpPr>
              <p:nvPr/>
            </p:nvSpPr>
            <p:spPr bwMode="auto">
              <a:xfrm>
                <a:off x="4309" y="209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7" name="Oval 1058"/>
              <p:cNvSpPr>
                <a:spLocks noChangeArrowheads="1"/>
              </p:cNvSpPr>
              <p:nvPr/>
            </p:nvSpPr>
            <p:spPr bwMode="auto">
              <a:xfrm>
                <a:off x="4329" y="209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8" name="Oval 1059"/>
              <p:cNvSpPr>
                <a:spLocks noChangeArrowheads="1"/>
              </p:cNvSpPr>
              <p:nvPr/>
            </p:nvSpPr>
            <p:spPr bwMode="auto">
              <a:xfrm>
                <a:off x="4349" y="208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899" name="Oval 1060"/>
              <p:cNvSpPr>
                <a:spLocks noChangeArrowheads="1"/>
              </p:cNvSpPr>
              <p:nvPr/>
            </p:nvSpPr>
            <p:spPr bwMode="auto">
              <a:xfrm>
                <a:off x="4368" y="208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0" name="Oval 1061"/>
              <p:cNvSpPr>
                <a:spLocks noChangeArrowheads="1"/>
              </p:cNvSpPr>
              <p:nvPr/>
            </p:nvSpPr>
            <p:spPr bwMode="auto">
              <a:xfrm>
                <a:off x="4388" y="208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1" name="Oval 1062"/>
              <p:cNvSpPr>
                <a:spLocks noChangeArrowheads="1"/>
              </p:cNvSpPr>
              <p:nvPr/>
            </p:nvSpPr>
            <p:spPr bwMode="auto">
              <a:xfrm>
                <a:off x="4408" y="207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2" name="Oval 1063"/>
              <p:cNvSpPr>
                <a:spLocks noChangeArrowheads="1"/>
              </p:cNvSpPr>
              <p:nvPr/>
            </p:nvSpPr>
            <p:spPr bwMode="auto">
              <a:xfrm>
                <a:off x="4428" y="207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3" name="Oval 1064"/>
              <p:cNvSpPr>
                <a:spLocks noChangeArrowheads="1"/>
              </p:cNvSpPr>
              <p:nvPr/>
            </p:nvSpPr>
            <p:spPr bwMode="auto">
              <a:xfrm>
                <a:off x="4448" y="206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4" name="Oval 1065"/>
              <p:cNvSpPr>
                <a:spLocks noChangeArrowheads="1"/>
              </p:cNvSpPr>
              <p:nvPr/>
            </p:nvSpPr>
            <p:spPr bwMode="auto">
              <a:xfrm>
                <a:off x="4470" y="205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5" name="Oval 1066"/>
              <p:cNvSpPr>
                <a:spLocks noChangeArrowheads="1"/>
              </p:cNvSpPr>
              <p:nvPr/>
            </p:nvSpPr>
            <p:spPr bwMode="auto">
              <a:xfrm>
                <a:off x="4490" y="205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6" name="Oval 1067"/>
              <p:cNvSpPr>
                <a:spLocks noChangeArrowheads="1"/>
              </p:cNvSpPr>
              <p:nvPr/>
            </p:nvSpPr>
            <p:spPr bwMode="auto">
              <a:xfrm>
                <a:off x="4510" y="204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7" name="Oval 1068"/>
              <p:cNvSpPr>
                <a:spLocks noChangeArrowheads="1"/>
              </p:cNvSpPr>
              <p:nvPr/>
            </p:nvSpPr>
            <p:spPr bwMode="auto">
              <a:xfrm>
                <a:off x="4530" y="203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8" name="Oval 1069"/>
              <p:cNvSpPr>
                <a:spLocks noChangeArrowheads="1"/>
              </p:cNvSpPr>
              <p:nvPr/>
            </p:nvSpPr>
            <p:spPr bwMode="auto">
              <a:xfrm>
                <a:off x="4549" y="203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09" name="Oval 1070"/>
              <p:cNvSpPr>
                <a:spLocks noChangeArrowheads="1"/>
              </p:cNvSpPr>
              <p:nvPr/>
            </p:nvSpPr>
            <p:spPr bwMode="auto">
              <a:xfrm>
                <a:off x="4569" y="2023"/>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0" name="Oval 1071"/>
              <p:cNvSpPr>
                <a:spLocks noChangeArrowheads="1"/>
              </p:cNvSpPr>
              <p:nvPr/>
            </p:nvSpPr>
            <p:spPr bwMode="auto">
              <a:xfrm>
                <a:off x="4589" y="2013"/>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1" name="Oval 1072"/>
              <p:cNvSpPr>
                <a:spLocks noChangeArrowheads="1"/>
              </p:cNvSpPr>
              <p:nvPr/>
            </p:nvSpPr>
            <p:spPr bwMode="auto">
              <a:xfrm>
                <a:off x="4609" y="200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2" name="Oval 1073"/>
              <p:cNvSpPr>
                <a:spLocks noChangeArrowheads="1"/>
              </p:cNvSpPr>
              <p:nvPr/>
            </p:nvSpPr>
            <p:spPr bwMode="auto">
              <a:xfrm>
                <a:off x="4629" y="199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3" name="Oval 1074"/>
              <p:cNvSpPr>
                <a:spLocks noChangeArrowheads="1"/>
              </p:cNvSpPr>
              <p:nvPr/>
            </p:nvSpPr>
            <p:spPr bwMode="auto">
              <a:xfrm>
                <a:off x="4651" y="1983"/>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4" name="Oval 1075"/>
              <p:cNvSpPr>
                <a:spLocks noChangeArrowheads="1"/>
              </p:cNvSpPr>
              <p:nvPr/>
            </p:nvSpPr>
            <p:spPr bwMode="auto">
              <a:xfrm>
                <a:off x="4671" y="197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5" name="Oval 1076"/>
              <p:cNvSpPr>
                <a:spLocks noChangeArrowheads="1"/>
              </p:cNvSpPr>
              <p:nvPr/>
            </p:nvSpPr>
            <p:spPr bwMode="auto">
              <a:xfrm>
                <a:off x="4691" y="196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6" name="Oval 1077"/>
              <p:cNvSpPr>
                <a:spLocks noChangeArrowheads="1"/>
              </p:cNvSpPr>
              <p:nvPr/>
            </p:nvSpPr>
            <p:spPr bwMode="auto">
              <a:xfrm>
                <a:off x="4711" y="194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7" name="Oval 1078"/>
              <p:cNvSpPr>
                <a:spLocks noChangeArrowheads="1"/>
              </p:cNvSpPr>
              <p:nvPr/>
            </p:nvSpPr>
            <p:spPr bwMode="auto">
              <a:xfrm>
                <a:off x="4731" y="193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8" name="Oval 1079"/>
              <p:cNvSpPr>
                <a:spLocks noChangeArrowheads="1"/>
              </p:cNvSpPr>
              <p:nvPr/>
            </p:nvSpPr>
            <p:spPr bwMode="auto">
              <a:xfrm>
                <a:off x="4750" y="1918"/>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19" name="Oval 1080"/>
              <p:cNvSpPr>
                <a:spLocks noChangeArrowheads="1"/>
              </p:cNvSpPr>
              <p:nvPr/>
            </p:nvSpPr>
            <p:spPr bwMode="auto">
              <a:xfrm>
                <a:off x="4770" y="1903"/>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0" name="Oval 1081"/>
              <p:cNvSpPr>
                <a:spLocks noChangeArrowheads="1"/>
              </p:cNvSpPr>
              <p:nvPr/>
            </p:nvSpPr>
            <p:spPr bwMode="auto">
              <a:xfrm>
                <a:off x="4790" y="188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1" name="Oval 1082"/>
              <p:cNvSpPr>
                <a:spLocks noChangeArrowheads="1"/>
              </p:cNvSpPr>
              <p:nvPr/>
            </p:nvSpPr>
            <p:spPr bwMode="auto">
              <a:xfrm>
                <a:off x="4810" y="186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2" name="Oval 1083"/>
              <p:cNvSpPr>
                <a:spLocks noChangeArrowheads="1"/>
              </p:cNvSpPr>
              <p:nvPr/>
            </p:nvSpPr>
            <p:spPr bwMode="auto">
              <a:xfrm>
                <a:off x="4832" y="184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3" name="Oval 1084"/>
              <p:cNvSpPr>
                <a:spLocks noChangeArrowheads="1"/>
              </p:cNvSpPr>
              <p:nvPr/>
            </p:nvSpPr>
            <p:spPr bwMode="auto">
              <a:xfrm>
                <a:off x="4852" y="182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4" name="Oval 1085"/>
              <p:cNvSpPr>
                <a:spLocks noChangeArrowheads="1"/>
              </p:cNvSpPr>
              <p:nvPr/>
            </p:nvSpPr>
            <p:spPr bwMode="auto">
              <a:xfrm>
                <a:off x="4872" y="180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5" name="Oval 1086"/>
              <p:cNvSpPr>
                <a:spLocks noChangeArrowheads="1"/>
              </p:cNvSpPr>
              <p:nvPr/>
            </p:nvSpPr>
            <p:spPr bwMode="auto">
              <a:xfrm>
                <a:off x="4892" y="178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6" name="Oval 1087"/>
              <p:cNvSpPr>
                <a:spLocks noChangeArrowheads="1"/>
              </p:cNvSpPr>
              <p:nvPr/>
            </p:nvSpPr>
            <p:spPr bwMode="auto">
              <a:xfrm>
                <a:off x="4912" y="175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7" name="Oval 1088"/>
              <p:cNvSpPr>
                <a:spLocks noChangeArrowheads="1"/>
              </p:cNvSpPr>
              <p:nvPr/>
            </p:nvSpPr>
            <p:spPr bwMode="auto">
              <a:xfrm>
                <a:off x="4931" y="1727"/>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8" name="Oval 1089"/>
              <p:cNvSpPr>
                <a:spLocks noChangeArrowheads="1"/>
              </p:cNvSpPr>
              <p:nvPr/>
            </p:nvSpPr>
            <p:spPr bwMode="auto">
              <a:xfrm>
                <a:off x="4951" y="170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29" name="Oval 1090"/>
              <p:cNvSpPr>
                <a:spLocks noChangeArrowheads="1"/>
              </p:cNvSpPr>
              <p:nvPr/>
            </p:nvSpPr>
            <p:spPr bwMode="auto">
              <a:xfrm>
                <a:off x="4971" y="1668"/>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0" name="Oval 1091"/>
              <p:cNvSpPr>
                <a:spLocks noChangeArrowheads="1"/>
              </p:cNvSpPr>
              <p:nvPr/>
            </p:nvSpPr>
            <p:spPr bwMode="auto">
              <a:xfrm>
                <a:off x="4991" y="163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1" name="Oval 1092"/>
              <p:cNvSpPr>
                <a:spLocks noChangeArrowheads="1"/>
              </p:cNvSpPr>
              <p:nvPr/>
            </p:nvSpPr>
            <p:spPr bwMode="auto">
              <a:xfrm>
                <a:off x="5013" y="1598"/>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2" name="Oval 1093"/>
              <p:cNvSpPr>
                <a:spLocks noChangeArrowheads="1"/>
              </p:cNvSpPr>
              <p:nvPr/>
            </p:nvSpPr>
            <p:spPr bwMode="auto">
              <a:xfrm>
                <a:off x="5033" y="156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3" name="Oval 1094"/>
              <p:cNvSpPr>
                <a:spLocks noChangeArrowheads="1"/>
              </p:cNvSpPr>
              <p:nvPr/>
            </p:nvSpPr>
            <p:spPr bwMode="auto">
              <a:xfrm>
                <a:off x="5053" y="1519"/>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4" name="Oval 1095"/>
              <p:cNvSpPr>
                <a:spLocks noChangeArrowheads="1"/>
              </p:cNvSpPr>
              <p:nvPr/>
            </p:nvSpPr>
            <p:spPr bwMode="auto">
              <a:xfrm>
                <a:off x="5073" y="147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5" name="Oval 1096"/>
              <p:cNvSpPr>
                <a:spLocks noChangeArrowheads="1"/>
              </p:cNvSpPr>
              <p:nvPr/>
            </p:nvSpPr>
            <p:spPr bwMode="auto">
              <a:xfrm>
                <a:off x="5093" y="143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6" name="Oval 1097"/>
              <p:cNvSpPr>
                <a:spLocks noChangeArrowheads="1"/>
              </p:cNvSpPr>
              <p:nvPr/>
            </p:nvSpPr>
            <p:spPr bwMode="auto">
              <a:xfrm>
                <a:off x="5113" y="137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7" name="Oval 1098"/>
              <p:cNvSpPr>
                <a:spLocks noChangeArrowheads="1"/>
              </p:cNvSpPr>
              <p:nvPr/>
            </p:nvSpPr>
            <p:spPr bwMode="auto">
              <a:xfrm>
                <a:off x="5132" y="1325"/>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8" name="Oval 1099"/>
              <p:cNvSpPr>
                <a:spLocks noChangeArrowheads="1"/>
              </p:cNvSpPr>
              <p:nvPr/>
            </p:nvSpPr>
            <p:spPr bwMode="auto">
              <a:xfrm>
                <a:off x="5152" y="1268"/>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39" name="Oval 1100"/>
              <p:cNvSpPr>
                <a:spLocks noChangeArrowheads="1"/>
              </p:cNvSpPr>
              <p:nvPr/>
            </p:nvSpPr>
            <p:spPr bwMode="auto">
              <a:xfrm>
                <a:off x="5172" y="120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40" name="Oval 1101"/>
              <p:cNvSpPr>
                <a:spLocks noChangeArrowheads="1"/>
              </p:cNvSpPr>
              <p:nvPr/>
            </p:nvSpPr>
            <p:spPr bwMode="auto">
              <a:xfrm>
                <a:off x="5194" y="114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41" name="Oval 1102"/>
              <p:cNvSpPr>
                <a:spLocks noChangeArrowheads="1"/>
              </p:cNvSpPr>
              <p:nvPr/>
            </p:nvSpPr>
            <p:spPr bwMode="auto">
              <a:xfrm>
                <a:off x="5214" y="107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42" name="Oval 1103"/>
              <p:cNvSpPr>
                <a:spLocks noChangeArrowheads="1"/>
              </p:cNvSpPr>
              <p:nvPr/>
            </p:nvSpPr>
            <p:spPr bwMode="auto">
              <a:xfrm>
                <a:off x="5234" y="99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43" name="Oval 1104"/>
              <p:cNvSpPr>
                <a:spLocks noChangeArrowheads="1"/>
              </p:cNvSpPr>
              <p:nvPr/>
            </p:nvSpPr>
            <p:spPr bwMode="auto">
              <a:xfrm>
                <a:off x="5254" y="91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44" name="Oval 1105"/>
              <p:cNvSpPr>
                <a:spLocks noChangeArrowheads="1"/>
              </p:cNvSpPr>
              <p:nvPr/>
            </p:nvSpPr>
            <p:spPr bwMode="auto">
              <a:xfrm>
                <a:off x="5274" y="82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45" name="Rectangle 1106"/>
              <p:cNvSpPr>
                <a:spLocks noChangeArrowheads="1"/>
              </p:cNvSpPr>
              <p:nvPr/>
            </p:nvSpPr>
            <p:spPr bwMode="auto">
              <a:xfrm>
                <a:off x="3396" y="690"/>
                <a:ext cx="194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Сценарій 3: низька чисельність піленгаса (8,4 мільйонів) та </a:t>
                </a:r>
                <a:endParaRPr lang="ru-RU"/>
              </a:p>
            </p:txBody>
          </p:sp>
          <p:sp>
            <p:nvSpPr>
              <p:cNvPr id="33946" name="Rectangle 1107"/>
              <p:cNvSpPr>
                <a:spLocks noChangeArrowheads="1"/>
              </p:cNvSpPr>
              <p:nvPr/>
            </p:nvSpPr>
            <p:spPr bwMode="auto">
              <a:xfrm>
                <a:off x="3299" y="772"/>
                <a:ext cx="2416"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відносно висока сингіля (14 мільйонів) та лобаня (0.15 мільйонів) </a:t>
                </a:r>
                <a:endParaRPr lang="ru-RU"/>
              </a:p>
            </p:txBody>
          </p:sp>
          <p:sp>
            <p:nvSpPr>
              <p:cNvPr id="33947" name="Rectangle 1108"/>
              <p:cNvSpPr>
                <a:spLocks noChangeArrowheads="1"/>
              </p:cNvSpPr>
              <p:nvPr/>
            </p:nvSpPr>
            <p:spPr bwMode="auto">
              <a:xfrm>
                <a:off x="3217" y="2129"/>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0</a:t>
                </a:r>
                <a:endParaRPr lang="ru-RU"/>
              </a:p>
            </p:txBody>
          </p:sp>
          <p:sp>
            <p:nvSpPr>
              <p:cNvPr id="33948" name="Rectangle 1109"/>
              <p:cNvSpPr>
                <a:spLocks noChangeArrowheads="1"/>
              </p:cNvSpPr>
              <p:nvPr/>
            </p:nvSpPr>
            <p:spPr bwMode="auto">
              <a:xfrm>
                <a:off x="3136" y="1975"/>
                <a:ext cx="1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5000</a:t>
                </a:r>
                <a:endParaRPr lang="ru-RU"/>
              </a:p>
            </p:txBody>
          </p:sp>
          <p:sp>
            <p:nvSpPr>
              <p:cNvPr id="33949" name="Rectangle 1110"/>
              <p:cNvSpPr>
                <a:spLocks noChangeArrowheads="1"/>
              </p:cNvSpPr>
              <p:nvPr/>
            </p:nvSpPr>
            <p:spPr bwMode="auto">
              <a:xfrm>
                <a:off x="3108" y="1822"/>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10000</a:t>
                </a:r>
                <a:endParaRPr lang="ru-RU"/>
              </a:p>
            </p:txBody>
          </p:sp>
          <p:sp>
            <p:nvSpPr>
              <p:cNvPr id="33950" name="Rectangle 1111"/>
              <p:cNvSpPr>
                <a:spLocks noChangeArrowheads="1"/>
              </p:cNvSpPr>
              <p:nvPr/>
            </p:nvSpPr>
            <p:spPr bwMode="auto">
              <a:xfrm>
                <a:off x="3108" y="1668"/>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15000</a:t>
                </a:r>
                <a:endParaRPr lang="ru-RU"/>
              </a:p>
            </p:txBody>
          </p:sp>
          <p:sp>
            <p:nvSpPr>
              <p:cNvPr id="33951" name="Rectangle 1112"/>
              <p:cNvSpPr>
                <a:spLocks noChangeArrowheads="1"/>
              </p:cNvSpPr>
              <p:nvPr/>
            </p:nvSpPr>
            <p:spPr bwMode="auto">
              <a:xfrm>
                <a:off x="3108" y="1514"/>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20000</a:t>
                </a:r>
                <a:endParaRPr lang="ru-RU"/>
              </a:p>
            </p:txBody>
          </p:sp>
          <p:sp>
            <p:nvSpPr>
              <p:cNvPr id="33952" name="Rectangle 1113"/>
              <p:cNvSpPr>
                <a:spLocks noChangeArrowheads="1"/>
              </p:cNvSpPr>
              <p:nvPr/>
            </p:nvSpPr>
            <p:spPr bwMode="auto">
              <a:xfrm>
                <a:off x="3108" y="1360"/>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25000</a:t>
                </a:r>
                <a:endParaRPr lang="ru-RU"/>
              </a:p>
            </p:txBody>
          </p:sp>
          <p:sp>
            <p:nvSpPr>
              <p:cNvPr id="33953" name="Rectangle 1114"/>
              <p:cNvSpPr>
                <a:spLocks noChangeArrowheads="1"/>
              </p:cNvSpPr>
              <p:nvPr/>
            </p:nvSpPr>
            <p:spPr bwMode="auto">
              <a:xfrm>
                <a:off x="3108" y="1206"/>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30000</a:t>
                </a:r>
                <a:endParaRPr lang="ru-RU"/>
              </a:p>
            </p:txBody>
          </p:sp>
          <p:sp>
            <p:nvSpPr>
              <p:cNvPr id="33954" name="Rectangle 1115"/>
              <p:cNvSpPr>
                <a:spLocks noChangeArrowheads="1"/>
              </p:cNvSpPr>
              <p:nvPr/>
            </p:nvSpPr>
            <p:spPr bwMode="auto">
              <a:xfrm>
                <a:off x="3108" y="1053"/>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35000</a:t>
                </a:r>
                <a:endParaRPr lang="ru-RU"/>
              </a:p>
            </p:txBody>
          </p:sp>
          <p:sp>
            <p:nvSpPr>
              <p:cNvPr id="33955" name="Rectangle 1116"/>
              <p:cNvSpPr>
                <a:spLocks noChangeArrowheads="1"/>
              </p:cNvSpPr>
              <p:nvPr/>
            </p:nvSpPr>
            <p:spPr bwMode="auto">
              <a:xfrm>
                <a:off x="3108" y="899"/>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40000</a:t>
                </a:r>
                <a:endParaRPr lang="ru-RU"/>
              </a:p>
            </p:txBody>
          </p:sp>
          <p:sp>
            <p:nvSpPr>
              <p:cNvPr id="33956" name="Rectangle 1117"/>
              <p:cNvSpPr>
                <a:spLocks noChangeArrowheads="1"/>
              </p:cNvSpPr>
              <p:nvPr/>
            </p:nvSpPr>
            <p:spPr bwMode="auto">
              <a:xfrm>
                <a:off x="3108" y="745"/>
                <a:ext cx="18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45000</a:t>
                </a:r>
                <a:endParaRPr lang="ru-RU"/>
              </a:p>
            </p:txBody>
          </p:sp>
          <p:sp>
            <p:nvSpPr>
              <p:cNvPr id="33957" name="Rectangle 1118"/>
              <p:cNvSpPr>
                <a:spLocks noChangeArrowheads="1"/>
              </p:cNvSpPr>
              <p:nvPr/>
            </p:nvSpPr>
            <p:spPr bwMode="auto">
              <a:xfrm>
                <a:off x="3279" y="2199"/>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a:t>
                </a:r>
                <a:endParaRPr lang="ru-RU"/>
              </a:p>
            </p:txBody>
          </p:sp>
          <p:sp>
            <p:nvSpPr>
              <p:cNvPr id="33958" name="Rectangle 1119"/>
              <p:cNvSpPr>
                <a:spLocks noChangeArrowheads="1"/>
              </p:cNvSpPr>
              <p:nvPr/>
            </p:nvSpPr>
            <p:spPr bwMode="auto">
              <a:xfrm>
                <a:off x="3381" y="2199"/>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a:t>
                </a:r>
                <a:endParaRPr lang="ru-RU"/>
              </a:p>
            </p:txBody>
          </p:sp>
          <p:sp>
            <p:nvSpPr>
              <p:cNvPr id="33959" name="Rectangle 1120"/>
              <p:cNvSpPr>
                <a:spLocks noChangeArrowheads="1"/>
              </p:cNvSpPr>
              <p:nvPr/>
            </p:nvSpPr>
            <p:spPr bwMode="auto">
              <a:xfrm>
                <a:off x="3465"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11</a:t>
                </a:r>
                <a:endParaRPr lang="ru-RU"/>
              </a:p>
            </p:txBody>
          </p:sp>
          <p:sp>
            <p:nvSpPr>
              <p:cNvPr id="33960" name="Rectangle 1121"/>
              <p:cNvSpPr>
                <a:spLocks noChangeArrowheads="1"/>
              </p:cNvSpPr>
              <p:nvPr/>
            </p:nvSpPr>
            <p:spPr bwMode="auto">
              <a:xfrm>
                <a:off x="3567"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16</a:t>
                </a:r>
                <a:endParaRPr lang="ru-RU"/>
              </a:p>
            </p:txBody>
          </p:sp>
          <p:sp>
            <p:nvSpPr>
              <p:cNvPr id="33961" name="Rectangle 1122"/>
              <p:cNvSpPr>
                <a:spLocks noChangeArrowheads="1"/>
              </p:cNvSpPr>
              <p:nvPr/>
            </p:nvSpPr>
            <p:spPr bwMode="auto">
              <a:xfrm>
                <a:off x="3666"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21</a:t>
                </a:r>
                <a:endParaRPr lang="ru-RU"/>
              </a:p>
            </p:txBody>
          </p:sp>
          <p:sp>
            <p:nvSpPr>
              <p:cNvPr id="33962" name="Rectangle 1123"/>
              <p:cNvSpPr>
                <a:spLocks noChangeArrowheads="1"/>
              </p:cNvSpPr>
              <p:nvPr/>
            </p:nvSpPr>
            <p:spPr bwMode="auto">
              <a:xfrm>
                <a:off x="3768"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26</a:t>
                </a:r>
                <a:endParaRPr lang="ru-RU"/>
              </a:p>
            </p:txBody>
          </p:sp>
          <p:sp>
            <p:nvSpPr>
              <p:cNvPr id="33963" name="Rectangle 1124"/>
              <p:cNvSpPr>
                <a:spLocks noChangeArrowheads="1"/>
              </p:cNvSpPr>
              <p:nvPr/>
            </p:nvSpPr>
            <p:spPr bwMode="auto">
              <a:xfrm>
                <a:off x="3867"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31</a:t>
                </a:r>
                <a:endParaRPr lang="ru-RU"/>
              </a:p>
            </p:txBody>
          </p:sp>
          <p:sp>
            <p:nvSpPr>
              <p:cNvPr id="33964" name="Rectangle 1125"/>
              <p:cNvSpPr>
                <a:spLocks noChangeArrowheads="1"/>
              </p:cNvSpPr>
              <p:nvPr/>
            </p:nvSpPr>
            <p:spPr bwMode="auto">
              <a:xfrm>
                <a:off x="3969"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36</a:t>
                </a:r>
                <a:endParaRPr lang="ru-RU"/>
              </a:p>
            </p:txBody>
          </p:sp>
          <p:sp>
            <p:nvSpPr>
              <p:cNvPr id="33965" name="Rectangle 1126"/>
              <p:cNvSpPr>
                <a:spLocks noChangeArrowheads="1"/>
              </p:cNvSpPr>
              <p:nvPr/>
            </p:nvSpPr>
            <p:spPr bwMode="auto">
              <a:xfrm>
                <a:off x="4068"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41</a:t>
                </a:r>
                <a:endParaRPr lang="ru-RU"/>
              </a:p>
            </p:txBody>
          </p:sp>
          <p:sp>
            <p:nvSpPr>
              <p:cNvPr id="33966" name="Rectangle 1127"/>
              <p:cNvSpPr>
                <a:spLocks noChangeArrowheads="1"/>
              </p:cNvSpPr>
              <p:nvPr/>
            </p:nvSpPr>
            <p:spPr bwMode="auto">
              <a:xfrm>
                <a:off x="4170"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46</a:t>
                </a:r>
                <a:endParaRPr lang="ru-RU"/>
              </a:p>
            </p:txBody>
          </p:sp>
          <p:sp>
            <p:nvSpPr>
              <p:cNvPr id="33967" name="Rectangle 1128"/>
              <p:cNvSpPr>
                <a:spLocks noChangeArrowheads="1"/>
              </p:cNvSpPr>
              <p:nvPr/>
            </p:nvSpPr>
            <p:spPr bwMode="auto">
              <a:xfrm>
                <a:off x="4272"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51</a:t>
                </a:r>
                <a:endParaRPr lang="ru-RU"/>
              </a:p>
            </p:txBody>
          </p:sp>
          <p:sp>
            <p:nvSpPr>
              <p:cNvPr id="33968" name="Rectangle 1129"/>
              <p:cNvSpPr>
                <a:spLocks noChangeArrowheads="1"/>
              </p:cNvSpPr>
              <p:nvPr/>
            </p:nvSpPr>
            <p:spPr bwMode="auto">
              <a:xfrm>
                <a:off x="4371"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56</a:t>
                </a:r>
                <a:endParaRPr lang="ru-RU"/>
              </a:p>
            </p:txBody>
          </p:sp>
          <p:sp>
            <p:nvSpPr>
              <p:cNvPr id="33969" name="Rectangle 1130"/>
              <p:cNvSpPr>
                <a:spLocks noChangeArrowheads="1"/>
              </p:cNvSpPr>
              <p:nvPr/>
            </p:nvSpPr>
            <p:spPr bwMode="auto">
              <a:xfrm>
                <a:off x="4473"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61</a:t>
                </a:r>
                <a:endParaRPr lang="ru-RU"/>
              </a:p>
            </p:txBody>
          </p:sp>
          <p:sp>
            <p:nvSpPr>
              <p:cNvPr id="33970" name="Rectangle 1131"/>
              <p:cNvSpPr>
                <a:spLocks noChangeArrowheads="1"/>
              </p:cNvSpPr>
              <p:nvPr/>
            </p:nvSpPr>
            <p:spPr bwMode="auto">
              <a:xfrm>
                <a:off x="4572"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66</a:t>
                </a:r>
                <a:endParaRPr lang="ru-RU"/>
              </a:p>
            </p:txBody>
          </p:sp>
          <p:sp>
            <p:nvSpPr>
              <p:cNvPr id="33971" name="Rectangle 1132"/>
              <p:cNvSpPr>
                <a:spLocks noChangeArrowheads="1"/>
              </p:cNvSpPr>
              <p:nvPr/>
            </p:nvSpPr>
            <p:spPr bwMode="auto">
              <a:xfrm>
                <a:off x="4673"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71</a:t>
                </a:r>
                <a:endParaRPr lang="ru-RU"/>
              </a:p>
            </p:txBody>
          </p:sp>
          <p:sp>
            <p:nvSpPr>
              <p:cNvPr id="33972" name="Rectangle 1133"/>
              <p:cNvSpPr>
                <a:spLocks noChangeArrowheads="1"/>
              </p:cNvSpPr>
              <p:nvPr/>
            </p:nvSpPr>
            <p:spPr bwMode="auto">
              <a:xfrm>
                <a:off x="4773"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76</a:t>
                </a:r>
                <a:endParaRPr lang="ru-RU"/>
              </a:p>
            </p:txBody>
          </p:sp>
          <p:sp>
            <p:nvSpPr>
              <p:cNvPr id="33973" name="Rectangle 1134"/>
              <p:cNvSpPr>
                <a:spLocks noChangeArrowheads="1"/>
              </p:cNvSpPr>
              <p:nvPr/>
            </p:nvSpPr>
            <p:spPr bwMode="auto">
              <a:xfrm>
                <a:off x="4874"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81</a:t>
                </a:r>
                <a:endParaRPr lang="ru-RU"/>
              </a:p>
            </p:txBody>
          </p:sp>
          <p:sp>
            <p:nvSpPr>
              <p:cNvPr id="33974" name="Rectangle 1135"/>
              <p:cNvSpPr>
                <a:spLocks noChangeArrowheads="1"/>
              </p:cNvSpPr>
              <p:nvPr/>
            </p:nvSpPr>
            <p:spPr bwMode="auto">
              <a:xfrm>
                <a:off x="4974"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86</a:t>
                </a:r>
                <a:endParaRPr lang="ru-RU"/>
              </a:p>
            </p:txBody>
          </p:sp>
          <p:sp>
            <p:nvSpPr>
              <p:cNvPr id="33975" name="Rectangle 1136"/>
              <p:cNvSpPr>
                <a:spLocks noChangeArrowheads="1"/>
              </p:cNvSpPr>
              <p:nvPr/>
            </p:nvSpPr>
            <p:spPr bwMode="auto">
              <a:xfrm>
                <a:off x="5075"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91</a:t>
                </a:r>
                <a:endParaRPr lang="ru-RU"/>
              </a:p>
            </p:txBody>
          </p:sp>
          <p:sp>
            <p:nvSpPr>
              <p:cNvPr id="33976" name="Rectangle 1137"/>
              <p:cNvSpPr>
                <a:spLocks noChangeArrowheads="1"/>
              </p:cNvSpPr>
              <p:nvPr/>
            </p:nvSpPr>
            <p:spPr bwMode="auto">
              <a:xfrm>
                <a:off x="5177" y="219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96</a:t>
                </a:r>
                <a:endParaRPr lang="ru-RU"/>
              </a:p>
            </p:txBody>
          </p:sp>
          <p:sp>
            <p:nvSpPr>
              <p:cNvPr id="33977" name="Rectangle 1138"/>
              <p:cNvSpPr>
                <a:spLocks noChangeArrowheads="1"/>
              </p:cNvSpPr>
              <p:nvPr/>
            </p:nvSpPr>
            <p:spPr bwMode="auto">
              <a:xfrm>
                <a:off x="4167" y="2283"/>
                <a:ext cx="3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Генерація</a:t>
                </a:r>
                <a:endParaRPr lang="ru-RU" sz="2400"/>
              </a:p>
            </p:txBody>
          </p:sp>
          <p:sp>
            <p:nvSpPr>
              <p:cNvPr id="33978" name="Rectangle 1139"/>
              <p:cNvSpPr>
                <a:spLocks noChangeArrowheads="1"/>
              </p:cNvSpPr>
              <p:nvPr/>
            </p:nvSpPr>
            <p:spPr bwMode="auto">
              <a:xfrm rot="-5400000">
                <a:off x="2805" y="1372"/>
                <a:ext cx="518"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Індекс рясності </a:t>
                </a:r>
                <a:endParaRPr lang="ru-RU" sz="2400"/>
              </a:p>
            </p:txBody>
          </p:sp>
          <p:sp>
            <p:nvSpPr>
              <p:cNvPr id="33979" name="Rectangle 1140"/>
              <p:cNvSpPr>
                <a:spLocks noChangeArrowheads="1"/>
              </p:cNvSpPr>
              <p:nvPr/>
            </p:nvSpPr>
            <p:spPr bwMode="auto">
              <a:xfrm>
                <a:off x="3567" y="1075"/>
                <a:ext cx="605" cy="327"/>
              </a:xfrm>
              <a:prstGeom prst="rect">
                <a:avLst/>
              </a:prstGeom>
              <a:solidFill>
                <a:srgbClr val="FFFFFF"/>
              </a:solidFill>
              <a:ln w="0">
                <a:solidFill>
                  <a:srgbClr val="000000"/>
                </a:solidFill>
                <a:miter lim="800000"/>
                <a:headEnd/>
                <a:tailEnd/>
              </a:ln>
            </p:spPr>
            <p:txBody>
              <a:bodyPr/>
              <a:lstStyle/>
              <a:p>
                <a:endParaRPr lang="ru-RU"/>
              </a:p>
            </p:txBody>
          </p:sp>
          <p:sp>
            <p:nvSpPr>
              <p:cNvPr id="33980" name="Line 1141"/>
              <p:cNvSpPr>
                <a:spLocks noChangeShapeType="1"/>
              </p:cNvSpPr>
              <p:nvPr/>
            </p:nvSpPr>
            <p:spPr bwMode="auto">
              <a:xfrm>
                <a:off x="3649" y="1120"/>
                <a:ext cx="82" cy="1"/>
              </a:xfrm>
              <a:prstGeom prst="line">
                <a:avLst/>
              </a:prstGeom>
              <a:noFill/>
              <a:ln w="2">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81" name="Freeform 1142"/>
              <p:cNvSpPr>
                <a:spLocks/>
              </p:cNvSpPr>
              <p:nvPr/>
            </p:nvSpPr>
            <p:spPr bwMode="auto">
              <a:xfrm>
                <a:off x="3679" y="1110"/>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982" name="Rectangle 1143"/>
              <p:cNvSpPr>
                <a:spLocks noChangeArrowheads="1"/>
              </p:cNvSpPr>
              <p:nvPr/>
            </p:nvSpPr>
            <p:spPr bwMode="auto">
              <a:xfrm>
                <a:off x="3743" y="1090"/>
                <a:ext cx="235"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L.aurata</a:t>
                </a:r>
                <a:endParaRPr lang="ru-RU"/>
              </a:p>
            </p:txBody>
          </p:sp>
          <p:sp>
            <p:nvSpPr>
              <p:cNvPr id="33983" name="Line 1144"/>
              <p:cNvSpPr>
                <a:spLocks noChangeShapeType="1"/>
              </p:cNvSpPr>
              <p:nvPr/>
            </p:nvSpPr>
            <p:spPr bwMode="auto">
              <a:xfrm>
                <a:off x="3649" y="1201"/>
                <a:ext cx="82" cy="1"/>
              </a:xfrm>
              <a:prstGeom prst="line">
                <a:avLst/>
              </a:prstGeom>
              <a:noFill/>
              <a:ln w="2">
                <a:solidFill>
                  <a:srgbClr val="FF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84" name="Rectangle 1145"/>
              <p:cNvSpPr>
                <a:spLocks noChangeArrowheads="1"/>
              </p:cNvSpPr>
              <p:nvPr/>
            </p:nvSpPr>
            <p:spPr bwMode="auto">
              <a:xfrm>
                <a:off x="3679" y="1191"/>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985" name="Rectangle 1146"/>
              <p:cNvSpPr>
                <a:spLocks noChangeArrowheads="1"/>
              </p:cNvSpPr>
              <p:nvPr/>
            </p:nvSpPr>
            <p:spPr bwMode="auto">
              <a:xfrm>
                <a:off x="3743" y="1172"/>
                <a:ext cx="32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M.cephalus</a:t>
                </a:r>
                <a:endParaRPr lang="ru-RU"/>
              </a:p>
            </p:txBody>
          </p:sp>
          <p:sp>
            <p:nvSpPr>
              <p:cNvPr id="33986" name="Line 1147"/>
              <p:cNvSpPr>
                <a:spLocks noChangeShapeType="1"/>
              </p:cNvSpPr>
              <p:nvPr/>
            </p:nvSpPr>
            <p:spPr bwMode="auto">
              <a:xfrm>
                <a:off x="3649" y="1281"/>
                <a:ext cx="82" cy="1"/>
              </a:xfrm>
              <a:prstGeom prst="line">
                <a:avLst/>
              </a:prstGeom>
              <a:noFill/>
              <a:ln w="2">
                <a:solidFill>
                  <a:srgbClr val="008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87" name="Freeform 1148"/>
              <p:cNvSpPr>
                <a:spLocks/>
              </p:cNvSpPr>
              <p:nvPr/>
            </p:nvSpPr>
            <p:spPr bwMode="auto">
              <a:xfrm>
                <a:off x="3679" y="127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88" name="Rectangle 1149"/>
              <p:cNvSpPr>
                <a:spLocks noChangeArrowheads="1"/>
              </p:cNvSpPr>
              <p:nvPr/>
            </p:nvSpPr>
            <p:spPr bwMode="auto">
              <a:xfrm>
                <a:off x="3743" y="1251"/>
                <a:ext cx="2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M.soiuy</a:t>
                </a:r>
                <a:endParaRPr lang="ru-RU"/>
              </a:p>
            </p:txBody>
          </p:sp>
          <p:sp>
            <p:nvSpPr>
              <p:cNvPr id="33989" name="Line 1150"/>
              <p:cNvSpPr>
                <a:spLocks noChangeShapeType="1"/>
              </p:cNvSpPr>
              <p:nvPr/>
            </p:nvSpPr>
            <p:spPr bwMode="auto">
              <a:xfrm>
                <a:off x="3649" y="1363"/>
                <a:ext cx="82" cy="1"/>
              </a:xfrm>
              <a:prstGeom prst="line">
                <a:avLst/>
              </a:prstGeom>
              <a:noFill/>
              <a:ln w="2">
                <a:solidFill>
                  <a:srgbClr val="00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90" name="Oval 1151"/>
              <p:cNvSpPr>
                <a:spLocks noChangeArrowheads="1"/>
              </p:cNvSpPr>
              <p:nvPr/>
            </p:nvSpPr>
            <p:spPr bwMode="auto">
              <a:xfrm>
                <a:off x="3679" y="135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91" name="Rectangle 1152"/>
              <p:cNvSpPr>
                <a:spLocks noChangeArrowheads="1"/>
              </p:cNvSpPr>
              <p:nvPr/>
            </p:nvSpPr>
            <p:spPr bwMode="auto">
              <a:xfrm>
                <a:off x="3743" y="1333"/>
                <a:ext cx="4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Total abundance</a:t>
                </a:r>
                <a:endParaRPr lang="ru-RU"/>
              </a:p>
            </p:txBody>
          </p:sp>
          <p:sp>
            <p:nvSpPr>
              <p:cNvPr id="33992" name="Rectangle 1153"/>
              <p:cNvSpPr>
                <a:spLocks noChangeArrowheads="1"/>
              </p:cNvSpPr>
              <p:nvPr/>
            </p:nvSpPr>
            <p:spPr bwMode="auto">
              <a:xfrm>
                <a:off x="2994" y="636"/>
                <a:ext cx="2736" cy="175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993" name="Rectangle 1154"/>
              <p:cNvSpPr>
                <a:spLocks noChangeArrowheads="1"/>
              </p:cNvSpPr>
              <p:nvPr/>
            </p:nvSpPr>
            <p:spPr bwMode="auto">
              <a:xfrm>
                <a:off x="3002" y="2501"/>
                <a:ext cx="2738" cy="1819"/>
              </a:xfrm>
              <a:prstGeom prst="rect">
                <a:avLst/>
              </a:prstGeom>
              <a:solidFill>
                <a:srgbClr val="FFFFFF"/>
              </a:solidFill>
              <a:ln w="0">
                <a:solidFill>
                  <a:srgbClr val="000000"/>
                </a:solidFill>
                <a:miter lim="800000"/>
                <a:headEnd/>
                <a:tailEnd/>
              </a:ln>
            </p:spPr>
            <p:txBody>
              <a:bodyPr/>
              <a:lstStyle/>
              <a:p>
                <a:endParaRPr lang="ru-RU"/>
              </a:p>
            </p:txBody>
          </p:sp>
          <p:sp>
            <p:nvSpPr>
              <p:cNvPr id="33994" name="Line 1155"/>
              <p:cNvSpPr>
                <a:spLocks noChangeShapeType="1"/>
              </p:cNvSpPr>
              <p:nvPr/>
            </p:nvSpPr>
            <p:spPr bwMode="auto">
              <a:xfrm>
                <a:off x="3195" y="2633"/>
                <a:ext cx="1" cy="14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95" name="Line 1156"/>
              <p:cNvSpPr>
                <a:spLocks noChangeShapeType="1"/>
              </p:cNvSpPr>
              <p:nvPr/>
            </p:nvSpPr>
            <p:spPr bwMode="auto">
              <a:xfrm>
                <a:off x="3180" y="4101"/>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96" name="Line 1157"/>
              <p:cNvSpPr>
                <a:spLocks noChangeShapeType="1"/>
              </p:cNvSpPr>
              <p:nvPr/>
            </p:nvSpPr>
            <p:spPr bwMode="auto">
              <a:xfrm>
                <a:off x="3180" y="3856"/>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97" name="Line 1158"/>
              <p:cNvSpPr>
                <a:spLocks noChangeShapeType="1"/>
              </p:cNvSpPr>
              <p:nvPr/>
            </p:nvSpPr>
            <p:spPr bwMode="auto">
              <a:xfrm>
                <a:off x="3180" y="3613"/>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98" name="Line 1159"/>
              <p:cNvSpPr>
                <a:spLocks noChangeShapeType="1"/>
              </p:cNvSpPr>
              <p:nvPr/>
            </p:nvSpPr>
            <p:spPr bwMode="auto">
              <a:xfrm>
                <a:off x="3180" y="3367"/>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999" name="Line 1160"/>
              <p:cNvSpPr>
                <a:spLocks noChangeShapeType="1"/>
              </p:cNvSpPr>
              <p:nvPr/>
            </p:nvSpPr>
            <p:spPr bwMode="auto">
              <a:xfrm>
                <a:off x="3180" y="3121"/>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0" name="Line 1161"/>
              <p:cNvSpPr>
                <a:spLocks noChangeShapeType="1"/>
              </p:cNvSpPr>
              <p:nvPr/>
            </p:nvSpPr>
            <p:spPr bwMode="auto">
              <a:xfrm>
                <a:off x="3180" y="287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1" name="Line 1162"/>
              <p:cNvSpPr>
                <a:spLocks noChangeShapeType="1"/>
              </p:cNvSpPr>
              <p:nvPr/>
            </p:nvSpPr>
            <p:spPr bwMode="auto">
              <a:xfrm>
                <a:off x="3180" y="2633"/>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2" name="Line 1163"/>
              <p:cNvSpPr>
                <a:spLocks noChangeShapeType="1"/>
              </p:cNvSpPr>
              <p:nvPr/>
            </p:nvSpPr>
            <p:spPr bwMode="auto">
              <a:xfrm>
                <a:off x="3195" y="4101"/>
                <a:ext cx="211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3" name="Line 1164"/>
              <p:cNvSpPr>
                <a:spLocks noChangeShapeType="1"/>
              </p:cNvSpPr>
              <p:nvPr/>
            </p:nvSpPr>
            <p:spPr bwMode="auto">
              <a:xfrm flipV="1">
                <a:off x="319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4" name="Line 1165"/>
              <p:cNvSpPr>
                <a:spLocks noChangeShapeType="1"/>
              </p:cNvSpPr>
              <p:nvPr/>
            </p:nvSpPr>
            <p:spPr bwMode="auto">
              <a:xfrm flipV="1">
                <a:off x="321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5" name="Line 1166"/>
              <p:cNvSpPr>
                <a:spLocks noChangeShapeType="1"/>
              </p:cNvSpPr>
              <p:nvPr/>
            </p:nvSpPr>
            <p:spPr bwMode="auto">
              <a:xfrm flipV="1">
                <a:off x="323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6" name="Line 1167"/>
              <p:cNvSpPr>
                <a:spLocks noChangeShapeType="1"/>
              </p:cNvSpPr>
              <p:nvPr/>
            </p:nvSpPr>
            <p:spPr bwMode="auto">
              <a:xfrm flipV="1">
                <a:off x="326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7" name="Line 1168"/>
              <p:cNvSpPr>
                <a:spLocks noChangeShapeType="1"/>
              </p:cNvSpPr>
              <p:nvPr/>
            </p:nvSpPr>
            <p:spPr bwMode="auto">
              <a:xfrm flipV="1">
                <a:off x="327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8" name="Line 1169"/>
              <p:cNvSpPr>
                <a:spLocks noChangeShapeType="1"/>
              </p:cNvSpPr>
              <p:nvPr/>
            </p:nvSpPr>
            <p:spPr bwMode="auto">
              <a:xfrm flipV="1">
                <a:off x="330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09" name="Line 1170"/>
              <p:cNvSpPr>
                <a:spLocks noChangeShapeType="1"/>
              </p:cNvSpPr>
              <p:nvPr/>
            </p:nvSpPr>
            <p:spPr bwMode="auto">
              <a:xfrm flipV="1">
                <a:off x="332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0" name="Line 1171"/>
              <p:cNvSpPr>
                <a:spLocks noChangeShapeType="1"/>
              </p:cNvSpPr>
              <p:nvPr/>
            </p:nvSpPr>
            <p:spPr bwMode="auto">
              <a:xfrm flipV="1">
                <a:off x="334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1" name="Line 1172"/>
              <p:cNvSpPr>
                <a:spLocks noChangeShapeType="1"/>
              </p:cNvSpPr>
              <p:nvPr/>
            </p:nvSpPr>
            <p:spPr bwMode="auto">
              <a:xfrm flipV="1">
                <a:off x="336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2" name="Line 1173"/>
              <p:cNvSpPr>
                <a:spLocks noChangeShapeType="1"/>
              </p:cNvSpPr>
              <p:nvPr/>
            </p:nvSpPr>
            <p:spPr bwMode="auto">
              <a:xfrm flipV="1">
                <a:off x="338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3" name="Line 1174"/>
              <p:cNvSpPr>
                <a:spLocks noChangeShapeType="1"/>
              </p:cNvSpPr>
              <p:nvPr/>
            </p:nvSpPr>
            <p:spPr bwMode="auto">
              <a:xfrm flipV="1">
                <a:off x="340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4" name="Line 1175"/>
              <p:cNvSpPr>
                <a:spLocks noChangeShapeType="1"/>
              </p:cNvSpPr>
              <p:nvPr/>
            </p:nvSpPr>
            <p:spPr bwMode="auto">
              <a:xfrm flipV="1">
                <a:off x="342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5" name="Line 1176"/>
              <p:cNvSpPr>
                <a:spLocks noChangeShapeType="1"/>
              </p:cNvSpPr>
              <p:nvPr/>
            </p:nvSpPr>
            <p:spPr bwMode="auto">
              <a:xfrm flipV="1">
                <a:off x="344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6" name="Line 1177"/>
              <p:cNvSpPr>
                <a:spLocks noChangeShapeType="1"/>
              </p:cNvSpPr>
              <p:nvPr/>
            </p:nvSpPr>
            <p:spPr bwMode="auto">
              <a:xfrm flipV="1">
                <a:off x="347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7" name="Line 1178"/>
              <p:cNvSpPr>
                <a:spLocks noChangeShapeType="1"/>
              </p:cNvSpPr>
              <p:nvPr/>
            </p:nvSpPr>
            <p:spPr bwMode="auto">
              <a:xfrm flipV="1">
                <a:off x="349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8" name="Line 1179"/>
              <p:cNvSpPr>
                <a:spLocks noChangeShapeType="1"/>
              </p:cNvSpPr>
              <p:nvPr/>
            </p:nvSpPr>
            <p:spPr bwMode="auto">
              <a:xfrm flipV="1">
                <a:off x="351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19" name="Line 1180"/>
              <p:cNvSpPr>
                <a:spLocks noChangeShapeType="1"/>
              </p:cNvSpPr>
              <p:nvPr/>
            </p:nvSpPr>
            <p:spPr bwMode="auto">
              <a:xfrm flipV="1">
                <a:off x="353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0" name="Line 1181"/>
              <p:cNvSpPr>
                <a:spLocks noChangeShapeType="1"/>
              </p:cNvSpPr>
              <p:nvPr/>
            </p:nvSpPr>
            <p:spPr bwMode="auto">
              <a:xfrm flipV="1">
                <a:off x="355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1" name="Line 1182"/>
              <p:cNvSpPr>
                <a:spLocks noChangeShapeType="1"/>
              </p:cNvSpPr>
              <p:nvPr/>
            </p:nvSpPr>
            <p:spPr bwMode="auto">
              <a:xfrm flipV="1">
                <a:off x="357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2" name="Line 1183"/>
              <p:cNvSpPr>
                <a:spLocks noChangeShapeType="1"/>
              </p:cNvSpPr>
              <p:nvPr/>
            </p:nvSpPr>
            <p:spPr bwMode="auto">
              <a:xfrm flipV="1">
                <a:off x="359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3" name="Line 1184"/>
              <p:cNvSpPr>
                <a:spLocks noChangeShapeType="1"/>
              </p:cNvSpPr>
              <p:nvPr/>
            </p:nvSpPr>
            <p:spPr bwMode="auto">
              <a:xfrm flipV="1">
                <a:off x="361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4" name="Line 1185"/>
              <p:cNvSpPr>
                <a:spLocks noChangeShapeType="1"/>
              </p:cNvSpPr>
              <p:nvPr/>
            </p:nvSpPr>
            <p:spPr bwMode="auto">
              <a:xfrm flipV="1">
                <a:off x="363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5" name="Line 1186"/>
              <p:cNvSpPr>
                <a:spLocks noChangeShapeType="1"/>
              </p:cNvSpPr>
              <p:nvPr/>
            </p:nvSpPr>
            <p:spPr bwMode="auto">
              <a:xfrm flipV="1">
                <a:off x="366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6" name="Line 1187"/>
              <p:cNvSpPr>
                <a:spLocks noChangeShapeType="1"/>
              </p:cNvSpPr>
              <p:nvPr/>
            </p:nvSpPr>
            <p:spPr bwMode="auto">
              <a:xfrm flipV="1">
                <a:off x="368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7" name="Line 1188"/>
              <p:cNvSpPr>
                <a:spLocks noChangeShapeType="1"/>
              </p:cNvSpPr>
              <p:nvPr/>
            </p:nvSpPr>
            <p:spPr bwMode="auto">
              <a:xfrm flipV="1">
                <a:off x="370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8" name="Line 1189"/>
              <p:cNvSpPr>
                <a:spLocks noChangeShapeType="1"/>
              </p:cNvSpPr>
              <p:nvPr/>
            </p:nvSpPr>
            <p:spPr bwMode="auto">
              <a:xfrm flipV="1">
                <a:off x="372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29" name="Line 1190"/>
              <p:cNvSpPr>
                <a:spLocks noChangeShapeType="1"/>
              </p:cNvSpPr>
              <p:nvPr/>
            </p:nvSpPr>
            <p:spPr bwMode="auto">
              <a:xfrm flipV="1">
                <a:off x="374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0" name="Line 1191"/>
              <p:cNvSpPr>
                <a:spLocks noChangeShapeType="1"/>
              </p:cNvSpPr>
              <p:nvPr/>
            </p:nvSpPr>
            <p:spPr bwMode="auto">
              <a:xfrm flipV="1">
                <a:off x="376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1" name="Line 1192"/>
              <p:cNvSpPr>
                <a:spLocks noChangeShapeType="1"/>
              </p:cNvSpPr>
              <p:nvPr/>
            </p:nvSpPr>
            <p:spPr bwMode="auto">
              <a:xfrm flipV="1">
                <a:off x="378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2" name="Line 1193"/>
              <p:cNvSpPr>
                <a:spLocks noChangeShapeType="1"/>
              </p:cNvSpPr>
              <p:nvPr/>
            </p:nvSpPr>
            <p:spPr bwMode="auto">
              <a:xfrm flipV="1">
                <a:off x="381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3" name="Line 1194"/>
              <p:cNvSpPr>
                <a:spLocks noChangeShapeType="1"/>
              </p:cNvSpPr>
              <p:nvPr/>
            </p:nvSpPr>
            <p:spPr bwMode="auto">
              <a:xfrm flipV="1">
                <a:off x="383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4" name="Line 1195"/>
              <p:cNvSpPr>
                <a:spLocks noChangeShapeType="1"/>
              </p:cNvSpPr>
              <p:nvPr/>
            </p:nvSpPr>
            <p:spPr bwMode="auto">
              <a:xfrm flipV="1">
                <a:off x="385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5" name="Line 1196"/>
              <p:cNvSpPr>
                <a:spLocks noChangeShapeType="1"/>
              </p:cNvSpPr>
              <p:nvPr/>
            </p:nvSpPr>
            <p:spPr bwMode="auto">
              <a:xfrm flipV="1">
                <a:off x="387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6" name="Line 1197"/>
              <p:cNvSpPr>
                <a:spLocks noChangeShapeType="1"/>
              </p:cNvSpPr>
              <p:nvPr/>
            </p:nvSpPr>
            <p:spPr bwMode="auto">
              <a:xfrm flipV="1">
                <a:off x="389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7" name="Line 1198"/>
              <p:cNvSpPr>
                <a:spLocks noChangeShapeType="1"/>
              </p:cNvSpPr>
              <p:nvPr/>
            </p:nvSpPr>
            <p:spPr bwMode="auto">
              <a:xfrm flipV="1">
                <a:off x="391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8" name="Line 1199"/>
              <p:cNvSpPr>
                <a:spLocks noChangeShapeType="1"/>
              </p:cNvSpPr>
              <p:nvPr/>
            </p:nvSpPr>
            <p:spPr bwMode="auto">
              <a:xfrm flipV="1">
                <a:off x="393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39" name="Line 1200"/>
              <p:cNvSpPr>
                <a:spLocks noChangeShapeType="1"/>
              </p:cNvSpPr>
              <p:nvPr/>
            </p:nvSpPr>
            <p:spPr bwMode="auto">
              <a:xfrm flipV="1">
                <a:off x="395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0" name="Line 1201"/>
              <p:cNvSpPr>
                <a:spLocks noChangeShapeType="1"/>
              </p:cNvSpPr>
              <p:nvPr/>
            </p:nvSpPr>
            <p:spPr bwMode="auto">
              <a:xfrm flipV="1">
                <a:off x="397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1" name="Line 1202"/>
              <p:cNvSpPr>
                <a:spLocks noChangeShapeType="1"/>
              </p:cNvSpPr>
              <p:nvPr/>
            </p:nvSpPr>
            <p:spPr bwMode="auto">
              <a:xfrm flipV="1">
                <a:off x="400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2" name="Line 1203"/>
              <p:cNvSpPr>
                <a:spLocks noChangeShapeType="1"/>
              </p:cNvSpPr>
              <p:nvPr/>
            </p:nvSpPr>
            <p:spPr bwMode="auto">
              <a:xfrm flipV="1">
                <a:off x="402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3" name="Line 1204"/>
              <p:cNvSpPr>
                <a:spLocks noChangeShapeType="1"/>
              </p:cNvSpPr>
              <p:nvPr/>
            </p:nvSpPr>
            <p:spPr bwMode="auto">
              <a:xfrm flipV="1">
                <a:off x="404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4" name="Line 1205"/>
              <p:cNvSpPr>
                <a:spLocks noChangeShapeType="1"/>
              </p:cNvSpPr>
              <p:nvPr/>
            </p:nvSpPr>
            <p:spPr bwMode="auto">
              <a:xfrm flipV="1">
                <a:off x="406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5" name="Line 1206"/>
              <p:cNvSpPr>
                <a:spLocks noChangeShapeType="1"/>
              </p:cNvSpPr>
              <p:nvPr/>
            </p:nvSpPr>
            <p:spPr bwMode="auto">
              <a:xfrm flipV="1">
                <a:off x="408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6" name="Line 1207"/>
              <p:cNvSpPr>
                <a:spLocks noChangeShapeType="1"/>
              </p:cNvSpPr>
              <p:nvPr/>
            </p:nvSpPr>
            <p:spPr bwMode="auto">
              <a:xfrm flipV="1">
                <a:off x="410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7" name="Line 1208"/>
              <p:cNvSpPr>
                <a:spLocks noChangeShapeType="1"/>
              </p:cNvSpPr>
              <p:nvPr/>
            </p:nvSpPr>
            <p:spPr bwMode="auto">
              <a:xfrm flipV="1">
                <a:off x="412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8" name="Line 1209"/>
              <p:cNvSpPr>
                <a:spLocks noChangeShapeType="1"/>
              </p:cNvSpPr>
              <p:nvPr/>
            </p:nvSpPr>
            <p:spPr bwMode="auto">
              <a:xfrm flipV="1">
                <a:off x="414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49" name="Line 1210"/>
              <p:cNvSpPr>
                <a:spLocks noChangeShapeType="1"/>
              </p:cNvSpPr>
              <p:nvPr/>
            </p:nvSpPr>
            <p:spPr bwMode="auto">
              <a:xfrm flipV="1">
                <a:off x="417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050" name="Line 1211"/>
              <p:cNvSpPr>
                <a:spLocks noChangeShapeType="1"/>
              </p:cNvSpPr>
              <p:nvPr/>
            </p:nvSpPr>
            <p:spPr bwMode="auto">
              <a:xfrm flipV="1">
                <a:off x="419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2779" name="Group 1413"/>
            <p:cNvGrpSpPr>
              <a:grpSpLocks/>
            </p:cNvGrpSpPr>
            <p:nvPr/>
          </p:nvGrpSpPr>
          <p:grpSpPr bwMode="auto">
            <a:xfrm>
              <a:off x="3195" y="2901"/>
              <a:ext cx="2119" cy="1215"/>
              <a:chOff x="3195" y="2901"/>
              <a:chExt cx="2119" cy="1215"/>
            </a:xfrm>
          </p:grpSpPr>
          <p:sp>
            <p:nvSpPr>
              <p:cNvPr id="33651" name="Line 1213"/>
              <p:cNvSpPr>
                <a:spLocks noChangeShapeType="1"/>
              </p:cNvSpPr>
              <p:nvPr/>
            </p:nvSpPr>
            <p:spPr bwMode="auto">
              <a:xfrm flipV="1">
                <a:off x="421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2" name="Line 1214"/>
              <p:cNvSpPr>
                <a:spLocks noChangeShapeType="1"/>
              </p:cNvSpPr>
              <p:nvPr/>
            </p:nvSpPr>
            <p:spPr bwMode="auto">
              <a:xfrm flipV="1">
                <a:off x="423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3" name="Line 1215"/>
              <p:cNvSpPr>
                <a:spLocks noChangeShapeType="1"/>
              </p:cNvSpPr>
              <p:nvPr/>
            </p:nvSpPr>
            <p:spPr bwMode="auto">
              <a:xfrm flipV="1">
                <a:off x="425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4" name="Line 1216"/>
              <p:cNvSpPr>
                <a:spLocks noChangeShapeType="1"/>
              </p:cNvSpPr>
              <p:nvPr/>
            </p:nvSpPr>
            <p:spPr bwMode="auto">
              <a:xfrm flipV="1">
                <a:off x="427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5" name="Line 1217"/>
              <p:cNvSpPr>
                <a:spLocks noChangeShapeType="1"/>
              </p:cNvSpPr>
              <p:nvPr/>
            </p:nvSpPr>
            <p:spPr bwMode="auto">
              <a:xfrm flipV="1">
                <a:off x="429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6" name="Line 1218"/>
              <p:cNvSpPr>
                <a:spLocks noChangeShapeType="1"/>
              </p:cNvSpPr>
              <p:nvPr/>
            </p:nvSpPr>
            <p:spPr bwMode="auto">
              <a:xfrm flipV="1">
                <a:off x="431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7" name="Line 1219"/>
              <p:cNvSpPr>
                <a:spLocks noChangeShapeType="1"/>
              </p:cNvSpPr>
              <p:nvPr/>
            </p:nvSpPr>
            <p:spPr bwMode="auto">
              <a:xfrm flipV="1">
                <a:off x="433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8" name="Line 1220"/>
              <p:cNvSpPr>
                <a:spLocks noChangeShapeType="1"/>
              </p:cNvSpPr>
              <p:nvPr/>
            </p:nvSpPr>
            <p:spPr bwMode="auto">
              <a:xfrm flipV="1">
                <a:off x="436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59" name="Line 1221"/>
              <p:cNvSpPr>
                <a:spLocks noChangeShapeType="1"/>
              </p:cNvSpPr>
              <p:nvPr/>
            </p:nvSpPr>
            <p:spPr bwMode="auto">
              <a:xfrm flipV="1">
                <a:off x="438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0" name="Line 1222"/>
              <p:cNvSpPr>
                <a:spLocks noChangeShapeType="1"/>
              </p:cNvSpPr>
              <p:nvPr/>
            </p:nvSpPr>
            <p:spPr bwMode="auto">
              <a:xfrm flipV="1">
                <a:off x="440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1" name="Line 1223"/>
              <p:cNvSpPr>
                <a:spLocks noChangeShapeType="1"/>
              </p:cNvSpPr>
              <p:nvPr/>
            </p:nvSpPr>
            <p:spPr bwMode="auto">
              <a:xfrm flipV="1">
                <a:off x="442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2" name="Line 1224"/>
              <p:cNvSpPr>
                <a:spLocks noChangeShapeType="1"/>
              </p:cNvSpPr>
              <p:nvPr/>
            </p:nvSpPr>
            <p:spPr bwMode="auto">
              <a:xfrm flipV="1">
                <a:off x="444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3" name="Line 1225"/>
              <p:cNvSpPr>
                <a:spLocks noChangeShapeType="1"/>
              </p:cNvSpPr>
              <p:nvPr/>
            </p:nvSpPr>
            <p:spPr bwMode="auto">
              <a:xfrm flipV="1">
                <a:off x="446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4" name="Line 1226"/>
              <p:cNvSpPr>
                <a:spLocks noChangeShapeType="1"/>
              </p:cNvSpPr>
              <p:nvPr/>
            </p:nvSpPr>
            <p:spPr bwMode="auto">
              <a:xfrm flipV="1">
                <a:off x="448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5" name="Line 1227"/>
              <p:cNvSpPr>
                <a:spLocks noChangeShapeType="1"/>
              </p:cNvSpPr>
              <p:nvPr/>
            </p:nvSpPr>
            <p:spPr bwMode="auto">
              <a:xfrm flipV="1">
                <a:off x="450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6" name="Line 1228"/>
              <p:cNvSpPr>
                <a:spLocks noChangeShapeType="1"/>
              </p:cNvSpPr>
              <p:nvPr/>
            </p:nvSpPr>
            <p:spPr bwMode="auto">
              <a:xfrm flipV="1">
                <a:off x="453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7" name="Line 1229"/>
              <p:cNvSpPr>
                <a:spLocks noChangeShapeType="1"/>
              </p:cNvSpPr>
              <p:nvPr/>
            </p:nvSpPr>
            <p:spPr bwMode="auto">
              <a:xfrm flipV="1">
                <a:off x="455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8" name="Line 1230"/>
              <p:cNvSpPr>
                <a:spLocks noChangeShapeType="1"/>
              </p:cNvSpPr>
              <p:nvPr/>
            </p:nvSpPr>
            <p:spPr bwMode="auto">
              <a:xfrm flipV="1">
                <a:off x="457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69" name="Line 1231"/>
              <p:cNvSpPr>
                <a:spLocks noChangeShapeType="1"/>
              </p:cNvSpPr>
              <p:nvPr/>
            </p:nvSpPr>
            <p:spPr bwMode="auto">
              <a:xfrm flipV="1">
                <a:off x="459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0" name="Line 1232"/>
              <p:cNvSpPr>
                <a:spLocks noChangeShapeType="1"/>
              </p:cNvSpPr>
              <p:nvPr/>
            </p:nvSpPr>
            <p:spPr bwMode="auto">
              <a:xfrm flipV="1">
                <a:off x="461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1" name="Line 1233"/>
              <p:cNvSpPr>
                <a:spLocks noChangeShapeType="1"/>
              </p:cNvSpPr>
              <p:nvPr/>
            </p:nvSpPr>
            <p:spPr bwMode="auto">
              <a:xfrm flipV="1">
                <a:off x="463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2" name="Line 1234"/>
              <p:cNvSpPr>
                <a:spLocks noChangeShapeType="1"/>
              </p:cNvSpPr>
              <p:nvPr/>
            </p:nvSpPr>
            <p:spPr bwMode="auto">
              <a:xfrm flipV="1">
                <a:off x="465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3" name="Line 1235"/>
              <p:cNvSpPr>
                <a:spLocks noChangeShapeType="1"/>
              </p:cNvSpPr>
              <p:nvPr/>
            </p:nvSpPr>
            <p:spPr bwMode="auto">
              <a:xfrm flipV="1">
                <a:off x="467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4" name="Line 1236"/>
              <p:cNvSpPr>
                <a:spLocks noChangeShapeType="1"/>
              </p:cNvSpPr>
              <p:nvPr/>
            </p:nvSpPr>
            <p:spPr bwMode="auto">
              <a:xfrm flipV="1">
                <a:off x="469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5" name="Line 1237"/>
              <p:cNvSpPr>
                <a:spLocks noChangeShapeType="1"/>
              </p:cNvSpPr>
              <p:nvPr/>
            </p:nvSpPr>
            <p:spPr bwMode="auto">
              <a:xfrm flipV="1">
                <a:off x="472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6" name="Line 1238"/>
              <p:cNvSpPr>
                <a:spLocks noChangeShapeType="1"/>
              </p:cNvSpPr>
              <p:nvPr/>
            </p:nvSpPr>
            <p:spPr bwMode="auto">
              <a:xfrm flipV="1">
                <a:off x="474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7" name="Line 1239"/>
              <p:cNvSpPr>
                <a:spLocks noChangeShapeType="1"/>
              </p:cNvSpPr>
              <p:nvPr/>
            </p:nvSpPr>
            <p:spPr bwMode="auto">
              <a:xfrm flipV="1">
                <a:off x="476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8" name="Line 1240"/>
              <p:cNvSpPr>
                <a:spLocks noChangeShapeType="1"/>
              </p:cNvSpPr>
              <p:nvPr/>
            </p:nvSpPr>
            <p:spPr bwMode="auto">
              <a:xfrm flipV="1">
                <a:off x="478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79" name="Line 1241"/>
              <p:cNvSpPr>
                <a:spLocks noChangeShapeType="1"/>
              </p:cNvSpPr>
              <p:nvPr/>
            </p:nvSpPr>
            <p:spPr bwMode="auto">
              <a:xfrm flipV="1">
                <a:off x="480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0" name="Line 1242"/>
              <p:cNvSpPr>
                <a:spLocks noChangeShapeType="1"/>
              </p:cNvSpPr>
              <p:nvPr/>
            </p:nvSpPr>
            <p:spPr bwMode="auto">
              <a:xfrm flipV="1">
                <a:off x="482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1" name="Line 1243"/>
              <p:cNvSpPr>
                <a:spLocks noChangeShapeType="1"/>
              </p:cNvSpPr>
              <p:nvPr/>
            </p:nvSpPr>
            <p:spPr bwMode="auto">
              <a:xfrm flipV="1">
                <a:off x="484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2" name="Line 1244"/>
              <p:cNvSpPr>
                <a:spLocks noChangeShapeType="1"/>
              </p:cNvSpPr>
              <p:nvPr/>
            </p:nvSpPr>
            <p:spPr bwMode="auto">
              <a:xfrm flipV="1">
                <a:off x="486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3" name="Line 1245"/>
              <p:cNvSpPr>
                <a:spLocks noChangeShapeType="1"/>
              </p:cNvSpPr>
              <p:nvPr/>
            </p:nvSpPr>
            <p:spPr bwMode="auto">
              <a:xfrm flipV="1">
                <a:off x="488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4" name="Line 1246"/>
              <p:cNvSpPr>
                <a:spLocks noChangeShapeType="1"/>
              </p:cNvSpPr>
              <p:nvPr/>
            </p:nvSpPr>
            <p:spPr bwMode="auto">
              <a:xfrm flipV="1">
                <a:off x="491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5" name="Line 1247"/>
              <p:cNvSpPr>
                <a:spLocks noChangeShapeType="1"/>
              </p:cNvSpPr>
              <p:nvPr/>
            </p:nvSpPr>
            <p:spPr bwMode="auto">
              <a:xfrm flipV="1">
                <a:off x="493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6" name="Line 1248"/>
              <p:cNvSpPr>
                <a:spLocks noChangeShapeType="1"/>
              </p:cNvSpPr>
              <p:nvPr/>
            </p:nvSpPr>
            <p:spPr bwMode="auto">
              <a:xfrm flipV="1">
                <a:off x="495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7" name="Line 1249"/>
              <p:cNvSpPr>
                <a:spLocks noChangeShapeType="1"/>
              </p:cNvSpPr>
              <p:nvPr/>
            </p:nvSpPr>
            <p:spPr bwMode="auto">
              <a:xfrm flipV="1">
                <a:off x="4974"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8" name="Line 1250"/>
              <p:cNvSpPr>
                <a:spLocks noChangeShapeType="1"/>
              </p:cNvSpPr>
              <p:nvPr/>
            </p:nvSpPr>
            <p:spPr bwMode="auto">
              <a:xfrm flipV="1">
                <a:off x="499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89" name="Line 1251"/>
              <p:cNvSpPr>
                <a:spLocks noChangeShapeType="1"/>
              </p:cNvSpPr>
              <p:nvPr/>
            </p:nvSpPr>
            <p:spPr bwMode="auto">
              <a:xfrm flipV="1">
                <a:off x="5016"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0" name="Line 1252"/>
              <p:cNvSpPr>
                <a:spLocks noChangeShapeType="1"/>
              </p:cNvSpPr>
              <p:nvPr/>
            </p:nvSpPr>
            <p:spPr bwMode="auto">
              <a:xfrm flipV="1">
                <a:off x="5038"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1" name="Line 1253"/>
              <p:cNvSpPr>
                <a:spLocks noChangeShapeType="1"/>
              </p:cNvSpPr>
              <p:nvPr/>
            </p:nvSpPr>
            <p:spPr bwMode="auto">
              <a:xfrm flipV="1">
                <a:off x="506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2" name="Line 1254"/>
              <p:cNvSpPr>
                <a:spLocks noChangeShapeType="1"/>
              </p:cNvSpPr>
              <p:nvPr/>
            </p:nvSpPr>
            <p:spPr bwMode="auto">
              <a:xfrm flipV="1">
                <a:off x="5080"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3" name="Line 1255"/>
              <p:cNvSpPr>
                <a:spLocks noChangeShapeType="1"/>
              </p:cNvSpPr>
              <p:nvPr/>
            </p:nvSpPr>
            <p:spPr bwMode="auto">
              <a:xfrm flipV="1">
                <a:off x="510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4" name="Line 1256"/>
              <p:cNvSpPr>
                <a:spLocks noChangeShapeType="1"/>
              </p:cNvSpPr>
              <p:nvPr/>
            </p:nvSpPr>
            <p:spPr bwMode="auto">
              <a:xfrm flipV="1">
                <a:off x="5122"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5" name="Line 1257"/>
              <p:cNvSpPr>
                <a:spLocks noChangeShapeType="1"/>
              </p:cNvSpPr>
              <p:nvPr/>
            </p:nvSpPr>
            <p:spPr bwMode="auto">
              <a:xfrm flipV="1">
                <a:off x="514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6" name="Line 1258"/>
              <p:cNvSpPr>
                <a:spLocks noChangeShapeType="1"/>
              </p:cNvSpPr>
              <p:nvPr/>
            </p:nvSpPr>
            <p:spPr bwMode="auto">
              <a:xfrm flipV="1">
                <a:off x="5165"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7" name="Line 1259"/>
              <p:cNvSpPr>
                <a:spLocks noChangeShapeType="1"/>
              </p:cNvSpPr>
              <p:nvPr/>
            </p:nvSpPr>
            <p:spPr bwMode="auto">
              <a:xfrm flipV="1">
                <a:off x="518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8" name="Line 1260"/>
              <p:cNvSpPr>
                <a:spLocks noChangeShapeType="1"/>
              </p:cNvSpPr>
              <p:nvPr/>
            </p:nvSpPr>
            <p:spPr bwMode="auto">
              <a:xfrm flipV="1">
                <a:off x="5207"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699" name="Line 1261"/>
              <p:cNvSpPr>
                <a:spLocks noChangeShapeType="1"/>
              </p:cNvSpPr>
              <p:nvPr/>
            </p:nvSpPr>
            <p:spPr bwMode="auto">
              <a:xfrm flipV="1">
                <a:off x="522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700" name="Line 1262"/>
              <p:cNvSpPr>
                <a:spLocks noChangeShapeType="1"/>
              </p:cNvSpPr>
              <p:nvPr/>
            </p:nvSpPr>
            <p:spPr bwMode="auto">
              <a:xfrm flipV="1">
                <a:off x="5249"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701" name="Line 1263"/>
              <p:cNvSpPr>
                <a:spLocks noChangeShapeType="1"/>
              </p:cNvSpPr>
              <p:nvPr/>
            </p:nvSpPr>
            <p:spPr bwMode="auto">
              <a:xfrm flipV="1">
                <a:off x="527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702" name="Line 1264"/>
              <p:cNvSpPr>
                <a:spLocks noChangeShapeType="1"/>
              </p:cNvSpPr>
              <p:nvPr/>
            </p:nvSpPr>
            <p:spPr bwMode="auto">
              <a:xfrm flipV="1">
                <a:off x="5291"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703" name="Line 1265"/>
              <p:cNvSpPr>
                <a:spLocks noChangeShapeType="1"/>
              </p:cNvSpPr>
              <p:nvPr/>
            </p:nvSpPr>
            <p:spPr bwMode="auto">
              <a:xfrm flipV="1">
                <a:off x="5313" y="4101"/>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704" name="Freeform 1266"/>
              <p:cNvSpPr>
                <a:spLocks/>
              </p:cNvSpPr>
              <p:nvPr/>
            </p:nvSpPr>
            <p:spPr bwMode="auto">
              <a:xfrm>
                <a:off x="3205" y="3508"/>
                <a:ext cx="2099" cy="593"/>
              </a:xfrm>
              <a:custGeom>
                <a:avLst/>
                <a:gdLst>
                  <a:gd name="T0" fmla="*/ 836 w 846"/>
                  <a:gd name="T1" fmla="*/ 1786 h 239"/>
                  <a:gd name="T2" fmla="*/ 2456 w 846"/>
                  <a:gd name="T3" fmla="*/ 5012 h 239"/>
                  <a:gd name="T4" fmla="*/ 4044 w 846"/>
                  <a:gd name="T5" fmla="*/ 7702 h 239"/>
                  <a:gd name="T6" fmla="*/ 5652 w 846"/>
                  <a:gd name="T7" fmla="*/ 9972 h 239"/>
                  <a:gd name="T8" fmla="*/ 7240 w 846"/>
                  <a:gd name="T9" fmla="*/ 11942 h 239"/>
                  <a:gd name="T10" fmla="*/ 8828 w 846"/>
                  <a:gd name="T11" fmla="*/ 13532 h 239"/>
                  <a:gd name="T12" fmla="*/ 10416 w 846"/>
                  <a:gd name="T13" fmla="*/ 14971 h 239"/>
                  <a:gd name="T14" fmla="*/ 12053 w 846"/>
                  <a:gd name="T15" fmla="*/ 16068 h 239"/>
                  <a:gd name="T16" fmla="*/ 13641 w 846"/>
                  <a:gd name="T17" fmla="*/ 17120 h 239"/>
                  <a:gd name="T18" fmla="*/ 15303 w 846"/>
                  <a:gd name="T19" fmla="*/ 17964 h 239"/>
                  <a:gd name="T20" fmla="*/ 16941 w 846"/>
                  <a:gd name="T21" fmla="*/ 18604 h 239"/>
                  <a:gd name="T22" fmla="*/ 18529 w 846"/>
                  <a:gd name="T23" fmla="*/ 19170 h 239"/>
                  <a:gd name="T24" fmla="*/ 20117 w 846"/>
                  <a:gd name="T25" fmla="*/ 19750 h 239"/>
                  <a:gd name="T26" fmla="*/ 21717 w 846"/>
                  <a:gd name="T27" fmla="*/ 20130 h 239"/>
                  <a:gd name="T28" fmla="*/ 23305 w 846"/>
                  <a:gd name="T29" fmla="*/ 20499 h 239"/>
                  <a:gd name="T30" fmla="*/ 24895 w 846"/>
                  <a:gd name="T31" fmla="*/ 20770 h 239"/>
                  <a:gd name="T32" fmla="*/ 26530 w 846"/>
                  <a:gd name="T33" fmla="*/ 21080 h 239"/>
                  <a:gd name="T34" fmla="*/ 28121 w 846"/>
                  <a:gd name="T35" fmla="*/ 21264 h 239"/>
                  <a:gd name="T36" fmla="*/ 29709 w 846"/>
                  <a:gd name="T37" fmla="*/ 21447 h 239"/>
                  <a:gd name="T38" fmla="*/ 31296 w 846"/>
                  <a:gd name="T39" fmla="*/ 21646 h 239"/>
                  <a:gd name="T40" fmla="*/ 32897 w 846"/>
                  <a:gd name="T41" fmla="*/ 21720 h 239"/>
                  <a:gd name="T42" fmla="*/ 34514 w 846"/>
                  <a:gd name="T43" fmla="*/ 21904 h 239"/>
                  <a:gd name="T44" fmla="*/ 36184 w 846"/>
                  <a:gd name="T45" fmla="*/ 22028 h 239"/>
                  <a:gd name="T46" fmla="*/ 37784 w 846"/>
                  <a:gd name="T47" fmla="*/ 22028 h 239"/>
                  <a:gd name="T48" fmla="*/ 39402 w 846"/>
                  <a:gd name="T49" fmla="*/ 22100 h 239"/>
                  <a:gd name="T50" fmla="*/ 41010 w 846"/>
                  <a:gd name="T51" fmla="*/ 22211 h 239"/>
                  <a:gd name="T52" fmla="*/ 42598 w 846"/>
                  <a:gd name="T53" fmla="*/ 22211 h 239"/>
                  <a:gd name="T54" fmla="*/ 44186 w 846"/>
                  <a:gd name="T55" fmla="*/ 22286 h 239"/>
                  <a:gd name="T56" fmla="*/ 45774 w 846"/>
                  <a:gd name="T57" fmla="*/ 22286 h 239"/>
                  <a:gd name="T58" fmla="*/ 47361 w 846"/>
                  <a:gd name="T59" fmla="*/ 22286 h 239"/>
                  <a:gd name="T60" fmla="*/ 48994 w 846"/>
                  <a:gd name="T61" fmla="*/ 22390 h 239"/>
                  <a:gd name="T62" fmla="*/ 50582 w 846"/>
                  <a:gd name="T63" fmla="*/ 22390 h 239"/>
                  <a:gd name="T64" fmla="*/ 52170 w 846"/>
                  <a:gd name="T65" fmla="*/ 22390 h 239"/>
                  <a:gd name="T66" fmla="*/ 53778 w 846"/>
                  <a:gd name="T67" fmla="*/ 22390 h 239"/>
                  <a:gd name="T68" fmla="*/ 55470 w 846"/>
                  <a:gd name="T69" fmla="*/ 22390 h 239"/>
                  <a:gd name="T70" fmla="*/ 57077 w 846"/>
                  <a:gd name="T71" fmla="*/ 22390 h 239"/>
                  <a:gd name="T72" fmla="*/ 58665 w 846"/>
                  <a:gd name="T73" fmla="*/ 22390 h 239"/>
                  <a:gd name="T74" fmla="*/ 60253 w 846"/>
                  <a:gd name="T75" fmla="*/ 22469 h 239"/>
                  <a:gd name="T76" fmla="*/ 61883 w 846"/>
                  <a:gd name="T77" fmla="*/ 22469 h 239"/>
                  <a:gd name="T78" fmla="*/ 63471 w 846"/>
                  <a:gd name="T79" fmla="*/ 22469 h 239"/>
                  <a:gd name="T80" fmla="*/ 65062 w 846"/>
                  <a:gd name="T81" fmla="*/ 22469 h 239"/>
                  <a:gd name="T82" fmla="*/ 66649 w 846"/>
                  <a:gd name="T83" fmla="*/ 22469 h 239"/>
                  <a:gd name="T84" fmla="*/ 68242 w 846"/>
                  <a:gd name="T85" fmla="*/ 22469 h 239"/>
                  <a:gd name="T86" fmla="*/ 69843 w 846"/>
                  <a:gd name="T87" fmla="*/ 22469 h 239"/>
                  <a:gd name="T88" fmla="*/ 71463 w 846"/>
                  <a:gd name="T89" fmla="*/ 22469 h 239"/>
                  <a:gd name="T90" fmla="*/ 73071 w 846"/>
                  <a:gd name="T91" fmla="*/ 22469 h 239"/>
                  <a:gd name="T92" fmla="*/ 74658 w 846"/>
                  <a:gd name="T93" fmla="*/ 22469 h 239"/>
                  <a:gd name="T94" fmla="*/ 76351 w 846"/>
                  <a:gd name="T95" fmla="*/ 22469 h 239"/>
                  <a:gd name="T96" fmla="*/ 77951 w 846"/>
                  <a:gd name="T97" fmla="*/ 22469 h 239"/>
                  <a:gd name="T98" fmla="*/ 79546 w 846"/>
                  <a:gd name="T99" fmla="*/ 22469 h 23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6"/>
                  <a:gd name="T151" fmla="*/ 0 h 239"/>
                  <a:gd name="T152" fmla="*/ 846 w 846"/>
                  <a:gd name="T153" fmla="*/ 239 h 23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6" h="239">
                    <a:moveTo>
                      <a:pt x="0" y="0"/>
                    </a:moveTo>
                    <a:lnTo>
                      <a:pt x="9" y="19"/>
                    </a:lnTo>
                    <a:lnTo>
                      <a:pt x="17" y="37"/>
                    </a:lnTo>
                    <a:lnTo>
                      <a:pt x="26" y="53"/>
                    </a:lnTo>
                    <a:lnTo>
                      <a:pt x="34" y="68"/>
                    </a:lnTo>
                    <a:lnTo>
                      <a:pt x="43" y="82"/>
                    </a:lnTo>
                    <a:lnTo>
                      <a:pt x="52" y="95"/>
                    </a:lnTo>
                    <a:lnTo>
                      <a:pt x="60" y="106"/>
                    </a:lnTo>
                    <a:lnTo>
                      <a:pt x="69" y="117"/>
                    </a:lnTo>
                    <a:lnTo>
                      <a:pt x="77" y="127"/>
                    </a:lnTo>
                    <a:lnTo>
                      <a:pt x="86" y="136"/>
                    </a:lnTo>
                    <a:lnTo>
                      <a:pt x="94" y="144"/>
                    </a:lnTo>
                    <a:lnTo>
                      <a:pt x="103" y="152"/>
                    </a:lnTo>
                    <a:lnTo>
                      <a:pt x="111" y="159"/>
                    </a:lnTo>
                    <a:lnTo>
                      <a:pt x="120" y="165"/>
                    </a:lnTo>
                    <a:lnTo>
                      <a:pt x="128" y="171"/>
                    </a:lnTo>
                    <a:lnTo>
                      <a:pt x="137" y="177"/>
                    </a:lnTo>
                    <a:lnTo>
                      <a:pt x="145" y="182"/>
                    </a:lnTo>
                    <a:lnTo>
                      <a:pt x="154" y="186"/>
                    </a:lnTo>
                    <a:lnTo>
                      <a:pt x="163" y="191"/>
                    </a:lnTo>
                    <a:lnTo>
                      <a:pt x="171" y="195"/>
                    </a:lnTo>
                    <a:lnTo>
                      <a:pt x="180" y="198"/>
                    </a:lnTo>
                    <a:lnTo>
                      <a:pt x="188" y="201"/>
                    </a:lnTo>
                    <a:lnTo>
                      <a:pt x="197" y="204"/>
                    </a:lnTo>
                    <a:lnTo>
                      <a:pt x="205" y="207"/>
                    </a:lnTo>
                    <a:lnTo>
                      <a:pt x="214" y="210"/>
                    </a:lnTo>
                    <a:lnTo>
                      <a:pt x="222" y="212"/>
                    </a:lnTo>
                    <a:lnTo>
                      <a:pt x="231" y="214"/>
                    </a:lnTo>
                    <a:lnTo>
                      <a:pt x="239" y="216"/>
                    </a:lnTo>
                    <a:lnTo>
                      <a:pt x="248" y="218"/>
                    </a:lnTo>
                    <a:lnTo>
                      <a:pt x="256" y="220"/>
                    </a:lnTo>
                    <a:lnTo>
                      <a:pt x="265" y="221"/>
                    </a:lnTo>
                    <a:lnTo>
                      <a:pt x="274" y="223"/>
                    </a:lnTo>
                    <a:lnTo>
                      <a:pt x="282" y="224"/>
                    </a:lnTo>
                    <a:lnTo>
                      <a:pt x="291" y="225"/>
                    </a:lnTo>
                    <a:lnTo>
                      <a:pt x="299" y="226"/>
                    </a:lnTo>
                    <a:lnTo>
                      <a:pt x="308" y="227"/>
                    </a:lnTo>
                    <a:lnTo>
                      <a:pt x="316" y="228"/>
                    </a:lnTo>
                    <a:lnTo>
                      <a:pt x="325" y="229"/>
                    </a:lnTo>
                    <a:lnTo>
                      <a:pt x="333" y="230"/>
                    </a:lnTo>
                    <a:lnTo>
                      <a:pt x="342" y="231"/>
                    </a:lnTo>
                    <a:lnTo>
                      <a:pt x="350" y="231"/>
                    </a:lnTo>
                    <a:lnTo>
                      <a:pt x="359" y="232"/>
                    </a:lnTo>
                    <a:lnTo>
                      <a:pt x="367" y="233"/>
                    </a:lnTo>
                    <a:lnTo>
                      <a:pt x="376" y="233"/>
                    </a:lnTo>
                    <a:lnTo>
                      <a:pt x="385" y="234"/>
                    </a:lnTo>
                    <a:lnTo>
                      <a:pt x="393" y="234"/>
                    </a:lnTo>
                    <a:lnTo>
                      <a:pt x="402" y="234"/>
                    </a:lnTo>
                    <a:lnTo>
                      <a:pt x="410" y="235"/>
                    </a:lnTo>
                    <a:lnTo>
                      <a:pt x="419" y="235"/>
                    </a:lnTo>
                    <a:lnTo>
                      <a:pt x="427" y="235"/>
                    </a:lnTo>
                    <a:lnTo>
                      <a:pt x="436" y="236"/>
                    </a:lnTo>
                    <a:lnTo>
                      <a:pt x="444" y="236"/>
                    </a:lnTo>
                    <a:lnTo>
                      <a:pt x="453" y="236"/>
                    </a:lnTo>
                    <a:lnTo>
                      <a:pt x="461" y="236"/>
                    </a:lnTo>
                    <a:lnTo>
                      <a:pt x="470" y="237"/>
                    </a:lnTo>
                    <a:lnTo>
                      <a:pt x="479" y="237"/>
                    </a:lnTo>
                    <a:lnTo>
                      <a:pt x="487" y="237"/>
                    </a:lnTo>
                    <a:lnTo>
                      <a:pt x="496" y="237"/>
                    </a:lnTo>
                    <a:lnTo>
                      <a:pt x="504" y="237"/>
                    </a:lnTo>
                    <a:lnTo>
                      <a:pt x="513" y="237"/>
                    </a:lnTo>
                    <a:lnTo>
                      <a:pt x="521" y="238"/>
                    </a:lnTo>
                    <a:lnTo>
                      <a:pt x="530" y="238"/>
                    </a:lnTo>
                    <a:lnTo>
                      <a:pt x="538" y="238"/>
                    </a:lnTo>
                    <a:lnTo>
                      <a:pt x="547" y="238"/>
                    </a:lnTo>
                    <a:lnTo>
                      <a:pt x="555" y="238"/>
                    </a:lnTo>
                    <a:lnTo>
                      <a:pt x="564" y="238"/>
                    </a:lnTo>
                    <a:lnTo>
                      <a:pt x="572" y="238"/>
                    </a:lnTo>
                    <a:lnTo>
                      <a:pt x="581" y="238"/>
                    </a:lnTo>
                    <a:lnTo>
                      <a:pt x="590" y="238"/>
                    </a:lnTo>
                    <a:lnTo>
                      <a:pt x="598" y="238"/>
                    </a:lnTo>
                    <a:lnTo>
                      <a:pt x="607" y="238"/>
                    </a:lnTo>
                    <a:lnTo>
                      <a:pt x="615" y="238"/>
                    </a:lnTo>
                    <a:lnTo>
                      <a:pt x="624" y="238"/>
                    </a:lnTo>
                    <a:lnTo>
                      <a:pt x="632" y="239"/>
                    </a:lnTo>
                    <a:lnTo>
                      <a:pt x="641" y="239"/>
                    </a:lnTo>
                    <a:lnTo>
                      <a:pt x="649" y="239"/>
                    </a:lnTo>
                    <a:lnTo>
                      <a:pt x="658" y="239"/>
                    </a:lnTo>
                    <a:lnTo>
                      <a:pt x="666" y="239"/>
                    </a:lnTo>
                    <a:lnTo>
                      <a:pt x="675" y="239"/>
                    </a:lnTo>
                    <a:lnTo>
                      <a:pt x="683" y="239"/>
                    </a:lnTo>
                    <a:lnTo>
                      <a:pt x="692" y="239"/>
                    </a:lnTo>
                    <a:lnTo>
                      <a:pt x="701" y="239"/>
                    </a:lnTo>
                    <a:lnTo>
                      <a:pt x="709" y="239"/>
                    </a:lnTo>
                    <a:lnTo>
                      <a:pt x="718" y="239"/>
                    </a:lnTo>
                    <a:lnTo>
                      <a:pt x="726" y="239"/>
                    </a:lnTo>
                    <a:lnTo>
                      <a:pt x="735" y="239"/>
                    </a:lnTo>
                    <a:lnTo>
                      <a:pt x="743" y="239"/>
                    </a:lnTo>
                    <a:lnTo>
                      <a:pt x="752" y="239"/>
                    </a:lnTo>
                    <a:lnTo>
                      <a:pt x="760" y="239"/>
                    </a:lnTo>
                    <a:lnTo>
                      <a:pt x="769" y="239"/>
                    </a:lnTo>
                    <a:lnTo>
                      <a:pt x="777" y="239"/>
                    </a:lnTo>
                    <a:lnTo>
                      <a:pt x="786" y="239"/>
                    </a:lnTo>
                    <a:lnTo>
                      <a:pt x="794" y="239"/>
                    </a:lnTo>
                    <a:lnTo>
                      <a:pt x="803" y="239"/>
                    </a:lnTo>
                    <a:lnTo>
                      <a:pt x="812" y="239"/>
                    </a:lnTo>
                    <a:lnTo>
                      <a:pt x="820" y="239"/>
                    </a:lnTo>
                    <a:lnTo>
                      <a:pt x="829" y="239"/>
                    </a:lnTo>
                    <a:lnTo>
                      <a:pt x="837" y="239"/>
                    </a:lnTo>
                    <a:lnTo>
                      <a:pt x="846" y="239"/>
                    </a:lnTo>
                  </a:path>
                </a:pathLst>
              </a:custGeom>
              <a:noFill/>
              <a:ln w="3">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705" name="Freeform 1267"/>
              <p:cNvSpPr>
                <a:spLocks/>
              </p:cNvSpPr>
              <p:nvPr/>
            </p:nvSpPr>
            <p:spPr bwMode="auto">
              <a:xfrm>
                <a:off x="3205" y="3603"/>
                <a:ext cx="2099" cy="498"/>
              </a:xfrm>
              <a:custGeom>
                <a:avLst/>
                <a:gdLst>
                  <a:gd name="T0" fmla="*/ 836 w 846"/>
                  <a:gd name="T1" fmla="*/ 1504 h 201"/>
                  <a:gd name="T2" fmla="*/ 2456 w 846"/>
                  <a:gd name="T3" fmla="*/ 4180 h 201"/>
                  <a:gd name="T4" fmla="*/ 4044 w 846"/>
                  <a:gd name="T5" fmla="*/ 6452 h 201"/>
                  <a:gd name="T6" fmla="*/ 5652 w 846"/>
                  <a:gd name="T7" fmla="*/ 8337 h 201"/>
                  <a:gd name="T8" fmla="*/ 7240 w 846"/>
                  <a:gd name="T9" fmla="*/ 9995 h 201"/>
                  <a:gd name="T10" fmla="*/ 8828 w 846"/>
                  <a:gd name="T11" fmla="*/ 11300 h 201"/>
                  <a:gd name="T12" fmla="*/ 10416 w 846"/>
                  <a:gd name="T13" fmla="*/ 12517 h 201"/>
                  <a:gd name="T14" fmla="*/ 12053 w 846"/>
                  <a:gd name="T15" fmla="*/ 13461 h 201"/>
                  <a:gd name="T16" fmla="*/ 13641 w 846"/>
                  <a:gd name="T17" fmla="*/ 14278 h 201"/>
                  <a:gd name="T18" fmla="*/ 15303 w 846"/>
                  <a:gd name="T19" fmla="*/ 14923 h 201"/>
                  <a:gd name="T20" fmla="*/ 16941 w 846"/>
                  <a:gd name="T21" fmla="*/ 15604 h 201"/>
                  <a:gd name="T22" fmla="*/ 18529 w 846"/>
                  <a:gd name="T23" fmla="*/ 16045 h 201"/>
                  <a:gd name="T24" fmla="*/ 20117 w 846"/>
                  <a:gd name="T25" fmla="*/ 16427 h 201"/>
                  <a:gd name="T26" fmla="*/ 21717 w 846"/>
                  <a:gd name="T27" fmla="*/ 16808 h 201"/>
                  <a:gd name="T28" fmla="*/ 23305 w 846"/>
                  <a:gd name="T29" fmla="*/ 17187 h 201"/>
                  <a:gd name="T30" fmla="*/ 24895 w 846"/>
                  <a:gd name="T31" fmla="*/ 17366 h 201"/>
                  <a:gd name="T32" fmla="*/ 26530 w 846"/>
                  <a:gd name="T33" fmla="*/ 17643 h 201"/>
                  <a:gd name="T34" fmla="*/ 28121 w 846"/>
                  <a:gd name="T35" fmla="*/ 17747 h 201"/>
                  <a:gd name="T36" fmla="*/ 29709 w 846"/>
                  <a:gd name="T37" fmla="*/ 17930 h 201"/>
                  <a:gd name="T38" fmla="*/ 31296 w 846"/>
                  <a:gd name="T39" fmla="*/ 18005 h 201"/>
                  <a:gd name="T40" fmla="*/ 32897 w 846"/>
                  <a:gd name="T41" fmla="*/ 18208 h 201"/>
                  <a:gd name="T42" fmla="*/ 34514 w 846"/>
                  <a:gd name="T43" fmla="*/ 18312 h 201"/>
                  <a:gd name="T44" fmla="*/ 36184 w 846"/>
                  <a:gd name="T45" fmla="*/ 18312 h 201"/>
                  <a:gd name="T46" fmla="*/ 37784 w 846"/>
                  <a:gd name="T47" fmla="*/ 18384 h 201"/>
                  <a:gd name="T48" fmla="*/ 39402 w 846"/>
                  <a:gd name="T49" fmla="*/ 18508 h 201"/>
                  <a:gd name="T50" fmla="*/ 41010 w 846"/>
                  <a:gd name="T51" fmla="*/ 18508 h 201"/>
                  <a:gd name="T52" fmla="*/ 42598 w 846"/>
                  <a:gd name="T53" fmla="*/ 18570 h 201"/>
                  <a:gd name="T54" fmla="*/ 44186 w 846"/>
                  <a:gd name="T55" fmla="*/ 18570 h 201"/>
                  <a:gd name="T56" fmla="*/ 45774 w 846"/>
                  <a:gd name="T57" fmla="*/ 18570 h 201"/>
                  <a:gd name="T58" fmla="*/ 47361 w 846"/>
                  <a:gd name="T59" fmla="*/ 18691 h 201"/>
                  <a:gd name="T60" fmla="*/ 48994 w 846"/>
                  <a:gd name="T61" fmla="*/ 18691 h 201"/>
                  <a:gd name="T62" fmla="*/ 50582 w 846"/>
                  <a:gd name="T63" fmla="*/ 18691 h 201"/>
                  <a:gd name="T64" fmla="*/ 52170 w 846"/>
                  <a:gd name="T65" fmla="*/ 18691 h 201"/>
                  <a:gd name="T66" fmla="*/ 53778 w 846"/>
                  <a:gd name="T67" fmla="*/ 18691 h 201"/>
                  <a:gd name="T68" fmla="*/ 55470 w 846"/>
                  <a:gd name="T69" fmla="*/ 18691 h 201"/>
                  <a:gd name="T70" fmla="*/ 57077 w 846"/>
                  <a:gd name="T71" fmla="*/ 18691 h 201"/>
                  <a:gd name="T72" fmla="*/ 58665 w 846"/>
                  <a:gd name="T73" fmla="*/ 18765 h 201"/>
                  <a:gd name="T74" fmla="*/ 60253 w 846"/>
                  <a:gd name="T75" fmla="*/ 18765 h 201"/>
                  <a:gd name="T76" fmla="*/ 61883 w 846"/>
                  <a:gd name="T77" fmla="*/ 18765 h 201"/>
                  <a:gd name="T78" fmla="*/ 63471 w 846"/>
                  <a:gd name="T79" fmla="*/ 18765 h 201"/>
                  <a:gd name="T80" fmla="*/ 65062 w 846"/>
                  <a:gd name="T81" fmla="*/ 18765 h 201"/>
                  <a:gd name="T82" fmla="*/ 66649 w 846"/>
                  <a:gd name="T83" fmla="*/ 18765 h 201"/>
                  <a:gd name="T84" fmla="*/ 68242 w 846"/>
                  <a:gd name="T85" fmla="*/ 18765 h 201"/>
                  <a:gd name="T86" fmla="*/ 69843 w 846"/>
                  <a:gd name="T87" fmla="*/ 18765 h 201"/>
                  <a:gd name="T88" fmla="*/ 71463 w 846"/>
                  <a:gd name="T89" fmla="*/ 18765 h 201"/>
                  <a:gd name="T90" fmla="*/ 73071 w 846"/>
                  <a:gd name="T91" fmla="*/ 18765 h 201"/>
                  <a:gd name="T92" fmla="*/ 74658 w 846"/>
                  <a:gd name="T93" fmla="*/ 18765 h 201"/>
                  <a:gd name="T94" fmla="*/ 76351 w 846"/>
                  <a:gd name="T95" fmla="*/ 18765 h 201"/>
                  <a:gd name="T96" fmla="*/ 77951 w 846"/>
                  <a:gd name="T97" fmla="*/ 18765 h 201"/>
                  <a:gd name="T98" fmla="*/ 79546 w 846"/>
                  <a:gd name="T99" fmla="*/ 18765 h 2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6"/>
                  <a:gd name="T151" fmla="*/ 0 h 201"/>
                  <a:gd name="T152" fmla="*/ 846 w 846"/>
                  <a:gd name="T153" fmla="*/ 201 h 2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6" h="201">
                    <a:moveTo>
                      <a:pt x="0" y="0"/>
                    </a:moveTo>
                    <a:lnTo>
                      <a:pt x="9" y="16"/>
                    </a:lnTo>
                    <a:lnTo>
                      <a:pt x="17" y="31"/>
                    </a:lnTo>
                    <a:lnTo>
                      <a:pt x="26" y="45"/>
                    </a:lnTo>
                    <a:lnTo>
                      <a:pt x="34" y="57"/>
                    </a:lnTo>
                    <a:lnTo>
                      <a:pt x="43" y="69"/>
                    </a:lnTo>
                    <a:lnTo>
                      <a:pt x="52" y="80"/>
                    </a:lnTo>
                    <a:lnTo>
                      <a:pt x="60" y="89"/>
                    </a:lnTo>
                    <a:lnTo>
                      <a:pt x="69" y="98"/>
                    </a:lnTo>
                    <a:lnTo>
                      <a:pt x="77" y="107"/>
                    </a:lnTo>
                    <a:lnTo>
                      <a:pt x="86" y="114"/>
                    </a:lnTo>
                    <a:lnTo>
                      <a:pt x="94" y="121"/>
                    </a:lnTo>
                    <a:lnTo>
                      <a:pt x="103" y="128"/>
                    </a:lnTo>
                    <a:lnTo>
                      <a:pt x="111" y="134"/>
                    </a:lnTo>
                    <a:lnTo>
                      <a:pt x="120" y="139"/>
                    </a:lnTo>
                    <a:lnTo>
                      <a:pt x="128" y="144"/>
                    </a:lnTo>
                    <a:lnTo>
                      <a:pt x="137" y="149"/>
                    </a:lnTo>
                    <a:lnTo>
                      <a:pt x="145" y="153"/>
                    </a:lnTo>
                    <a:lnTo>
                      <a:pt x="154" y="157"/>
                    </a:lnTo>
                    <a:lnTo>
                      <a:pt x="163" y="160"/>
                    </a:lnTo>
                    <a:lnTo>
                      <a:pt x="171" y="164"/>
                    </a:lnTo>
                    <a:lnTo>
                      <a:pt x="180" y="167"/>
                    </a:lnTo>
                    <a:lnTo>
                      <a:pt x="188" y="169"/>
                    </a:lnTo>
                    <a:lnTo>
                      <a:pt x="197" y="172"/>
                    </a:lnTo>
                    <a:lnTo>
                      <a:pt x="205" y="174"/>
                    </a:lnTo>
                    <a:lnTo>
                      <a:pt x="214" y="176"/>
                    </a:lnTo>
                    <a:lnTo>
                      <a:pt x="222" y="178"/>
                    </a:lnTo>
                    <a:lnTo>
                      <a:pt x="231" y="180"/>
                    </a:lnTo>
                    <a:lnTo>
                      <a:pt x="239" y="182"/>
                    </a:lnTo>
                    <a:lnTo>
                      <a:pt x="248" y="184"/>
                    </a:lnTo>
                    <a:lnTo>
                      <a:pt x="256" y="185"/>
                    </a:lnTo>
                    <a:lnTo>
                      <a:pt x="265" y="186"/>
                    </a:lnTo>
                    <a:lnTo>
                      <a:pt x="274" y="187"/>
                    </a:lnTo>
                    <a:lnTo>
                      <a:pt x="282" y="189"/>
                    </a:lnTo>
                    <a:lnTo>
                      <a:pt x="291" y="190"/>
                    </a:lnTo>
                    <a:lnTo>
                      <a:pt x="299" y="190"/>
                    </a:lnTo>
                    <a:lnTo>
                      <a:pt x="308" y="191"/>
                    </a:lnTo>
                    <a:lnTo>
                      <a:pt x="316" y="192"/>
                    </a:lnTo>
                    <a:lnTo>
                      <a:pt x="325" y="193"/>
                    </a:lnTo>
                    <a:lnTo>
                      <a:pt x="333" y="193"/>
                    </a:lnTo>
                    <a:lnTo>
                      <a:pt x="342" y="194"/>
                    </a:lnTo>
                    <a:lnTo>
                      <a:pt x="350" y="195"/>
                    </a:lnTo>
                    <a:lnTo>
                      <a:pt x="359" y="195"/>
                    </a:lnTo>
                    <a:lnTo>
                      <a:pt x="367" y="196"/>
                    </a:lnTo>
                    <a:lnTo>
                      <a:pt x="376" y="196"/>
                    </a:lnTo>
                    <a:lnTo>
                      <a:pt x="385" y="196"/>
                    </a:lnTo>
                    <a:lnTo>
                      <a:pt x="393" y="197"/>
                    </a:lnTo>
                    <a:lnTo>
                      <a:pt x="402" y="197"/>
                    </a:lnTo>
                    <a:lnTo>
                      <a:pt x="410" y="197"/>
                    </a:lnTo>
                    <a:lnTo>
                      <a:pt x="419" y="198"/>
                    </a:lnTo>
                    <a:lnTo>
                      <a:pt x="427" y="198"/>
                    </a:lnTo>
                    <a:lnTo>
                      <a:pt x="436" y="198"/>
                    </a:lnTo>
                    <a:lnTo>
                      <a:pt x="444" y="198"/>
                    </a:lnTo>
                    <a:lnTo>
                      <a:pt x="453" y="199"/>
                    </a:lnTo>
                    <a:lnTo>
                      <a:pt x="461" y="199"/>
                    </a:lnTo>
                    <a:lnTo>
                      <a:pt x="470" y="199"/>
                    </a:lnTo>
                    <a:lnTo>
                      <a:pt x="479" y="199"/>
                    </a:lnTo>
                    <a:lnTo>
                      <a:pt x="487" y="199"/>
                    </a:lnTo>
                    <a:lnTo>
                      <a:pt x="496" y="199"/>
                    </a:lnTo>
                    <a:lnTo>
                      <a:pt x="504" y="200"/>
                    </a:lnTo>
                    <a:lnTo>
                      <a:pt x="513" y="200"/>
                    </a:lnTo>
                    <a:lnTo>
                      <a:pt x="521" y="200"/>
                    </a:lnTo>
                    <a:lnTo>
                      <a:pt x="530" y="200"/>
                    </a:lnTo>
                    <a:lnTo>
                      <a:pt x="538" y="200"/>
                    </a:lnTo>
                    <a:lnTo>
                      <a:pt x="547" y="200"/>
                    </a:lnTo>
                    <a:lnTo>
                      <a:pt x="555" y="200"/>
                    </a:lnTo>
                    <a:lnTo>
                      <a:pt x="564" y="200"/>
                    </a:lnTo>
                    <a:lnTo>
                      <a:pt x="572" y="200"/>
                    </a:lnTo>
                    <a:lnTo>
                      <a:pt x="581" y="200"/>
                    </a:lnTo>
                    <a:lnTo>
                      <a:pt x="590" y="200"/>
                    </a:lnTo>
                    <a:lnTo>
                      <a:pt x="598" y="200"/>
                    </a:lnTo>
                    <a:lnTo>
                      <a:pt x="607" y="200"/>
                    </a:lnTo>
                    <a:lnTo>
                      <a:pt x="615" y="201"/>
                    </a:lnTo>
                    <a:lnTo>
                      <a:pt x="624" y="201"/>
                    </a:lnTo>
                    <a:lnTo>
                      <a:pt x="632" y="201"/>
                    </a:lnTo>
                    <a:lnTo>
                      <a:pt x="641" y="201"/>
                    </a:lnTo>
                    <a:lnTo>
                      <a:pt x="649" y="201"/>
                    </a:lnTo>
                    <a:lnTo>
                      <a:pt x="658" y="201"/>
                    </a:lnTo>
                    <a:lnTo>
                      <a:pt x="666" y="201"/>
                    </a:lnTo>
                    <a:lnTo>
                      <a:pt x="675" y="201"/>
                    </a:lnTo>
                    <a:lnTo>
                      <a:pt x="683" y="201"/>
                    </a:lnTo>
                    <a:lnTo>
                      <a:pt x="692" y="201"/>
                    </a:lnTo>
                    <a:lnTo>
                      <a:pt x="701" y="201"/>
                    </a:lnTo>
                    <a:lnTo>
                      <a:pt x="709" y="201"/>
                    </a:lnTo>
                    <a:lnTo>
                      <a:pt x="718" y="201"/>
                    </a:lnTo>
                    <a:lnTo>
                      <a:pt x="726" y="201"/>
                    </a:lnTo>
                    <a:lnTo>
                      <a:pt x="735" y="201"/>
                    </a:lnTo>
                    <a:lnTo>
                      <a:pt x="743" y="201"/>
                    </a:lnTo>
                    <a:lnTo>
                      <a:pt x="752" y="201"/>
                    </a:lnTo>
                    <a:lnTo>
                      <a:pt x="760" y="201"/>
                    </a:lnTo>
                    <a:lnTo>
                      <a:pt x="769" y="201"/>
                    </a:lnTo>
                    <a:lnTo>
                      <a:pt x="777" y="201"/>
                    </a:lnTo>
                    <a:lnTo>
                      <a:pt x="786" y="201"/>
                    </a:lnTo>
                    <a:lnTo>
                      <a:pt x="794" y="201"/>
                    </a:lnTo>
                    <a:lnTo>
                      <a:pt x="803" y="201"/>
                    </a:lnTo>
                    <a:lnTo>
                      <a:pt x="812" y="201"/>
                    </a:lnTo>
                    <a:lnTo>
                      <a:pt x="820" y="201"/>
                    </a:lnTo>
                    <a:lnTo>
                      <a:pt x="829" y="201"/>
                    </a:lnTo>
                    <a:lnTo>
                      <a:pt x="837" y="201"/>
                    </a:lnTo>
                    <a:lnTo>
                      <a:pt x="846" y="201"/>
                    </a:lnTo>
                  </a:path>
                </a:pathLst>
              </a:custGeom>
              <a:noFill/>
              <a:ln w="3">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706" name="Freeform 1268"/>
              <p:cNvSpPr>
                <a:spLocks/>
              </p:cNvSpPr>
              <p:nvPr/>
            </p:nvSpPr>
            <p:spPr bwMode="auto">
              <a:xfrm>
                <a:off x="3205" y="3995"/>
                <a:ext cx="2099" cy="106"/>
              </a:xfrm>
              <a:custGeom>
                <a:avLst/>
                <a:gdLst>
                  <a:gd name="T0" fmla="*/ 836 w 846"/>
                  <a:gd name="T1" fmla="*/ 377 h 43"/>
                  <a:gd name="T2" fmla="*/ 2456 w 846"/>
                  <a:gd name="T3" fmla="*/ 929 h 43"/>
                  <a:gd name="T4" fmla="*/ 4044 w 846"/>
                  <a:gd name="T5" fmla="*/ 1361 h 43"/>
                  <a:gd name="T6" fmla="*/ 5652 w 846"/>
                  <a:gd name="T7" fmla="*/ 1738 h 43"/>
                  <a:gd name="T8" fmla="*/ 7240 w 846"/>
                  <a:gd name="T9" fmla="*/ 2115 h 43"/>
                  <a:gd name="T10" fmla="*/ 8828 w 846"/>
                  <a:gd name="T11" fmla="*/ 2364 h 43"/>
                  <a:gd name="T12" fmla="*/ 10416 w 846"/>
                  <a:gd name="T13" fmla="*/ 2618 h 43"/>
                  <a:gd name="T14" fmla="*/ 12053 w 846"/>
                  <a:gd name="T15" fmla="*/ 2800 h 43"/>
                  <a:gd name="T16" fmla="*/ 13641 w 846"/>
                  <a:gd name="T17" fmla="*/ 2995 h 43"/>
                  <a:gd name="T18" fmla="*/ 15303 w 846"/>
                  <a:gd name="T19" fmla="*/ 3099 h 43"/>
                  <a:gd name="T20" fmla="*/ 16941 w 846"/>
                  <a:gd name="T21" fmla="*/ 3281 h 43"/>
                  <a:gd name="T22" fmla="*/ 18529 w 846"/>
                  <a:gd name="T23" fmla="*/ 3355 h 43"/>
                  <a:gd name="T24" fmla="*/ 20117 w 846"/>
                  <a:gd name="T25" fmla="*/ 3476 h 43"/>
                  <a:gd name="T26" fmla="*/ 21717 w 846"/>
                  <a:gd name="T27" fmla="*/ 3550 h 43"/>
                  <a:gd name="T28" fmla="*/ 23305 w 846"/>
                  <a:gd name="T29" fmla="*/ 3550 h 43"/>
                  <a:gd name="T30" fmla="*/ 24895 w 846"/>
                  <a:gd name="T31" fmla="*/ 3653 h 43"/>
                  <a:gd name="T32" fmla="*/ 26530 w 846"/>
                  <a:gd name="T33" fmla="*/ 3653 h 43"/>
                  <a:gd name="T34" fmla="*/ 28121 w 846"/>
                  <a:gd name="T35" fmla="*/ 3732 h 43"/>
                  <a:gd name="T36" fmla="*/ 29709 w 846"/>
                  <a:gd name="T37" fmla="*/ 3732 h 43"/>
                  <a:gd name="T38" fmla="*/ 31296 w 846"/>
                  <a:gd name="T39" fmla="*/ 3732 h 43"/>
                  <a:gd name="T40" fmla="*/ 32897 w 846"/>
                  <a:gd name="T41" fmla="*/ 3833 h 43"/>
                  <a:gd name="T42" fmla="*/ 34514 w 846"/>
                  <a:gd name="T43" fmla="*/ 3833 h 43"/>
                  <a:gd name="T44" fmla="*/ 36184 w 846"/>
                  <a:gd name="T45" fmla="*/ 3833 h 43"/>
                  <a:gd name="T46" fmla="*/ 37784 w 846"/>
                  <a:gd name="T47" fmla="*/ 3833 h 43"/>
                  <a:gd name="T48" fmla="*/ 39402 w 846"/>
                  <a:gd name="T49" fmla="*/ 3833 h 43"/>
                  <a:gd name="T50" fmla="*/ 41010 w 846"/>
                  <a:gd name="T51" fmla="*/ 3833 h 43"/>
                  <a:gd name="T52" fmla="*/ 42598 w 846"/>
                  <a:gd name="T53" fmla="*/ 3907 h 43"/>
                  <a:gd name="T54" fmla="*/ 44186 w 846"/>
                  <a:gd name="T55" fmla="*/ 3907 h 43"/>
                  <a:gd name="T56" fmla="*/ 45774 w 846"/>
                  <a:gd name="T57" fmla="*/ 3907 h 43"/>
                  <a:gd name="T58" fmla="*/ 47361 w 846"/>
                  <a:gd name="T59" fmla="*/ 3907 h 43"/>
                  <a:gd name="T60" fmla="*/ 48994 w 846"/>
                  <a:gd name="T61" fmla="*/ 3907 h 43"/>
                  <a:gd name="T62" fmla="*/ 50582 w 846"/>
                  <a:gd name="T63" fmla="*/ 3907 h 43"/>
                  <a:gd name="T64" fmla="*/ 52170 w 846"/>
                  <a:gd name="T65" fmla="*/ 3907 h 43"/>
                  <a:gd name="T66" fmla="*/ 53778 w 846"/>
                  <a:gd name="T67" fmla="*/ 3907 h 43"/>
                  <a:gd name="T68" fmla="*/ 55470 w 846"/>
                  <a:gd name="T69" fmla="*/ 3907 h 43"/>
                  <a:gd name="T70" fmla="*/ 57077 w 846"/>
                  <a:gd name="T71" fmla="*/ 3907 h 43"/>
                  <a:gd name="T72" fmla="*/ 58665 w 846"/>
                  <a:gd name="T73" fmla="*/ 3907 h 43"/>
                  <a:gd name="T74" fmla="*/ 60253 w 846"/>
                  <a:gd name="T75" fmla="*/ 3907 h 43"/>
                  <a:gd name="T76" fmla="*/ 61883 w 846"/>
                  <a:gd name="T77" fmla="*/ 3907 h 43"/>
                  <a:gd name="T78" fmla="*/ 63471 w 846"/>
                  <a:gd name="T79" fmla="*/ 3907 h 43"/>
                  <a:gd name="T80" fmla="*/ 65062 w 846"/>
                  <a:gd name="T81" fmla="*/ 3907 h 43"/>
                  <a:gd name="T82" fmla="*/ 66649 w 846"/>
                  <a:gd name="T83" fmla="*/ 3907 h 43"/>
                  <a:gd name="T84" fmla="*/ 68242 w 846"/>
                  <a:gd name="T85" fmla="*/ 3907 h 43"/>
                  <a:gd name="T86" fmla="*/ 69843 w 846"/>
                  <a:gd name="T87" fmla="*/ 3907 h 43"/>
                  <a:gd name="T88" fmla="*/ 71463 w 846"/>
                  <a:gd name="T89" fmla="*/ 3907 h 43"/>
                  <a:gd name="T90" fmla="*/ 73071 w 846"/>
                  <a:gd name="T91" fmla="*/ 3907 h 43"/>
                  <a:gd name="T92" fmla="*/ 74658 w 846"/>
                  <a:gd name="T93" fmla="*/ 3907 h 43"/>
                  <a:gd name="T94" fmla="*/ 76351 w 846"/>
                  <a:gd name="T95" fmla="*/ 3907 h 43"/>
                  <a:gd name="T96" fmla="*/ 77951 w 846"/>
                  <a:gd name="T97" fmla="*/ 3907 h 43"/>
                  <a:gd name="T98" fmla="*/ 79546 w 846"/>
                  <a:gd name="T99" fmla="*/ 3907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6"/>
                  <a:gd name="T151" fmla="*/ 0 h 43"/>
                  <a:gd name="T152" fmla="*/ 846 w 846"/>
                  <a:gd name="T153" fmla="*/ 43 h 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6" h="43">
                    <a:moveTo>
                      <a:pt x="0" y="0"/>
                    </a:moveTo>
                    <a:lnTo>
                      <a:pt x="9" y="4"/>
                    </a:lnTo>
                    <a:lnTo>
                      <a:pt x="17" y="7"/>
                    </a:lnTo>
                    <a:lnTo>
                      <a:pt x="26" y="10"/>
                    </a:lnTo>
                    <a:lnTo>
                      <a:pt x="34" y="12"/>
                    </a:lnTo>
                    <a:lnTo>
                      <a:pt x="43" y="15"/>
                    </a:lnTo>
                    <a:lnTo>
                      <a:pt x="52" y="17"/>
                    </a:lnTo>
                    <a:lnTo>
                      <a:pt x="60" y="19"/>
                    </a:lnTo>
                    <a:lnTo>
                      <a:pt x="69" y="21"/>
                    </a:lnTo>
                    <a:lnTo>
                      <a:pt x="77" y="23"/>
                    </a:lnTo>
                    <a:lnTo>
                      <a:pt x="86" y="25"/>
                    </a:lnTo>
                    <a:lnTo>
                      <a:pt x="94" y="26"/>
                    </a:lnTo>
                    <a:lnTo>
                      <a:pt x="103" y="27"/>
                    </a:lnTo>
                    <a:lnTo>
                      <a:pt x="111" y="29"/>
                    </a:lnTo>
                    <a:lnTo>
                      <a:pt x="120" y="30"/>
                    </a:lnTo>
                    <a:lnTo>
                      <a:pt x="128" y="31"/>
                    </a:lnTo>
                    <a:lnTo>
                      <a:pt x="137" y="32"/>
                    </a:lnTo>
                    <a:lnTo>
                      <a:pt x="145" y="33"/>
                    </a:lnTo>
                    <a:lnTo>
                      <a:pt x="154" y="34"/>
                    </a:lnTo>
                    <a:lnTo>
                      <a:pt x="163" y="34"/>
                    </a:lnTo>
                    <a:lnTo>
                      <a:pt x="171" y="35"/>
                    </a:lnTo>
                    <a:lnTo>
                      <a:pt x="180" y="36"/>
                    </a:lnTo>
                    <a:lnTo>
                      <a:pt x="188" y="36"/>
                    </a:lnTo>
                    <a:lnTo>
                      <a:pt x="197" y="37"/>
                    </a:lnTo>
                    <a:lnTo>
                      <a:pt x="205" y="37"/>
                    </a:lnTo>
                    <a:lnTo>
                      <a:pt x="214" y="38"/>
                    </a:lnTo>
                    <a:lnTo>
                      <a:pt x="222" y="38"/>
                    </a:lnTo>
                    <a:lnTo>
                      <a:pt x="231" y="39"/>
                    </a:lnTo>
                    <a:lnTo>
                      <a:pt x="239" y="39"/>
                    </a:lnTo>
                    <a:lnTo>
                      <a:pt x="248" y="39"/>
                    </a:lnTo>
                    <a:lnTo>
                      <a:pt x="256" y="40"/>
                    </a:lnTo>
                    <a:lnTo>
                      <a:pt x="265" y="40"/>
                    </a:lnTo>
                    <a:lnTo>
                      <a:pt x="274" y="40"/>
                    </a:lnTo>
                    <a:lnTo>
                      <a:pt x="282" y="40"/>
                    </a:lnTo>
                    <a:lnTo>
                      <a:pt x="291" y="41"/>
                    </a:lnTo>
                    <a:lnTo>
                      <a:pt x="299" y="41"/>
                    </a:lnTo>
                    <a:lnTo>
                      <a:pt x="308" y="41"/>
                    </a:lnTo>
                    <a:lnTo>
                      <a:pt x="316" y="41"/>
                    </a:lnTo>
                    <a:lnTo>
                      <a:pt x="325" y="41"/>
                    </a:lnTo>
                    <a:lnTo>
                      <a:pt x="333" y="41"/>
                    </a:lnTo>
                    <a:lnTo>
                      <a:pt x="342" y="42"/>
                    </a:lnTo>
                    <a:lnTo>
                      <a:pt x="350" y="42"/>
                    </a:lnTo>
                    <a:lnTo>
                      <a:pt x="359" y="42"/>
                    </a:lnTo>
                    <a:lnTo>
                      <a:pt x="367" y="42"/>
                    </a:lnTo>
                    <a:lnTo>
                      <a:pt x="376" y="42"/>
                    </a:lnTo>
                    <a:lnTo>
                      <a:pt x="385" y="42"/>
                    </a:lnTo>
                    <a:lnTo>
                      <a:pt x="393" y="42"/>
                    </a:lnTo>
                    <a:lnTo>
                      <a:pt x="402" y="42"/>
                    </a:lnTo>
                    <a:lnTo>
                      <a:pt x="410" y="42"/>
                    </a:lnTo>
                    <a:lnTo>
                      <a:pt x="419" y="42"/>
                    </a:lnTo>
                    <a:lnTo>
                      <a:pt x="427" y="42"/>
                    </a:lnTo>
                    <a:lnTo>
                      <a:pt x="436" y="42"/>
                    </a:lnTo>
                    <a:lnTo>
                      <a:pt x="444" y="42"/>
                    </a:lnTo>
                    <a:lnTo>
                      <a:pt x="453" y="43"/>
                    </a:lnTo>
                    <a:lnTo>
                      <a:pt x="461" y="43"/>
                    </a:lnTo>
                    <a:lnTo>
                      <a:pt x="470" y="43"/>
                    </a:lnTo>
                    <a:lnTo>
                      <a:pt x="479" y="43"/>
                    </a:lnTo>
                    <a:lnTo>
                      <a:pt x="487" y="43"/>
                    </a:lnTo>
                    <a:lnTo>
                      <a:pt x="496" y="43"/>
                    </a:lnTo>
                    <a:lnTo>
                      <a:pt x="504" y="43"/>
                    </a:lnTo>
                    <a:lnTo>
                      <a:pt x="513" y="43"/>
                    </a:lnTo>
                    <a:lnTo>
                      <a:pt x="521" y="43"/>
                    </a:lnTo>
                    <a:lnTo>
                      <a:pt x="530" y="43"/>
                    </a:lnTo>
                    <a:lnTo>
                      <a:pt x="538" y="43"/>
                    </a:lnTo>
                    <a:lnTo>
                      <a:pt x="547" y="43"/>
                    </a:lnTo>
                    <a:lnTo>
                      <a:pt x="555" y="43"/>
                    </a:lnTo>
                    <a:lnTo>
                      <a:pt x="564" y="43"/>
                    </a:lnTo>
                    <a:lnTo>
                      <a:pt x="572" y="43"/>
                    </a:lnTo>
                    <a:lnTo>
                      <a:pt x="581" y="43"/>
                    </a:lnTo>
                    <a:lnTo>
                      <a:pt x="590" y="43"/>
                    </a:lnTo>
                    <a:lnTo>
                      <a:pt x="598" y="43"/>
                    </a:lnTo>
                    <a:lnTo>
                      <a:pt x="607" y="43"/>
                    </a:lnTo>
                    <a:lnTo>
                      <a:pt x="615" y="43"/>
                    </a:lnTo>
                    <a:lnTo>
                      <a:pt x="624" y="43"/>
                    </a:lnTo>
                    <a:lnTo>
                      <a:pt x="632" y="43"/>
                    </a:lnTo>
                    <a:lnTo>
                      <a:pt x="641" y="43"/>
                    </a:lnTo>
                    <a:lnTo>
                      <a:pt x="649" y="43"/>
                    </a:lnTo>
                    <a:lnTo>
                      <a:pt x="658" y="43"/>
                    </a:lnTo>
                    <a:lnTo>
                      <a:pt x="666" y="43"/>
                    </a:lnTo>
                    <a:lnTo>
                      <a:pt x="675" y="43"/>
                    </a:lnTo>
                    <a:lnTo>
                      <a:pt x="683" y="43"/>
                    </a:lnTo>
                    <a:lnTo>
                      <a:pt x="692" y="43"/>
                    </a:lnTo>
                    <a:lnTo>
                      <a:pt x="701" y="43"/>
                    </a:lnTo>
                    <a:lnTo>
                      <a:pt x="709" y="43"/>
                    </a:lnTo>
                    <a:lnTo>
                      <a:pt x="718" y="43"/>
                    </a:lnTo>
                    <a:lnTo>
                      <a:pt x="726" y="43"/>
                    </a:lnTo>
                    <a:lnTo>
                      <a:pt x="735" y="43"/>
                    </a:lnTo>
                    <a:lnTo>
                      <a:pt x="743" y="43"/>
                    </a:lnTo>
                    <a:lnTo>
                      <a:pt x="752" y="43"/>
                    </a:lnTo>
                    <a:lnTo>
                      <a:pt x="760" y="43"/>
                    </a:lnTo>
                    <a:lnTo>
                      <a:pt x="769" y="43"/>
                    </a:lnTo>
                    <a:lnTo>
                      <a:pt x="777" y="43"/>
                    </a:lnTo>
                    <a:lnTo>
                      <a:pt x="786" y="43"/>
                    </a:lnTo>
                    <a:lnTo>
                      <a:pt x="794" y="43"/>
                    </a:lnTo>
                    <a:lnTo>
                      <a:pt x="803" y="43"/>
                    </a:lnTo>
                    <a:lnTo>
                      <a:pt x="812" y="43"/>
                    </a:lnTo>
                    <a:lnTo>
                      <a:pt x="820" y="43"/>
                    </a:lnTo>
                    <a:lnTo>
                      <a:pt x="829" y="43"/>
                    </a:lnTo>
                    <a:lnTo>
                      <a:pt x="837" y="43"/>
                    </a:lnTo>
                    <a:lnTo>
                      <a:pt x="846" y="43"/>
                    </a:lnTo>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707" name="Freeform 1269"/>
              <p:cNvSpPr>
                <a:spLocks/>
              </p:cNvSpPr>
              <p:nvPr/>
            </p:nvSpPr>
            <p:spPr bwMode="auto">
              <a:xfrm>
                <a:off x="3205" y="2901"/>
                <a:ext cx="2099" cy="1200"/>
              </a:xfrm>
              <a:custGeom>
                <a:avLst/>
                <a:gdLst>
                  <a:gd name="T0" fmla="*/ 836 w 846"/>
                  <a:gd name="T1" fmla="*/ 3731 h 484"/>
                  <a:gd name="T2" fmla="*/ 2456 w 846"/>
                  <a:gd name="T3" fmla="*/ 10118 h 484"/>
                  <a:gd name="T4" fmla="*/ 4044 w 846"/>
                  <a:gd name="T5" fmla="*/ 15637 h 484"/>
                  <a:gd name="T6" fmla="*/ 5652 w 846"/>
                  <a:gd name="T7" fmla="*/ 20254 h 484"/>
                  <a:gd name="T8" fmla="*/ 7240 w 846"/>
                  <a:gd name="T9" fmla="*/ 24067 h 484"/>
                  <a:gd name="T10" fmla="*/ 8828 w 846"/>
                  <a:gd name="T11" fmla="*/ 27434 h 484"/>
                  <a:gd name="T12" fmla="*/ 10416 w 846"/>
                  <a:gd name="T13" fmla="*/ 30164 h 484"/>
                  <a:gd name="T14" fmla="*/ 12053 w 846"/>
                  <a:gd name="T15" fmla="*/ 32494 h 484"/>
                  <a:gd name="T16" fmla="*/ 13641 w 846"/>
                  <a:gd name="T17" fmla="*/ 34460 h 484"/>
                  <a:gd name="T18" fmla="*/ 15303 w 846"/>
                  <a:gd name="T19" fmla="*/ 36164 h 484"/>
                  <a:gd name="T20" fmla="*/ 16941 w 846"/>
                  <a:gd name="T21" fmla="*/ 37676 h 484"/>
                  <a:gd name="T22" fmla="*/ 18529 w 846"/>
                  <a:gd name="T23" fmla="*/ 38769 h 484"/>
                  <a:gd name="T24" fmla="*/ 20117 w 846"/>
                  <a:gd name="T25" fmla="*/ 39828 h 484"/>
                  <a:gd name="T26" fmla="*/ 21717 w 846"/>
                  <a:gd name="T27" fmla="*/ 40664 h 484"/>
                  <a:gd name="T28" fmla="*/ 23305 w 846"/>
                  <a:gd name="T29" fmla="*/ 41407 h 484"/>
                  <a:gd name="T30" fmla="*/ 24895 w 846"/>
                  <a:gd name="T31" fmla="*/ 41990 h 484"/>
                  <a:gd name="T32" fmla="*/ 26530 w 846"/>
                  <a:gd name="T33" fmla="*/ 42550 h 484"/>
                  <a:gd name="T34" fmla="*/ 28121 w 846"/>
                  <a:gd name="T35" fmla="*/ 42992 h 484"/>
                  <a:gd name="T36" fmla="*/ 29709 w 846"/>
                  <a:gd name="T37" fmla="*/ 43374 h 484"/>
                  <a:gd name="T38" fmla="*/ 31296 w 846"/>
                  <a:gd name="T39" fmla="*/ 43651 h 484"/>
                  <a:gd name="T40" fmla="*/ 32897 w 846"/>
                  <a:gd name="T41" fmla="*/ 43939 h 484"/>
                  <a:gd name="T42" fmla="*/ 34514 w 846"/>
                  <a:gd name="T43" fmla="*/ 44137 h 484"/>
                  <a:gd name="T44" fmla="*/ 36184 w 846"/>
                  <a:gd name="T45" fmla="*/ 44321 h 484"/>
                  <a:gd name="T46" fmla="*/ 37784 w 846"/>
                  <a:gd name="T47" fmla="*/ 44517 h 484"/>
                  <a:gd name="T48" fmla="*/ 39402 w 846"/>
                  <a:gd name="T49" fmla="*/ 44598 h 484"/>
                  <a:gd name="T50" fmla="*/ 41010 w 846"/>
                  <a:gd name="T51" fmla="*/ 44702 h 484"/>
                  <a:gd name="T52" fmla="*/ 42598 w 846"/>
                  <a:gd name="T53" fmla="*/ 44777 h 484"/>
                  <a:gd name="T54" fmla="*/ 44186 w 846"/>
                  <a:gd name="T55" fmla="*/ 44886 h 484"/>
                  <a:gd name="T56" fmla="*/ 45774 w 846"/>
                  <a:gd name="T57" fmla="*/ 44960 h 484"/>
                  <a:gd name="T58" fmla="*/ 47361 w 846"/>
                  <a:gd name="T59" fmla="*/ 45082 h 484"/>
                  <a:gd name="T60" fmla="*/ 48994 w 846"/>
                  <a:gd name="T61" fmla="*/ 45082 h 484"/>
                  <a:gd name="T62" fmla="*/ 50582 w 846"/>
                  <a:gd name="T63" fmla="*/ 45156 h 484"/>
                  <a:gd name="T64" fmla="*/ 52170 w 846"/>
                  <a:gd name="T65" fmla="*/ 45156 h 484"/>
                  <a:gd name="T66" fmla="*/ 53778 w 846"/>
                  <a:gd name="T67" fmla="*/ 45156 h 484"/>
                  <a:gd name="T68" fmla="*/ 55470 w 846"/>
                  <a:gd name="T69" fmla="*/ 45268 h 484"/>
                  <a:gd name="T70" fmla="*/ 57077 w 846"/>
                  <a:gd name="T71" fmla="*/ 45268 h 484"/>
                  <a:gd name="T72" fmla="*/ 58665 w 846"/>
                  <a:gd name="T73" fmla="*/ 45268 h 484"/>
                  <a:gd name="T74" fmla="*/ 60253 w 846"/>
                  <a:gd name="T75" fmla="*/ 45268 h 484"/>
                  <a:gd name="T76" fmla="*/ 61883 w 846"/>
                  <a:gd name="T77" fmla="*/ 45268 h 484"/>
                  <a:gd name="T78" fmla="*/ 63471 w 846"/>
                  <a:gd name="T79" fmla="*/ 45268 h 484"/>
                  <a:gd name="T80" fmla="*/ 65062 w 846"/>
                  <a:gd name="T81" fmla="*/ 45268 h 484"/>
                  <a:gd name="T82" fmla="*/ 66649 w 846"/>
                  <a:gd name="T83" fmla="*/ 45342 h 484"/>
                  <a:gd name="T84" fmla="*/ 68242 w 846"/>
                  <a:gd name="T85" fmla="*/ 45342 h 484"/>
                  <a:gd name="T86" fmla="*/ 69843 w 846"/>
                  <a:gd name="T87" fmla="*/ 45342 h 484"/>
                  <a:gd name="T88" fmla="*/ 71463 w 846"/>
                  <a:gd name="T89" fmla="*/ 45342 h 484"/>
                  <a:gd name="T90" fmla="*/ 73071 w 846"/>
                  <a:gd name="T91" fmla="*/ 45342 h 484"/>
                  <a:gd name="T92" fmla="*/ 74658 w 846"/>
                  <a:gd name="T93" fmla="*/ 45342 h 484"/>
                  <a:gd name="T94" fmla="*/ 76351 w 846"/>
                  <a:gd name="T95" fmla="*/ 45342 h 484"/>
                  <a:gd name="T96" fmla="*/ 77951 w 846"/>
                  <a:gd name="T97" fmla="*/ 45342 h 484"/>
                  <a:gd name="T98" fmla="*/ 79546 w 846"/>
                  <a:gd name="T99" fmla="*/ 45342 h 48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46"/>
                  <a:gd name="T151" fmla="*/ 0 h 484"/>
                  <a:gd name="T152" fmla="*/ 846 w 846"/>
                  <a:gd name="T153" fmla="*/ 484 h 48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46" h="484">
                    <a:moveTo>
                      <a:pt x="0" y="0"/>
                    </a:moveTo>
                    <a:lnTo>
                      <a:pt x="9" y="40"/>
                    </a:lnTo>
                    <a:lnTo>
                      <a:pt x="17" y="75"/>
                    </a:lnTo>
                    <a:lnTo>
                      <a:pt x="26" y="108"/>
                    </a:lnTo>
                    <a:lnTo>
                      <a:pt x="34" y="139"/>
                    </a:lnTo>
                    <a:lnTo>
                      <a:pt x="43" y="167"/>
                    </a:lnTo>
                    <a:lnTo>
                      <a:pt x="52" y="192"/>
                    </a:lnTo>
                    <a:lnTo>
                      <a:pt x="60" y="216"/>
                    </a:lnTo>
                    <a:lnTo>
                      <a:pt x="69" y="237"/>
                    </a:lnTo>
                    <a:lnTo>
                      <a:pt x="77" y="257"/>
                    </a:lnTo>
                    <a:lnTo>
                      <a:pt x="86" y="276"/>
                    </a:lnTo>
                    <a:lnTo>
                      <a:pt x="94" y="293"/>
                    </a:lnTo>
                    <a:lnTo>
                      <a:pt x="103" y="308"/>
                    </a:lnTo>
                    <a:lnTo>
                      <a:pt x="111" y="322"/>
                    </a:lnTo>
                    <a:lnTo>
                      <a:pt x="120" y="335"/>
                    </a:lnTo>
                    <a:lnTo>
                      <a:pt x="128" y="347"/>
                    </a:lnTo>
                    <a:lnTo>
                      <a:pt x="137" y="358"/>
                    </a:lnTo>
                    <a:lnTo>
                      <a:pt x="145" y="368"/>
                    </a:lnTo>
                    <a:lnTo>
                      <a:pt x="154" y="378"/>
                    </a:lnTo>
                    <a:lnTo>
                      <a:pt x="163" y="386"/>
                    </a:lnTo>
                    <a:lnTo>
                      <a:pt x="171" y="394"/>
                    </a:lnTo>
                    <a:lnTo>
                      <a:pt x="180" y="402"/>
                    </a:lnTo>
                    <a:lnTo>
                      <a:pt x="188" y="408"/>
                    </a:lnTo>
                    <a:lnTo>
                      <a:pt x="197" y="414"/>
                    </a:lnTo>
                    <a:lnTo>
                      <a:pt x="205" y="420"/>
                    </a:lnTo>
                    <a:lnTo>
                      <a:pt x="214" y="425"/>
                    </a:lnTo>
                    <a:lnTo>
                      <a:pt x="222" y="430"/>
                    </a:lnTo>
                    <a:lnTo>
                      <a:pt x="231" y="434"/>
                    </a:lnTo>
                    <a:lnTo>
                      <a:pt x="239" y="438"/>
                    </a:lnTo>
                    <a:lnTo>
                      <a:pt x="248" y="442"/>
                    </a:lnTo>
                    <a:lnTo>
                      <a:pt x="256" y="445"/>
                    </a:lnTo>
                    <a:lnTo>
                      <a:pt x="265" y="448"/>
                    </a:lnTo>
                    <a:lnTo>
                      <a:pt x="274" y="451"/>
                    </a:lnTo>
                    <a:lnTo>
                      <a:pt x="282" y="454"/>
                    </a:lnTo>
                    <a:lnTo>
                      <a:pt x="291" y="456"/>
                    </a:lnTo>
                    <a:lnTo>
                      <a:pt x="299" y="459"/>
                    </a:lnTo>
                    <a:lnTo>
                      <a:pt x="308" y="461"/>
                    </a:lnTo>
                    <a:lnTo>
                      <a:pt x="316" y="463"/>
                    </a:lnTo>
                    <a:lnTo>
                      <a:pt x="325" y="464"/>
                    </a:lnTo>
                    <a:lnTo>
                      <a:pt x="333" y="466"/>
                    </a:lnTo>
                    <a:lnTo>
                      <a:pt x="342" y="467"/>
                    </a:lnTo>
                    <a:lnTo>
                      <a:pt x="350" y="469"/>
                    </a:lnTo>
                    <a:lnTo>
                      <a:pt x="359" y="470"/>
                    </a:lnTo>
                    <a:lnTo>
                      <a:pt x="367" y="471"/>
                    </a:lnTo>
                    <a:lnTo>
                      <a:pt x="376" y="472"/>
                    </a:lnTo>
                    <a:lnTo>
                      <a:pt x="385" y="473"/>
                    </a:lnTo>
                    <a:lnTo>
                      <a:pt x="393" y="474"/>
                    </a:lnTo>
                    <a:lnTo>
                      <a:pt x="402" y="475"/>
                    </a:lnTo>
                    <a:lnTo>
                      <a:pt x="410" y="476"/>
                    </a:lnTo>
                    <a:lnTo>
                      <a:pt x="419" y="476"/>
                    </a:lnTo>
                    <a:lnTo>
                      <a:pt x="427" y="477"/>
                    </a:lnTo>
                    <a:lnTo>
                      <a:pt x="436" y="477"/>
                    </a:lnTo>
                    <a:lnTo>
                      <a:pt x="444" y="478"/>
                    </a:lnTo>
                    <a:lnTo>
                      <a:pt x="453" y="478"/>
                    </a:lnTo>
                    <a:lnTo>
                      <a:pt x="461" y="479"/>
                    </a:lnTo>
                    <a:lnTo>
                      <a:pt x="470" y="479"/>
                    </a:lnTo>
                    <a:lnTo>
                      <a:pt x="479" y="480"/>
                    </a:lnTo>
                    <a:lnTo>
                      <a:pt x="487" y="480"/>
                    </a:lnTo>
                    <a:lnTo>
                      <a:pt x="496" y="480"/>
                    </a:lnTo>
                    <a:lnTo>
                      <a:pt x="504" y="481"/>
                    </a:lnTo>
                    <a:lnTo>
                      <a:pt x="513" y="481"/>
                    </a:lnTo>
                    <a:lnTo>
                      <a:pt x="521" y="481"/>
                    </a:lnTo>
                    <a:lnTo>
                      <a:pt x="530" y="481"/>
                    </a:lnTo>
                    <a:lnTo>
                      <a:pt x="538" y="482"/>
                    </a:lnTo>
                    <a:lnTo>
                      <a:pt x="547" y="482"/>
                    </a:lnTo>
                    <a:lnTo>
                      <a:pt x="555" y="482"/>
                    </a:lnTo>
                    <a:lnTo>
                      <a:pt x="564" y="482"/>
                    </a:lnTo>
                    <a:lnTo>
                      <a:pt x="572" y="482"/>
                    </a:lnTo>
                    <a:lnTo>
                      <a:pt x="581" y="482"/>
                    </a:lnTo>
                    <a:lnTo>
                      <a:pt x="590" y="483"/>
                    </a:lnTo>
                    <a:lnTo>
                      <a:pt x="598" y="483"/>
                    </a:lnTo>
                    <a:lnTo>
                      <a:pt x="607" y="483"/>
                    </a:lnTo>
                    <a:lnTo>
                      <a:pt x="615" y="483"/>
                    </a:lnTo>
                    <a:lnTo>
                      <a:pt x="624" y="483"/>
                    </a:lnTo>
                    <a:lnTo>
                      <a:pt x="632" y="483"/>
                    </a:lnTo>
                    <a:lnTo>
                      <a:pt x="641" y="483"/>
                    </a:lnTo>
                    <a:lnTo>
                      <a:pt x="649" y="483"/>
                    </a:lnTo>
                    <a:lnTo>
                      <a:pt x="658" y="483"/>
                    </a:lnTo>
                    <a:lnTo>
                      <a:pt x="666" y="483"/>
                    </a:lnTo>
                    <a:lnTo>
                      <a:pt x="675" y="483"/>
                    </a:lnTo>
                    <a:lnTo>
                      <a:pt x="683" y="483"/>
                    </a:lnTo>
                    <a:lnTo>
                      <a:pt x="692" y="483"/>
                    </a:lnTo>
                    <a:lnTo>
                      <a:pt x="701" y="484"/>
                    </a:lnTo>
                    <a:lnTo>
                      <a:pt x="709" y="484"/>
                    </a:lnTo>
                    <a:lnTo>
                      <a:pt x="718" y="484"/>
                    </a:lnTo>
                    <a:lnTo>
                      <a:pt x="726" y="484"/>
                    </a:lnTo>
                    <a:lnTo>
                      <a:pt x="735" y="484"/>
                    </a:lnTo>
                    <a:lnTo>
                      <a:pt x="743" y="484"/>
                    </a:lnTo>
                    <a:lnTo>
                      <a:pt x="752" y="484"/>
                    </a:lnTo>
                    <a:lnTo>
                      <a:pt x="760" y="484"/>
                    </a:lnTo>
                    <a:lnTo>
                      <a:pt x="769" y="484"/>
                    </a:lnTo>
                    <a:lnTo>
                      <a:pt x="777" y="484"/>
                    </a:lnTo>
                    <a:lnTo>
                      <a:pt x="786" y="484"/>
                    </a:lnTo>
                    <a:lnTo>
                      <a:pt x="794" y="484"/>
                    </a:lnTo>
                    <a:lnTo>
                      <a:pt x="803" y="484"/>
                    </a:lnTo>
                    <a:lnTo>
                      <a:pt x="812" y="484"/>
                    </a:lnTo>
                    <a:lnTo>
                      <a:pt x="820" y="484"/>
                    </a:lnTo>
                    <a:lnTo>
                      <a:pt x="829" y="484"/>
                    </a:lnTo>
                    <a:lnTo>
                      <a:pt x="837" y="484"/>
                    </a:lnTo>
                    <a:lnTo>
                      <a:pt x="846" y="484"/>
                    </a:lnTo>
                  </a:path>
                </a:pathLst>
              </a:custGeom>
              <a:noFill/>
              <a:ln w="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708" name="Freeform 1270"/>
              <p:cNvSpPr>
                <a:spLocks/>
              </p:cNvSpPr>
              <p:nvPr/>
            </p:nvSpPr>
            <p:spPr bwMode="auto">
              <a:xfrm>
                <a:off x="3195" y="3499"/>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09" name="Freeform 1271"/>
              <p:cNvSpPr>
                <a:spLocks/>
              </p:cNvSpPr>
              <p:nvPr/>
            </p:nvSpPr>
            <p:spPr bwMode="auto">
              <a:xfrm>
                <a:off x="3217" y="354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0" name="Freeform 1272"/>
              <p:cNvSpPr>
                <a:spLocks/>
              </p:cNvSpPr>
              <p:nvPr/>
            </p:nvSpPr>
            <p:spPr bwMode="auto">
              <a:xfrm>
                <a:off x="3237" y="359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1" name="Freeform 1273"/>
              <p:cNvSpPr>
                <a:spLocks/>
              </p:cNvSpPr>
              <p:nvPr/>
            </p:nvSpPr>
            <p:spPr bwMode="auto">
              <a:xfrm>
                <a:off x="3260" y="3630"/>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3">
                <a:solidFill>
                  <a:srgbClr val="000080"/>
                </a:solidFill>
                <a:prstDash val="solid"/>
                <a:round/>
                <a:headEnd/>
                <a:tailEnd/>
              </a:ln>
            </p:spPr>
            <p:txBody>
              <a:bodyPr/>
              <a:lstStyle/>
              <a:p>
                <a:endParaRPr lang="ru-RU"/>
              </a:p>
            </p:txBody>
          </p:sp>
          <p:sp>
            <p:nvSpPr>
              <p:cNvPr id="33712" name="Freeform 1274"/>
              <p:cNvSpPr>
                <a:spLocks/>
              </p:cNvSpPr>
              <p:nvPr/>
            </p:nvSpPr>
            <p:spPr bwMode="auto">
              <a:xfrm>
                <a:off x="3279" y="366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3" name="Freeform 1275"/>
              <p:cNvSpPr>
                <a:spLocks/>
              </p:cNvSpPr>
              <p:nvPr/>
            </p:nvSpPr>
            <p:spPr bwMode="auto">
              <a:xfrm>
                <a:off x="3302" y="370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4" name="Freeform 1276"/>
              <p:cNvSpPr>
                <a:spLocks/>
              </p:cNvSpPr>
              <p:nvPr/>
            </p:nvSpPr>
            <p:spPr bwMode="auto">
              <a:xfrm>
                <a:off x="3324" y="373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5" name="Freeform 1277"/>
              <p:cNvSpPr>
                <a:spLocks/>
              </p:cNvSpPr>
              <p:nvPr/>
            </p:nvSpPr>
            <p:spPr bwMode="auto">
              <a:xfrm>
                <a:off x="3344" y="3762"/>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6" name="Freeform 1278"/>
              <p:cNvSpPr>
                <a:spLocks/>
              </p:cNvSpPr>
              <p:nvPr/>
            </p:nvSpPr>
            <p:spPr bwMode="auto">
              <a:xfrm>
                <a:off x="3366" y="37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7" name="Freeform 1279"/>
              <p:cNvSpPr>
                <a:spLocks/>
              </p:cNvSpPr>
              <p:nvPr/>
            </p:nvSpPr>
            <p:spPr bwMode="auto">
              <a:xfrm>
                <a:off x="3386" y="3814"/>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8" name="Freeform 1280"/>
              <p:cNvSpPr>
                <a:spLocks/>
              </p:cNvSpPr>
              <p:nvPr/>
            </p:nvSpPr>
            <p:spPr bwMode="auto">
              <a:xfrm>
                <a:off x="3408" y="383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19" name="Freeform 1281"/>
              <p:cNvSpPr>
                <a:spLocks/>
              </p:cNvSpPr>
              <p:nvPr/>
            </p:nvSpPr>
            <p:spPr bwMode="auto">
              <a:xfrm>
                <a:off x="3428" y="385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0" name="Freeform 1282"/>
              <p:cNvSpPr>
                <a:spLocks/>
              </p:cNvSpPr>
              <p:nvPr/>
            </p:nvSpPr>
            <p:spPr bwMode="auto">
              <a:xfrm>
                <a:off x="3451" y="3876"/>
                <a:ext cx="19" cy="19"/>
              </a:xfrm>
              <a:custGeom>
                <a:avLst/>
                <a:gdLst>
                  <a:gd name="T0" fmla="*/ 9 w 19"/>
                  <a:gd name="T1" fmla="*/ 0 h 19"/>
                  <a:gd name="T2" fmla="*/ 19 w 19"/>
                  <a:gd name="T3" fmla="*/ 10 h 19"/>
                  <a:gd name="T4" fmla="*/ 9 w 19"/>
                  <a:gd name="T5" fmla="*/ 19 h 19"/>
                  <a:gd name="T6" fmla="*/ 0 w 19"/>
                  <a:gd name="T7" fmla="*/ 10 h 19"/>
                  <a:gd name="T8" fmla="*/ 9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9" y="0"/>
                    </a:moveTo>
                    <a:lnTo>
                      <a:pt x="19" y="10"/>
                    </a:lnTo>
                    <a:lnTo>
                      <a:pt x="9" y="19"/>
                    </a:lnTo>
                    <a:lnTo>
                      <a:pt x="0" y="10"/>
                    </a:lnTo>
                    <a:lnTo>
                      <a:pt x="9" y="0"/>
                    </a:lnTo>
                    <a:close/>
                  </a:path>
                </a:pathLst>
              </a:custGeom>
              <a:solidFill>
                <a:srgbClr val="000080"/>
              </a:solidFill>
              <a:ln w="3">
                <a:solidFill>
                  <a:srgbClr val="000080"/>
                </a:solidFill>
                <a:prstDash val="solid"/>
                <a:round/>
                <a:headEnd/>
                <a:tailEnd/>
              </a:ln>
            </p:spPr>
            <p:txBody>
              <a:bodyPr/>
              <a:lstStyle/>
              <a:p>
                <a:endParaRPr lang="ru-RU"/>
              </a:p>
            </p:txBody>
          </p:sp>
          <p:sp>
            <p:nvSpPr>
              <p:cNvPr id="33721" name="Freeform 1283"/>
              <p:cNvSpPr>
                <a:spLocks/>
              </p:cNvSpPr>
              <p:nvPr/>
            </p:nvSpPr>
            <p:spPr bwMode="auto">
              <a:xfrm>
                <a:off x="3470" y="389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2" name="Freeform 1284"/>
              <p:cNvSpPr>
                <a:spLocks/>
              </p:cNvSpPr>
              <p:nvPr/>
            </p:nvSpPr>
            <p:spPr bwMode="auto">
              <a:xfrm>
                <a:off x="3493" y="390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3" name="Freeform 1285"/>
              <p:cNvSpPr>
                <a:spLocks/>
              </p:cNvSpPr>
              <p:nvPr/>
            </p:nvSpPr>
            <p:spPr bwMode="auto">
              <a:xfrm>
                <a:off x="3513" y="3923"/>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3">
                <a:solidFill>
                  <a:srgbClr val="000080"/>
                </a:solidFill>
                <a:prstDash val="solid"/>
                <a:round/>
                <a:headEnd/>
                <a:tailEnd/>
              </a:ln>
            </p:spPr>
            <p:txBody>
              <a:bodyPr/>
              <a:lstStyle/>
              <a:p>
                <a:endParaRPr lang="ru-RU"/>
              </a:p>
            </p:txBody>
          </p:sp>
          <p:sp>
            <p:nvSpPr>
              <p:cNvPr id="33724" name="Freeform 1286"/>
              <p:cNvSpPr>
                <a:spLocks/>
              </p:cNvSpPr>
              <p:nvPr/>
            </p:nvSpPr>
            <p:spPr bwMode="auto">
              <a:xfrm>
                <a:off x="3535" y="3938"/>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5" name="Freeform 1287"/>
              <p:cNvSpPr>
                <a:spLocks/>
              </p:cNvSpPr>
              <p:nvPr/>
            </p:nvSpPr>
            <p:spPr bwMode="auto">
              <a:xfrm>
                <a:off x="3555" y="395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6" name="Freeform 1288"/>
              <p:cNvSpPr>
                <a:spLocks/>
              </p:cNvSpPr>
              <p:nvPr/>
            </p:nvSpPr>
            <p:spPr bwMode="auto">
              <a:xfrm>
                <a:off x="3577" y="396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7" name="Freeform 1289"/>
              <p:cNvSpPr>
                <a:spLocks/>
              </p:cNvSpPr>
              <p:nvPr/>
            </p:nvSpPr>
            <p:spPr bwMode="auto">
              <a:xfrm>
                <a:off x="3599" y="397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8" name="Freeform 1290"/>
              <p:cNvSpPr>
                <a:spLocks/>
              </p:cNvSpPr>
              <p:nvPr/>
            </p:nvSpPr>
            <p:spPr bwMode="auto">
              <a:xfrm>
                <a:off x="3619" y="398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29" name="Freeform 1291"/>
              <p:cNvSpPr>
                <a:spLocks/>
              </p:cNvSpPr>
              <p:nvPr/>
            </p:nvSpPr>
            <p:spPr bwMode="auto">
              <a:xfrm>
                <a:off x="3642" y="3990"/>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3">
                <a:solidFill>
                  <a:srgbClr val="000080"/>
                </a:solidFill>
                <a:prstDash val="solid"/>
                <a:round/>
                <a:headEnd/>
                <a:tailEnd/>
              </a:ln>
            </p:spPr>
            <p:txBody>
              <a:bodyPr/>
              <a:lstStyle/>
              <a:p>
                <a:endParaRPr lang="ru-RU"/>
              </a:p>
            </p:txBody>
          </p:sp>
          <p:sp>
            <p:nvSpPr>
              <p:cNvPr id="33730" name="Freeform 1292"/>
              <p:cNvSpPr>
                <a:spLocks/>
              </p:cNvSpPr>
              <p:nvPr/>
            </p:nvSpPr>
            <p:spPr bwMode="auto">
              <a:xfrm>
                <a:off x="3661" y="399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1" name="Freeform 1293"/>
              <p:cNvSpPr>
                <a:spLocks/>
              </p:cNvSpPr>
              <p:nvPr/>
            </p:nvSpPr>
            <p:spPr bwMode="auto">
              <a:xfrm>
                <a:off x="3684" y="4005"/>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2" name="Freeform 1294"/>
              <p:cNvSpPr>
                <a:spLocks/>
              </p:cNvSpPr>
              <p:nvPr/>
            </p:nvSpPr>
            <p:spPr bwMode="auto">
              <a:xfrm>
                <a:off x="3704" y="4012"/>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3">
                <a:solidFill>
                  <a:srgbClr val="000080"/>
                </a:solidFill>
                <a:prstDash val="solid"/>
                <a:round/>
                <a:headEnd/>
                <a:tailEnd/>
              </a:ln>
            </p:spPr>
            <p:txBody>
              <a:bodyPr/>
              <a:lstStyle/>
              <a:p>
                <a:endParaRPr lang="ru-RU"/>
              </a:p>
            </p:txBody>
          </p:sp>
          <p:sp>
            <p:nvSpPr>
              <p:cNvPr id="33733" name="Freeform 1295"/>
              <p:cNvSpPr>
                <a:spLocks/>
              </p:cNvSpPr>
              <p:nvPr/>
            </p:nvSpPr>
            <p:spPr bwMode="auto">
              <a:xfrm>
                <a:off x="3726" y="4020"/>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4" name="Freeform 1296"/>
              <p:cNvSpPr>
                <a:spLocks/>
              </p:cNvSpPr>
              <p:nvPr/>
            </p:nvSpPr>
            <p:spPr bwMode="auto">
              <a:xfrm>
                <a:off x="3746" y="402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5" name="Freeform 1297"/>
              <p:cNvSpPr>
                <a:spLocks/>
              </p:cNvSpPr>
              <p:nvPr/>
            </p:nvSpPr>
            <p:spPr bwMode="auto">
              <a:xfrm>
                <a:off x="3768" y="402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6" name="Freeform 1298"/>
              <p:cNvSpPr>
                <a:spLocks/>
              </p:cNvSpPr>
              <p:nvPr/>
            </p:nvSpPr>
            <p:spPr bwMode="auto">
              <a:xfrm>
                <a:off x="3788" y="403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7" name="Freeform 1299"/>
              <p:cNvSpPr>
                <a:spLocks/>
              </p:cNvSpPr>
              <p:nvPr/>
            </p:nvSpPr>
            <p:spPr bwMode="auto">
              <a:xfrm>
                <a:off x="3810" y="403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8" name="Freeform 1300"/>
              <p:cNvSpPr>
                <a:spLocks/>
              </p:cNvSpPr>
              <p:nvPr/>
            </p:nvSpPr>
            <p:spPr bwMode="auto">
              <a:xfrm>
                <a:off x="3830" y="404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39" name="Freeform 1301"/>
              <p:cNvSpPr>
                <a:spLocks/>
              </p:cNvSpPr>
              <p:nvPr/>
            </p:nvSpPr>
            <p:spPr bwMode="auto">
              <a:xfrm>
                <a:off x="3852" y="404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0" name="Freeform 1302"/>
              <p:cNvSpPr>
                <a:spLocks/>
              </p:cNvSpPr>
              <p:nvPr/>
            </p:nvSpPr>
            <p:spPr bwMode="auto">
              <a:xfrm>
                <a:off x="3875" y="405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1" name="Freeform 1303"/>
              <p:cNvSpPr>
                <a:spLocks/>
              </p:cNvSpPr>
              <p:nvPr/>
            </p:nvSpPr>
            <p:spPr bwMode="auto">
              <a:xfrm>
                <a:off x="3895" y="4054"/>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3">
                <a:solidFill>
                  <a:srgbClr val="000080"/>
                </a:solidFill>
                <a:prstDash val="solid"/>
                <a:round/>
                <a:headEnd/>
                <a:tailEnd/>
              </a:ln>
            </p:spPr>
            <p:txBody>
              <a:bodyPr/>
              <a:lstStyle/>
              <a:p>
                <a:endParaRPr lang="ru-RU"/>
              </a:p>
            </p:txBody>
          </p:sp>
          <p:sp>
            <p:nvSpPr>
              <p:cNvPr id="33742" name="Freeform 1304"/>
              <p:cNvSpPr>
                <a:spLocks/>
              </p:cNvSpPr>
              <p:nvPr/>
            </p:nvSpPr>
            <p:spPr bwMode="auto">
              <a:xfrm>
                <a:off x="3917" y="405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3" name="Freeform 1305"/>
              <p:cNvSpPr>
                <a:spLocks/>
              </p:cNvSpPr>
              <p:nvPr/>
            </p:nvSpPr>
            <p:spPr bwMode="auto">
              <a:xfrm>
                <a:off x="3937" y="405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4" name="Freeform 1306"/>
              <p:cNvSpPr>
                <a:spLocks/>
              </p:cNvSpPr>
              <p:nvPr/>
            </p:nvSpPr>
            <p:spPr bwMode="auto">
              <a:xfrm>
                <a:off x="3959" y="406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5" name="Freeform 1307"/>
              <p:cNvSpPr>
                <a:spLocks/>
              </p:cNvSpPr>
              <p:nvPr/>
            </p:nvSpPr>
            <p:spPr bwMode="auto">
              <a:xfrm>
                <a:off x="3979" y="406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6" name="Freeform 1308"/>
              <p:cNvSpPr>
                <a:spLocks/>
              </p:cNvSpPr>
              <p:nvPr/>
            </p:nvSpPr>
            <p:spPr bwMode="auto">
              <a:xfrm>
                <a:off x="4001" y="4067"/>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7" name="Freeform 1309"/>
              <p:cNvSpPr>
                <a:spLocks/>
              </p:cNvSpPr>
              <p:nvPr/>
            </p:nvSpPr>
            <p:spPr bwMode="auto">
              <a:xfrm>
                <a:off x="4021" y="406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8" name="Freeform 1310"/>
              <p:cNvSpPr>
                <a:spLocks/>
              </p:cNvSpPr>
              <p:nvPr/>
            </p:nvSpPr>
            <p:spPr bwMode="auto">
              <a:xfrm>
                <a:off x="4043" y="407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49" name="Freeform 1311"/>
              <p:cNvSpPr>
                <a:spLocks/>
              </p:cNvSpPr>
              <p:nvPr/>
            </p:nvSpPr>
            <p:spPr bwMode="auto">
              <a:xfrm>
                <a:off x="4063" y="407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0" name="Freeform 1312"/>
              <p:cNvSpPr>
                <a:spLocks/>
              </p:cNvSpPr>
              <p:nvPr/>
            </p:nvSpPr>
            <p:spPr bwMode="auto">
              <a:xfrm>
                <a:off x="4086" y="407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1" name="Freeform 1313"/>
              <p:cNvSpPr>
                <a:spLocks/>
              </p:cNvSpPr>
              <p:nvPr/>
            </p:nvSpPr>
            <p:spPr bwMode="auto">
              <a:xfrm>
                <a:off x="4105" y="407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2" name="Freeform 1314"/>
              <p:cNvSpPr>
                <a:spLocks/>
              </p:cNvSpPr>
              <p:nvPr/>
            </p:nvSpPr>
            <p:spPr bwMode="auto">
              <a:xfrm>
                <a:off x="4128" y="4077"/>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3" name="Freeform 1315"/>
              <p:cNvSpPr>
                <a:spLocks/>
              </p:cNvSpPr>
              <p:nvPr/>
            </p:nvSpPr>
            <p:spPr bwMode="auto">
              <a:xfrm>
                <a:off x="4150" y="407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4" name="Freeform 1316"/>
              <p:cNvSpPr>
                <a:spLocks/>
              </p:cNvSpPr>
              <p:nvPr/>
            </p:nvSpPr>
            <p:spPr bwMode="auto">
              <a:xfrm>
                <a:off x="4170" y="407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5" name="Freeform 1317"/>
              <p:cNvSpPr>
                <a:spLocks/>
              </p:cNvSpPr>
              <p:nvPr/>
            </p:nvSpPr>
            <p:spPr bwMode="auto">
              <a:xfrm>
                <a:off x="4192" y="407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6" name="Freeform 1318"/>
              <p:cNvSpPr>
                <a:spLocks/>
              </p:cNvSpPr>
              <p:nvPr/>
            </p:nvSpPr>
            <p:spPr bwMode="auto">
              <a:xfrm>
                <a:off x="4212" y="4082"/>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7" name="Freeform 1319"/>
              <p:cNvSpPr>
                <a:spLocks/>
              </p:cNvSpPr>
              <p:nvPr/>
            </p:nvSpPr>
            <p:spPr bwMode="auto">
              <a:xfrm>
                <a:off x="4234" y="4082"/>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8" name="Freeform 1320"/>
              <p:cNvSpPr>
                <a:spLocks/>
              </p:cNvSpPr>
              <p:nvPr/>
            </p:nvSpPr>
            <p:spPr bwMode="auto">
              <a:xfrm>
                <a:off x="4254" y="4082"/>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59" name="Freeform 1321"/>
              <p:cNvSpPr>
                <a:spLocks/>
              </p:cNvSpPr>
              <p:nvPr/>
            </p:nvSpPr>
            <p:spPr bwMode="auto">
              <a:xfrm>
                <a:off x="4277" y="408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0" name="Freeform 1322"/>
              <p:cNvSpPr>
                <a:spLocks/>
              </p:cNvSpPr>
              <p:nvPr/>
            </p:nvSpPr>
            <p:spPr bwMode="auto">
              <a:xfrm>
                <a:off x="4296" y="408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1" name="Freeform 1323"/>
              <p:cNvSpPr>
                <a:spLocks/>
              </p:cNvSpPr>
              <p:nvPr/>
            </p:nvSpPr>
            <p:spPr bwMode="auto">
              <a:xfrm>
                <a:off x="4319" y="408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2" name="Freeform 1324"/>
              <p:cNvSpPr>
                <a:spLocks/>
              </p:cNvSpPr>
              <p:nvPr/>
            </p:nvSpPr>
            <p:spPr bwMode="auto">
              <a:xfrm>
                <a:off x="4339" y="408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3" name="Freeform 1325"/>
              <p:cNvSpPr>
                <a:spLocks/>
              </p:cNvSpPr>
              <p:nvPr/>
            </p:nvSpPr>
            <p:spPr bwMode="auto">
              <a:xfrm>
                <a:off x="4361" y="408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4" name="Freeform 1326"/>
              <p:cNvSpPr>
                <a:spLocks/>
              </p:cNvSpPr>
              <p:nvPr/>
            </p:nvSpPr>
            <p:spPr bwMode="auto">
              <a:xfrm>
                <a:off x="4383" y="408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5" name="Freeform 1327"/>
              <p:cNvSpPr>
                <a:spLocks/>
              </p:cNvSpPr>
              <p:nvPr/>
            </p:nvSpPr>
            <p:spPr bwMode="auto">
              <a:xfrm>
                <a:off x="4403" y="408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6" name="Freeform 1328"/>
              <p:cNvSpPr>
                <a:spLocks/>
              </p:cNvSpPr>
              <p:nvPr/>
            </p:nvSpPr>
            <p:spPr bwMode="auto">
              <a:xfrm>
                <a:off x="4425" y="408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7" name="Freeform 1329"/>
              <p:cNvSpPr>
                <a:spLocks/>
              </p:cNvSpPr>
              <p:nvPr/>
            </p:nvSpPr>
            <p:spPr bwMode="auto">
              <a:xfrm>
                <a:off x="4445" y="408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8" name="Freeform 1330"/>
              <p:cNvSpPr>
                <a:spLocks/>
              </p:cNvSpPr>
              <p:nvPr/>
            </p:nvSpPr>
            <p:spPr bwMode="auto">
              <a:xfrm>
                <a:off x="4468" y="4086"/>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69" name="Freeform 1331"/>
              <p:cNvSpPr>
                <a:spLocks/>
              </p:cNvSpPr>
              <p:nvPr/>
            </p:nvSpPr>
            <p:spPr bwMode="auto">
              <a:xfrm>
                <a:off x="4487"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0" name="Freeform 1332"/>
              <p:cNvSpPr>
                <a:spLocks/>
              </p:cNvSpPr>
              <p:nvPr/>
            </p:nvSpPr>
            <p:spPr bwMode="auto">
              <a:xfrm>
                <a:off x="4510"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1" name="Freeform 1333"/>
              <p:cNvSpPr>
                <a:spLocks/>
              </p:cNvSpPr>
              <p:nvPr/>
            </p:nvSpPr>
            <p:spPr bwMode="auto">
              <a:xfrm>
                <a:off x="4530" y="4089"/>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2" name="Freeform 1334"/>
              <p:cNvSpPr>
                <a:spLocks/>
              </p:cNvSpPr>
              <p:nvPr/>
            </p:nvSpPr>
            <p:spPr bwMode="auto">
              <a:xfrm>
                <a:off x="4552"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3" name="Freeform 1335"/>
              <p:cNvSpPr>
                <a:spLocks/>
              </p:cNvSpPr>
              <p:nvPr/>
            </p:nvSpPr>
            <p:spPr bwMode="auto">
              <a:xfrm>
                <a:off x="4572"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4" name="Freeform 1336"/>
              <p:cNvSpPr>
                <a:spLocks/>
              </p:cNvSpPr>
              <p:nvPr/>
            </p:nvSpPr>
            <p:spPr bwMode="auto">
              <a:xfrm>
                <a:off x="4594"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5" name="Freeform 1337"/>
              <p:cNvSpPr>
                <a:spLocks/>
              </p:cNvSpPr>
              <p:nvPr/>
            </p:nvSpPr>
            <p:spPr bwMode="auto">
              <a:xfrm>
                <a:off x="4614"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6" name="Freeform 1338"/>
              <p:cNvSpPr>
                <a:spLocks/>
              </p:cNvSpPr>
              <p:nvPr/>
            </p:nvSpPr>
            <p:spPr bwMode="auto">
              <a:xfrm>
                <a:off x="4636"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7" name="Freeform 1339"/>
              <p:cNvSpPr>
                <a:spLocks/>
              </p:cNvSpPr>
              <p:nvPr/>
            </p:nvSpPr>
            <p:spPr bwMode="auto">
              <a:xfrm>
                <a:off x="4659" y="4089"/>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8" name="Freeform 1340"/>
              <p:cNvSpPr>
                <a:spLocks/>
              </p:cNvSpPr>
              <p:nvPr/>
            </p:nvSpPr>
            <p:spPr bwMode="auto">
              <a:xfrm>
                <a:off x="4678"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79" name="Freeform 1341"/>
              <p:cNvSpPr>
                <a:spLocks/>
              </p:cNvSpPr>
              <p:nvPr/>
            </p:nvSpPr>
            <p:spPr bwMode="auto">
              <a:xfrm>
                <a:off x="4701"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0" name="Freeform 1342"/>
              <p:cNvSpPr>
                <a:spLocks/>
              </p:cNvSpPr>
              <p:nvPr/>
            </p:nvSpPr>
            <p:spPr bwMode="auto">
              <a:xfrm>
                <a:off x="4721" y="4089"/>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1" name="Freeform 1343"/>
              <p:cNvSpPr>
                <a:spLocks/>
              </p:cNvSpPr>
              <p:nvPr/>
            </p:nvSpPr>
            <p:spPr bwMode="auto">
              <a:xfrm>
                <a:off x="4743" y="408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2" name="Freeform 1344"/>
              <p:cNvSpPr>
                <a:spLocks/>
              </p:cNvSpPr>
              <p:nvPr/>
            </p:nvSpPr>
            <p:spPr bwMode="auto">
              <a:xfrm>
                <a:off x="4763"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3" name="Freeform 1345"/>
              <p:cNvSpPr>
                <a:spLocks/>
              </p:cNvSpPr>
              <p:nvPr/>
            </p:nvSpPr>
            <p:spPr bwMode="auto">
              <a:xfrm>
                <a:off x="4785"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4" name="Freeform 1346"/>
              <p:cNvSpPr>
                <a:spLocks/>
              </p:cNvSpPr>
              <p:nvPr/>
            </p:nvSpPr>
            <p:spPr bwMode="auto">
              <a:xfrm>
                <a:off x="4805"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5" name="Freeform 1347"/>
              <p:cNvSpPr>
                <a:spLocks/>
              </p:cNvSpPr>
              <p:nvPr/>
            </p:nvSpPr>
            <p:spPr bwMode="auto">
              <a:xfrm>
                <a:off x="4827"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6" name="Freeform 1348"/>
              <p:cNvSpPr>
                <a:spLocks/>
              </p:cNvSpPr>
              <p:nvPr/>
            </p:nvSpPr>
            <p:spPr bwMode="auto">
              <a:xfrm>
                <a:off x="4847"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7" name="Freeform 1349"/>
              <p:cNvSpPr>
                <a:spLocks/>
              </p:cNvSpPr>
              <p:nvPr/>
            </p:nvSpPr>
            <p:spPr bwMode="auto">
              <a:xfrm>
                <a:off x="4869"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8" name="Freeform 1350"/>
              <p:cNvSpPr>
                <a:spLocks/>
              </p:cNvSpPr>
              <p:nvPr/>
            </p:nvSpPr>
            <p:spPr bwMode="auto">
              <a:xfrm>
                <a:off x="4889"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89" name="Freeform 1351"/>
              <p:cNvSpPr>
                <a:spLocks/>
              </p:cNvSpPr>
              <p:nvPr/>
            </p:nvSpPr>
            <p:spPr bwMode="auto">
              <a:xfrm>
                <a:off x="4912" y="4091"/>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0" name="Freeform 1352"/>
              <p:cNvSpPr>
                <a:spLocks/>
              </p:cNvSpPr>
              <p:nvPr/>
            </p:nvSpPr>
            <p:spPr bwMode="auto">
              <a:xfrm>
                <a:off x="4934"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1" name="Freeform 1353"/>
              <p:cNvSpPr>
                <a:spLocks/>
              </p:cNvSpPr>
              <p:nvPr/>
            </p:nvSpPr>
            <p:spPr bwMode="auto">
              <a:xfrm>
                <a:off x="4954"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2" name="Freeform 1354"/>
              <p:cNvSpPr>
                <a:spLocks/>
              </p:cNvSpPr>
              <p:nvPr/>
            </p:nvSpPr>
            <p:spPr bwMode="auto">
              <a:xfrm>
                <a:off x="4976"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3" name="Freeform 1355"/>
              <p:cNvSpPr>
                <a:spLocks/>
              </p:cNvSpPr>
              <p:nvPr/>
            </p:nvSpPr>
            <p:spPr bwMode="auto">
              <a:xfrm>
                <a:off x="4996"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4" name="Freeform 1356"/>
              <p:cNvSpPr>
                <a:spLocks/>
              </p:cNvSpPr>
              <p:nvPr/>
            </p:nvSpPr>
            <p:spPr bwMode="auto">
              <a:xfrm>
                <a:off x="5018"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5" name="Freeform 1357"/>
              <p:cNvSpPr>
                <a:spLocks/>
              </p:cNvSpPr>
              <p:nvPr/>
            </p:nvSpPr>
            <p:spPr bwMode="auto">
              <a:xfrm>
                <a:off x="5038"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6" name="Freeform 1358"/>
              <p:cNvSpPr>
                <a:spLocks/>
              </p:cNvSpPr>
              <p:nvPr/>
            </p:nvSpPr>
            <p:spPr bwMode="auto">
              <a:xfrm>
                <a:off x="5060"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7" name="Freeform 1359"/>
              <p:cNvSpPr>
                <a:spLocks/>
              </p:cNvSpPr>
              <p:nvPr/>
            </p:nvSpPr>
            <p:spPr bwMode="auto">
              <a:xfrm>
                <a:off x="5080"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8" name="Freeform 1360"/>
              <p:cNvSpPr>
                <a:spLocks/>
              </p:cNvSpPr>
              <p:nvPr/>
            </p:nvSpPr>
            <p:spPr bwMode="auto">
              <a:xfrm>
                <a:off x="5103" y="4091"/>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799" name="Freeform 1361"/>
              <p:cNvSpPr>
                <a:spLocks/>
              </p:cNvSpPr>
              <p:nvPr/>
            </p:nvSpPr>
            <p:spPr bwMode="auto">
              <a:xfrm>
                <a:off x="5122"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0" name="Freeform 1362"/>
              <p:cNvSpPr>
                <a:spLocks/>
              </p:cNvSpPr>
              <p:nvPr/>
            </p:nvSpPr>
            <p:spPr bwMode="auto">
              <a:xfrm>
                <a:off x="5145"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1" name="Freeform 1363"/>
              <p:cNvSpPr>
                <a:spLocks/>
              </p:cNvSpPr>
              <p:nvPr/>
            </p:nvSpPr>
            <p:spPr bwMode="auto">
              <a:xfrm>
                <a:off x="5165" y="4091"/>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2" name="Freeform 1364"/>
              <p:cNvSpPr>
                <a:spLocks/>
              </p:cNvSpPr>
              <p:nvPr/>
            </p:nvSpPr>
            <p:spPr bwMode="auto">
              <a:xfrm>
                <a:off x="5187"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3" name="Freeform 1365"/>
              <p:cNvSpPr>
                <a:spLocks/>
              </p:cNvSpPr>
              <p:nvPr/>
            </p:nvSpPr>
            <p:spPr bwMode="auto">
              <a:xfrm>
                <a:off x="5209"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4" name="Freeform 1366"/>
              <p:cNvSpPr>
                <a:spLocks/>
              </p:cNvSpPr>
              <p:nvPr/>
            </p:nvSpPr>
            <p:spPr bwMode="auto">
              <a:xfrm>
                <a:off x="5229"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5" name="Freeform 1367"/>
              <p:cNvSpPr>
                <a:spLocks/>
              </p:cNvSpPr>
              <p:nvPr/>
            </p:nvSpPr>
            <p:spPr bwMode="auto">
              <a:xfrm>
                <a:off x="5251"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6" name="Freeform 1368"/>
              <p:cNvSpPr>
                <a:spLocks/>
              </p:cNvSpPr>
              <p:nvPr/>
            </p:nvSpPr>
            <p:spPr bwMode="auto">
              <a:xfrm>
                <a:off x="5271" y="409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7" name="Freeform 1369"/>
              <p:cNvSpPr>
                <a:spLocks/>
              </p:cNvSpPr>
              <p:nvPr/>
            </p:nvSpPr>
            <p:spPr bwMode="auto">
              <a:xfrm>
                <a:off x="5294" y="4091"/>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808" name="Rectangle 1370"/>
              <p:cNvSpPr>
                <a:spLocks noChangeArrowheads="1"/>
              </p:cNvSpPr>
              <p:nvPr/>
            </p:nvSpPr>
            <p:spPr bwMode="auto">
              <a:xfrm>
                <a:off x="3195" y="3593"/>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09" name="Rectangle 1371"/>
              <p:cNvSpPr>
                <a:spLocks noChangeArrowheads="1"/>
              </p:cNvSpPr>
              <p:nvPr/>
            </p:nvSpPr>
            <p:spPr bwMode="auto">
              <a:xfrm>
                <a:off x="3217" y="3633"/>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10" name="Rectangle 1372"/>
              <p:cNvSpPr>
                <a:spLocks noChangeArrowheads="1"/>
              </p:cNvSpPr>
              <p:nvPr/>
            </p:nvSpPr>
            <p:spPr bwMode="auto">
              <a:xfrm>
                <a:off x="3237" y="3670"/>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11" name="Rectangle 1373"/>
              <p:cNvSpPr>
                <a:spLocks noChangeArrowheads="1"/>
              </p:cNvSpPr>
              <p:nvPr/>
            </p:nvSpPr>
            <p:spPr bwMode="auto">
              <a:xfrm>
                <a:off x="3260" y="3704"/>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12" name="Rectangle 1374"/>
              <p:cNvSpPr>
                <a:spLocks noChangeArrowheads="1"/>
              </p:cNvSpPr>
              <p:nvPr/>
            </p:nvSpPr>
            <p:spPr bwMode="auto">
              <a:xfrm>
                <a:off x="3279" y="3734"/>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813" name="Rectangle 1375"/>
              <p:cNvSpPr>
                <a:spLocks noChangeArrowheads="1"/>
              </p:cNvSpPr>
              <p:nvPr/>
            </p:nvSpPr>
            <p:spPr bwMode="auto">
              <a:xfrm>
                <a:off x="3302" y="3764"/>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14" name="Rectangle 1376"/>
              <p:cNvSpPr>
                <a:spLocks noChangeArrowheads="1"/>
              </p:cNvSpPr>
              <p:nvPr/>
            </p:nvSpPr>
            <p:spPr bwMode="auto">
              <a:xfrm>
                <a:off x="3324" y="37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15" name="Rectangle 1377"/>
              <p:cNvSpPr>
                <a:spLocks noChangeArrowheads="1"/>
              </p:cNvSpPr>
              <p:nvPr/>
            </p:nvSpPr>
            <p:spPr bwMode="auto">
              <a:xfrm>
                <a:off x="3344" y="3814"/>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16" name="Rectangle 1378"/>
              <p:cNvSpPr>
                <a:spLocks noChangeArrowheads="1"/>
              </p:cNvSpPr>
              <p:nvPr/>
            </p:nvSpPr>
            <p:spPr bwMode="auto">
              <a:xfrm>
                <a:off x="3366" y="3836"/>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17" name="Rectangle 1379"/>
              <p:cNvSpPr>
                <a:spLocks noChangeArrowheads="1"/>
              </p:cNvSpPr>
              <p:nvPr/>
            </p:nvSpPr>
            <p:spPr bwMode="auto">
              <a:xfrm>
                <a:off x="3386" y="3858"/>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18" name="Rectangle 1380"/>
              <p:cNvSpPr>
                <a:spLocks noChangeArrowheads="1"/>
              </p:cNvSpPr>
              <p:nvPr/>
            </p:nvSpPr>
            <p:spPr bwMode="auto">
              <a:xfrm>
                <a:off x="3408" y="3876"/>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19" name="Rectangle 1381"/>
              <p:cNvSpPr>
                <a:spLocks noChangeArrowheads="1"/>
              </p:cNvSpPr>
              <p:nvPr/>
            </p:nvSpPr>
            <p:spPr bwMode="auto">
              <a:xfrm>
                <a:off x="3428" y="3893"/>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20" name="Rectangle 1382"/>
              <p:cNvSpPr>
                <a:spLocks noChangeArrowheads="1"/>
              </p:cNvSpPr>
              <p:nvPr/>
            </p:nvSpPr>
            <p:spPr bwMode="auto">
              <a:xfrm>
                <a:off x="3451" y="3910"/>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21" name="Rectangle 1383"/>
              <p:cNvSpPr>
                <a:spLocks noChangeArrowheads="1"/>
              </p:cNvSpPr>
              <p:nvPr/>
            </p:nvSpPr>
            <p:spPr bwMode="auto">
              <a:xfrm>
                <a:off x="3470" y="3925"/>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822" name="Rectangle 1384"/>
              <p:cNvSpPr>
                <a:spLocks noChangeArrowheads="1"/>
              </p:cNvSpPr>
              <p:nvPr/>
            </p:nvSpPr>
            <p:spPr bwMode="auto">
              <a:xfrm>
                <a:off x="3493" y="3938"/>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23" name="Rectangle 1385"/>
              <p:cNvSpPr>
                <a:spLocks noChangeArrowheads="1"/>
              </p:cNvSpPr>
              <p:nvPr/>
            </p:nvSpPr>
            <p:spPr bwMode="auto">
              <a:xfrm>
                <a:off x="3513" y="3950"/>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24" name="Rectangle 1386"/>
              <p:cNvSpPr>
                <a:spLocks noChangeArrowheads="1"/>
              </p:cNvSpPr>
              <p:nvPr/>
            </p:nvSpPr>
            <p:spPr bwMode="auto">
              <a:xfrm>
                <a:off x="3535" y="3962"/>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25" name="Rectangle 1387"/>
              <p:cNvSpPr>
                <a:spLocks noChangeArrowheads="1"/>
              </p:cNvSpPr>
              <p:nvPr/>
            </p:nvSpPr>
            <p:spPr bwMode="auto">
              <a:xfrm>
                <a:off x="3555" y="3972"/>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26" name="Rectangle 1388"/>
              <p:cNvSpPr>
                <a:spLocks noChangeArrowheads="1"/>
              </p:cNvSpPr>
              <p:nvPr/>
            </p:nvSpPr>
            <p:spPr bwMode="auto">
              <a:xfrm>
                <a:off x="3577" y="3982"/>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27" name="Rectangle 1389"/>
              <p:cNvSpPr>
                <a:spLocks noChangeArrowheads="1"/>
              </p:cNvSpPr>
              <p:nvPr/>
            </p:nvSpPr>
            <p:spPr bwMode="auto">
              <a:xfrm>
                <a:off x="3599" y="3990"/>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28" name="Rectangle 1390"/>
              <p:cNvSpPr>
                <a:spLocks noChangeArrowheads="1"/>
              </p:cNvSpPr>
              <p:nvPr/>
            </p:nvSpPr>
            <p:spPr bwMode="auto">
              <a:xfrm>
                <a:off x="3619" y="4000"/>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29" name="Rectangle 1391"/>
              <p:cNvSpPr>
                <a:spLocks noChangeArrowheads="1"/>
              </p:cNvSpPr>
              <p:nvPr/>
            </p:nvSpPr>
            <p:spPr bwMode="auto">
              <a:xfrm>
                <a:off x="3642" y="4007"/>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30" name="Rectangle 1392"/>
              <p:cNvSpPr>
                <a:spLocks noChangeArrowheads="1"/>
              </p:cNvSpPr>
              <p:nvPr/>
            </p:nvSpPr>
            <p:spPr bwMode="auto">
              <a:xfrm>
                <a:off x="3661" y="4012"/>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31" name="Rectangle 1393"/>
              <p:cNvSpPr>
                <a:spLocks noChangeArrowheads="1"/>
              </p:cNvSpPr>
              <p:nvPr/>
            </p:nvSpPr>
            <p:spPr bwMode="auto">
              <a:xfrm>
                <a:off x="3684" y="4020"/>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32" name="Rectangle 1394"/>
              <p:cNvSpPr>
                <a:spLocks noChangeArrowheads="1"/>
              </p:cNvSpPr>
              <p:nvPr/>
            </p:nvSpPr>
            <p:spPr bwMode="auto">
              <a:xfrm>
                <a:off x="3704" y="4024"/>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33" name="Rectangle 1395"/>
              <p:cNvSpPr>
                <a:spLocks noChangeArrowheads="1"/>
              </p:cNvSpPr>
              <p:nvPr/>
            </p:nvSpPr>
            <p:spPr bwMode="auto">
              <a:xfrm>
                <a:off x="3726" y="4029"/>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34" name="Rectangle 1396"/>
              <p:cNvSpPr>
                <a:spLocks noChangeArrowheads="1"/>
              </p:cNvSpPr>
              <p:nvPr/>
            </p:nvSpPr>
            <p:spPr bwMode="auto">
              <a:xfrm>
                <a:off x="3746" y="4034"/>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35" name="Rectangle 1397"/>
              <p:cNvSpPr>
                <a:spLocks noChangeArrowheads="1"/>
              </p:cNvSpPr>
              <p:nvPr/>
            </p:nvSpPr>
            <p:spPr bwMode="auto">
              <a:xfrm>
                <a:off x="3768" y="4039"/>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36" name="Rectangle 1398"/>
              <p:cNvSpPr>
                <a:spLocks noChangeArrowheads="1"/>
              </p:cNvSpPr>
              <p:nvPr/>
            </p:nvSpPr>
            <p:spPr bwMode="auto">
              <a:xfrm>
                <a:off x="3788" y="4044"/>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37" name="Rectangle 1399"/>
              <p:cNvSpPr>
                <a:spLocks noChangeArrowheads="1"/>
              </p:cNvSpPr>
              <p:nvPr/>
            </p:nvSpPr>
            <p:spPr bwMode="auto">
              <a:xfrm>
                <a:off x="3810" y="4049"/>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838" name="Rectangle 1400"/>
              <p:cNvSpPr>
                <a:spLocks noChangeArrowheads="1"/>
              </p:cNvSpPr>
              <p:nvPr/>
            </p:nvSpPr>
            <p:spPr bwMode="auto">
              <a:xfrm>
                <a:off x="3830" y="4052"/>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39" name="Rectangle 1401"/>
              <p:cNvSpPr>
                <a:spLocks noChangeArrowheads="1"/>
              </p:cNvSpPr>
              <p:nvPr/>
            </p:nvSpPr>
            <p:spPr bwMode="auto">
              <a:xfrm>
                <a:off x="3852" y="4054"/>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840" name="Rectangle 1402"/>
              <p:cNvSpPr>
                <a:spLocks noChangeArrowheads="1"/>
              </p:cNvSpPr>
              <p:nvPr/>
            </p:nvSpPr>
            <p:spPr bwMode="auto">
              <a:xfrm>
                <a:off x="3875" y="4057"/>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41" name="Rectangle 1403"/>
              <p:cNvSpPr>
                <a:spLocks noChangeArrowheads="1"/>
              </p:cNvSpPr>
              <p:nvPr/>
            </p:nvSpPr>
            <p:spPr bwMode="auto">
              <a:xfrm>
                <a:off x="3895" y="4062"/>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42" name="Rectangle 1404"/>
              <p:cNvSpPr>
                <a:spLocks noChangeArrowheads="1"/>
              </p:cNvSpPr>
              <p:nvPr/>
            </p:nvSpPr>
            <p:spPr bwMode="auto">
              <a:xfrm>
                <a:off x="3917" y="4064"/>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43" name="Rectangle 1405"/>
              <p:cNvSpPr>
                <a:spLocks noChangeArrowheads="1"/>
              </p:cNvSpPr>
              <p:nvPr/>
            </p:nvSpPr>
            <p:spPr bwMode="auto">
              <a:xfrm>
                <a:off x="3937" y="4064"/>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844" name="Rectangle 1406"/>
              <p:cNvSpPr>
                <a:spLocks noChangeArrowheads="1"/>
              </p:cNvSpPr>
              <p:nvPr/>
            </p:nvSpPr>
            <p:spPr bwMode="auto">
              <a:xfrm>
                <a:off x="3959" y="4067"/>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45" name="Rectangle 1407"/>
              <p:cNvSpPr>
                <a:spLocks noChangeArrowheads="1"/>
              </p:cNvSpPr>
              <p:nvPr/>
            </p:nvSpPr>
            <p:spPr bwMode="auto">
              <a:xfrm>
                <a:off x="3979" y="406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46" name="Rectangle 1408"/>
              <p:cNvSpPr>
                <a:spLocks noChangeArrowheads="1"/>
              </p:cNvSpPr>
              <p:nvPr/>
            </p:nvSpPr>
            <p:spPr bwMode="auto">
              <a:xfrm>
                <a:off x="4001" y="4072"/>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47" name="Rectangle 1409"/>
              <p:cNvSpPr>
                <a:spLocks noChangeArrowheads="1"/>
              </p:cNvSpPr>
              <p:nvPr/>
            </p:nvSpPr>
            <p:spPr bwMode="auto">
              <a:xfrm>
                <a:off x="4021" y="4072"/>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848" name="Rectangle 1410"/>
              <p:cNvSpPr>
                <a:spLocks noChangeArrowheads="1"/>
              </p:cNvSpPr>
              <p:nvPr/>
            </p:nvSpPr>
            <p:spPr bwMode="auto">
              <a:xfrm>
                <a:off x="4043" y="4074"/>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49" name="Rectangle 1411"/>
              <p:cNvSpPr>
                <a:spLocks noChangeArrowheads="1"/>
              </p:cNvSpPr>
              <p:nvPr/>
            </p:nvSpPr>
            <p:spPr bwMode="auto">
              <a:xfrm>
                <a:off x="4063" y="4077"/>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850" name="Rectangle 1412"/>
              <p:cNvSpPr>
                <a:spLocks noChangeArrowheads="1"/>
              </p:cNvSpPr>
              <p:nvPr/>
            </p:nvSpPr>
            <p:spPr bwMode="auto">
              <a:xfrm>
                <a:off x="4086" y="4077"/>
                <a:ext cx="17" cy="17"/>
              </a:xfrm>
              <a:prstGeom prst="rect">
                <a:avLst/>
              </a:prstGeom>
              <a:solidFill>
                <a:srgbClr val="FF00FF"/>
              </a:solidFill>
              <a:ln w="3">
                <a:solidFill>
                  <a:srgbClr val="FF00FF"/>
                </a:solidFill>
                <a:miter lim="800000"/>
                <a:headEnd/>
                <a:tailEnd/>
              </a:ln>
            </p:spPr>
            <p:txBody>
              <a:bodyPr/>
              <a:lstStyle/>
              <a:p>
                <a:endParaRPr lang="ru-RU"/>
              </a:p>
            </p:txBody>
          </p:sp>
        </p:grpSp>
        <p:grpSp>
          <p:nvGrpSpPr>
            <p:cNvPr id="32780" name="Group 1614"/>
            <p:cNvGrpSpPr>
              <a:grpSpLocks/>
            </p:cNvGrpSpPr>
            <p:nvPr/>
          </p:nvGrpSpPr>
          <p:grpSpPr bwMode="auto">
            <a:xfrm>
              <a:off x="3195" y="2891"/>
              <a:ext cx="2118" cy="1220"/>
              <a:chOff x="3195" y="2891"/>
              <a:chExt cx="2118" cy="1220"/>
            </a:xfrm>
          </p:grpSpPr>
          <p:sp>
            <p:nvSpPr>
              <p:cNvPr id="33451" name="Rectangle 1414"/>
              <p:cNvSpPr>
                <a:spLocks noChangeArrowheads="1"/>
              </p:cNvSpPr>
              <p:nvPr/>
            </p:nvSpPr>
            <p:spPr bwMode="auto">
              <a:xfrm>
                <a:off x="4105" y="4079"/>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52" name="Rectangle 1415"/>
              <p:cNvSpPr>
                <a:spLocks noChangeArrowheads="1"/>
              </p:cNvSpPr>
              <p:nvPr/>
            </p:nvSpPr>
            <p:spPr bwMode="auto">
              <a:xfrm>
                <a:off x="4128" y="407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53" name="Rectangle 1416"/>
              <p:cNvSpPr>
                <a:spLocks noChangeArrowheads="1"/>
              </p:cNvSpPr>
              <p:nvPr/>
            </p:nvSpPr>
            <p:spPr bwMode="auto">
              <a:xfrm>
                <a:off x="4150" y="407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54" name="Rectangle 1417"/>
              <p:cNvSpPr>
                <a:spLocks noChangeArrowheads="1"/>
              </p:cNvSpPr>
              <p:nvPr/>
            </p:nvSpPr>
            <p:spPr bwMode="auto">
              <a:xfrm>
                <a:off x="4170" y="4082"/>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55" name="Rectangle 1418"/>
              <p:cNvSpPr>
                <a:spLocks noChangeArrowheads="1"/>
              </p:cNvSpPr>
              <p:nvPr/>
            </p:nvSpPr>
            <p:spPr bwMode="auto">
              <a:xfrm>
                <a:off x="4192" y="4082"/>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56" name="Rectangle 1419"/>
              <p:cNvSpPr>
                <a:spLocks noChangeArrowheads="1"/>
              </p:cNvSpPr>
              <p:nvPr/>
            </p:nvSpPr>
            <p:spPr bwMode="auto">
              <a:xfrm>
                <a:off x="4212" y="4082"/>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57" name="Rectangle 1420"/>
              <p:cNvSpPr>
                <a:spLocks noChangeArrowheads="1"/>
              </p:cNvSpPr>
              <p:nvPr/>
            </p:nvSpPr>
            <p:spPr bwMode="auto">
              <a:xfrm>
                <a:off x="4234" y="4084"/>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58" name="Rectangle 1421"/>
              <p:cNvSpPr>
                <a:spLocks noChangeArrowheads="1"/>
              </p:cNvSpPr>
              <p:nvPr/>
            </p:nvSpPr>
            <p:spPr bwMode="auto">
              <a:xfrm>
                <a:off x="4254" y="4084"/>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59" name="Rectangle 1422"/>
              <p:cNvSpPr>
                <a:spLocks noChangeArrowheads="1"/>
              </p:cNvSpPr>
              <p:nvPr/>
            </p:nvSpPr>
            <p:spPr bwMode="auto">
              <a:xfrm>
                <a:off x="4277" y="4084"/>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60" name="Rectangle 1423"/>
              <p:cNvSpPr>
                <a:spLocks noChangeArrowheads="1"/>
              </p:cNvSpPr>
              <p:nvPr/>
            </p:nvSpPr>
            <p:spPr bwMode="auto">
              <a:xfrm>
                <a:off x="4296" y="4084"/>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61" name="Rectangle 1424"/>
              <p:cNvSpPr>
                <a:spLocks noChangeArrowheads="1"/>
              </p:cNvSpPr>
              <p:nvPr/>
            </p:nvSpPr>
            <p:spPr bwMode="auto">
              <a:xfrm>
                <a:off x="4319" y="4086"/>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62" name="Rectangle 1425"/>
              <p:cNvSpPr>
                <a:spLocks noChangeArrowheads="1"/>
              </p:cNvSpPr>
              <p:nvPr/>
            </p:nvSpPr>
            <p:spPr bwMode="auto">
              <a:xfrm>
                <a:off x="4339" y="4086"/>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63" name="Rectangle 1426"/>
              <p:cNvSpPr>
                <a:spLocks noChangeArrowheads="1"/>
              </p:cNvSpPr>
              <p:nvPr/>
            </p:nvSpPr>
            <p:spPr bwMode="auto">
              <a:xfrm>
                <a:off x="4361" y="4086"/>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64" name="Rectangle 1427"/>
              <p:cNvSpPr>
                <a:spLocks noChangeArrowheads="1"/>
              </p:cNvSpPr>
              <p:nvPr/>
            </p:nvSpPr>
            <p:spPr bwMode="auto">
              <a:xfrm>
                <a:off x="4383" y="4086"/>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65" name="Rectangle 1428"/>
              <p:cNvSpPr>
                <a:spLocks noChangeArrowheads="1"/>
              </p:cNvSpPr>
              <p:nvPr/>
            </p:nvSpPr>
            <p:spPr bwMode="auto">
              <a:xfrm>
                <a:off x="4403" y="4086"/>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66" name="Rectangle 1429"/>
              <p:cNvSpPr>
                <a:spLocks noChangeArrowheads="1"/>
              </p:cNvSpPr>
              <p:nvPr/>
            </p:nvSpPr>
            <p:spPr bwMode="auto">
              <a:xfrm>
                <a:off x="4425" y="4086"/>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67" name="Rectangle 1430"/>
              <p:cNvSpPr>
                <a:spLocks noChangeArrowheads="1"/>
              </p:cNvSpPr>
              <p:nvPr/>
            </p:nvSpPr>
            <p:spPr bwMode="auto">
              <a:xfrm>
                <a:off x="4445" y="4089"/>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68" name="Rectangle 1431"/>
              <p:cNvSpPr>
                <a:spLocks noChangeArrowheads="1"/>
              </p:cNvSpPr>
              <p:nvPr/>
            </p:nvSpPr>
            <p:spPr bwMode="auto">
              <a:xfrm>
                <a:off x="4468"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69" name="Rectangle 1432"/>
              <p:cNvSpPr>
                <a:spLocks noChangeArrowheads="1"/>
              </p:cNvSpPr>
              <p:nvPr/>
            </p:nvSpPr>
            <p:spPr bwMode="auto">
              <a:xfrm>
                <a:off x="4487" y="4089"/>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70" name="Rectangle 1433"/>
              <p:cNvSpPr>
                <a:spLocks noChangeArrowheads="1"/>
              </p:cNvSpPr>
              <p:nvPr/>
            </p:nvSpPr>
            <p:spPr bwMode="auto">
              <a:xfrm>
                <a:off x="4510"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1" name="Rectangle 1434"/>
              <p:cNvSpPr>
                <a:spLocks noChangeArrowheads="1"/>
              </p:cNvSpPr>
              <p:nvPr/>
            </p:nvSpPr>
            <p:spPr bwMode="auto">
              <a:xfrm>
                <a:off x="4530"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2" name="Rectangle 1435"/>
              <p:cNvSpPr>
                <a:spLocks noChangeArrowheads="1"/>
              </p:cNvSpPr>
              <p:nvPr/>
            </p:nvSpPr>
            <p:spPr bwMode="auto">
              <a:xfrm>
                <a:off x="4552"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3" name="Rectangle 1436"/>
              <p:cNvSpPr>
                <a:spLocks noChangeArrowheads="1"/>
              </p:cNvSpPr>
              <p:nvPr/>
            </p:nvSpPr>
            <p:spPr bwMode="auto">
              <a:xfrm>
                <a:off x="4572"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4" name="Rectangle 1437"/>
              <p:cNvSpPr>
                <a:spLocks noChangeArrowheads="1"/>
              </p:cNvSpPr>
              <p:nvPr/>
            </p:nvSpPr>
            <p:spPr bwMode="auto">
              <a:xfrm>
                <a:off x="4594"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5" name="Rectangle 1438"/>
              <p:cNvSpPr>
                <a:spLocks noChangeArrowheads="1"/>
              </p:cNvSpPr>
              <p:nvPr/>
            </p:nvSpPr>
            <p:spPr bwMode="auto">
              <a:xfrm>
                <a:off x="4614"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6" name="Rectangle 1439"/>
              <p:cNvSpPr>
                <a:spLocks noChangeArrowheads="1"/>
              </p:cNvSpPr>
              <p:nvPr/>
            </p:nvSpPr>
            <p:spPr bwMode="auto">
              <a:xfrm>
                <a:off x="4636" y="4089"/>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77" name="Rectangle 1440"/>
              <p:cNvSpPr>
                <a:spLocks noChangeArrowheads="1"/>
              </p:cNvSpPr>
              <p:nvPr/>
            </p:nvSpPr>
            <p:spPr bwMode="auto">
              <a:xfrm>
                <a:off x="4659"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78" name="Rectangle 1441"/>
              <p:cNvSpPr>
                <a:spLocks noChangeArrowheads="1"/>
              </p:cNvSpPr>
              <p:nvPr/>
            </p:nvSpPr>
            <p:spPr bwMode="auto">
              <a:xfrm>
                <a:off x="4678" y="4089"/>
                <a:ext cx="18" cy="17"/>
              </a:xfrm>
              <a:prstGeom prst="rect">
                <a:avLst/>
              </a:prstGeom>
              <a:solidFill>
                <a:srgbClr val="FF00FF"/>
              </a:solidFill>
              <a:ln w="3">
                <a:solidFill>
                  <a:srgbClr val="FF00FF"/>
                </a:solidFill>
                <a:miter lim="800000"/>
                <a:headEnd/>
                <a:tailEnd/>
              </a:ln>
            </p:spPr>
            <p:txBody>
              <a:bodyPr/>
              <a:lstStyle/>
              <a:p>
                <a:endParaRPr lang="ru-RU"/>
              </a:p>
            </p:txBody>
          </p:sp>
          <p:sp>
            <p:nvSpPr>
              <p:cNvPr id="33479" name="Rectangle 1442"/>
              <p:cNvSpPr>
                <a:spLocks noChangeArrowheads="1"/>
              </p:cNvSpPr>
              <p:nvPr/>
            </p:nvSpPr>
            <p:spPr bwMode="auto">
              <a:xfrm>
                <a:off x="4701" y="408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480" name="Rectangle 1443"/>
              <p:cNvSpPr>
                <a:spLocks noChangeArrowheads="1"/>
              </p:cNvSpPr>
              <p:nvPr/>
            </p:nvSpPr>
            <p:spPr bwMode="auto">
              <a:xfrm>
                <a:off x="4721"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81" name="Rectangle 1444"/>
              <p:cNvSpPr>
                <a:spLocks noChangeArrowheads="1"/>
              </p:cNvSpPr>
              <p:nvPr/>
            </p:nvSpPr>
            <p:spPr bwMode="auto">
              <a:xfrm>
                <a:off x="4743"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82" name="Rectangle 1445"/>
              <p:cNvSpPr>
                <a:spLocks noChangeArrowheads="1"/>
              </p:cNvSpPr>
              <p:nvPr/>
            </p:nvSpPr>
            <p:spPr bwMode="auto">
              <a:xfrm>
                <a:off x="4763"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83" name="Rectangle 1446"/>
              <p:cNvSpPr>
                <a:spLocks noChangeArrowheads="1"/>
              </p:cNvSpPr>
              <p:nvPr/>
            </p:nvSpPr>
            <p:spPr bwMode="auto">
              <a:xfrm>
                <a:off x="4785"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84" name="Rectangle 1447"/>
              <p:cNvSpPr>
                <a:spLocks noChangeArrowheads="1"/>
              </p:cNvSpPr>
              <p:nvPr/>
            </p:nvSpPr>
            <p:spPr bwMode="auto">
              <a:xfrm>
                <a:off x="4805"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85" name="Rectangle 1448"/>
              <p:cNvSpPr>
                <a:spLocks noChangeArrowheads="1"/>
              </p:cNvSpPr>
              <p:nvPr/>
            </p:nvSpPr>
            <p:spPr bwMode="auto">
              <a:xfrm>
                <a:off x="4827"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86" name="Rectangle 1449"/>
              <p:cNvSpPr>
                <a:spLocks noChangeArrowheads="1"/>
              </p:cNvSpPr>
              <p:nvPr/>
            </p:nvSpPr>
            <p:spPr bwMode="auto">
              <a:xfrm>
                <a:off x="4847"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87" name="Rectangle 1450"/>
              <p:cNvSpPr>
                <a:spLocks noChangeArrowheads="1"/>
              </p:cNvSpPr>
              <p:nvPr/>
            </p:nvSpPr>
            <p:spPr bwMode="auto">
              <a:xfrm>
                <a:off x="4869"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88" name="Rectangle 1451"/>
              <p:cNvSpPr>
                <a:spLocks noChangeArrowheads="1"/>
              </p:cNvSpPr>
              <p:nvPr/>
            </p:nvSpPr>
            <p:spPr bwMode="auto">
              <a:xfrm>
                <a:off x="4889"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89" name="Rectangle 1452"/>
              <p:cNvSpPr>
                <a:spLocks noChangeArrowheads="1"/>
              </p:cNvSpPr>
              <p:nvPr/>
            </p:nvSpPr>
            <p:spPr bwMode="auto">
              <a:xfrm>
                <a:off x="4912"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90" name="Rectangle 1453"/>
              <p:cNvSpPr>
                <a:spLocks noChangeArrowheads="1"/>
              </p:cNvSpPr>
              <p:nvPr/>
            </p:nvSpPr>
            <p:spPr bwMode="auto">
              <a:xfrm>
                <a:off x="4934"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91" name="Rectangle 1454"/>
              <p:cNvSpPr>
                <a:spLocks noChangeArrowheads="1"/>
              </p:cNvSpPr>
              <p:nvPr/>
            </p:nvSpPr>
            <p:spPr bwMode="auto">
              <a:xfrm>
                <a:off x="4954"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92" name="Rectangle 1455"/>
              <p:cNvSpPr>
                <a:spLocks noChangeArrowheads="1"/>
              </p:cNvSpPr>
              <p:nvPr/>
            </p:nvSpPr>
            <p:spPr bwMode="auto">
              <a:xfrm>
                <a:off x="4976"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93" name="Rectangle 1456"/>
              <p:cNvSpPr>
                <a:spLocks noChangeArrowheads="1"/>
              </p:cNvSpPr>
              <p:nvPr/>
            </p:nvSpPr>
            <p:spPr bwMode="auto">
              <a:xfrm>
                <a:off x="4996"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94" name="Rectangle 1457"/>
              <p:cNvSpPr>
                <a:spLocks noChangeArrowheads="1"/>
              </p:cNvSpPr>
              <p:nvPr/>
            </p:nvSpPr>
            <p:spPr bwMode="auto">
              <a:xfrm>
                <a:off x="5018"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95" name="Rectangle 1458"/>
              <p:cNvSpPr>
                <a:spLocks noChangeArrowheads="1"/>
              </p:cNvSpPr>
              <p:nvPr/>
            </p:nvSpPr>
            <p:spPr bwMode="auto">
              <a:xfrm>
                <a:off x="5038"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96" name="Rectangle 1459"/>
              <p:cNvSpPr>
                <a:spLocks noChangeArrowheads="1"/>
              </p:cNvSpPr>
              <p:nvPr/>
            </p:nvSpPr>
            <p:spPr bwMode="auto">
              <a:xfrm>
                <a:off x="5060"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97" name="Rectangle 1460"/>
              <p:cNvSpPr>
                <a:spLocks noChangeArrowheads="1"/>
              </p:cNvSpPr>
              <p:nvPr/>
            </p:nvSpPr>
            <p:spPr bwMode="auto">
              <a:xfrm>
                <a:off x="5080"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498" name="Rectangle 1461"/>
              <p:cNvSpPr>
                <a:spLocks noChangeArrowheads="1"/>
              </p:cNvSpPr>
              <p:nvPr/>
            </p:nvSpPr>
            <p:spPr bwMode="auto">
              <a:xfrm>
                <a:off x="5103"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499" name="Rectangle 1462"/>
              <p:cNvSpPr>
                <a:spLocks noChangeArrowheads="1"/>
              </p:cNvSpPr>
              <p:nvPr/>
            </p:nvSpPr>
            <p:spPr bwMode="auto">
              <a:xfrm>
                <a:off x="5122"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500" name="Rectangle 1463"/>
              <p:cNvSpPr>
                <a:spLocks noChangeArrowheads="1"/>
              </p:cNvSpPr>
              <p:nvPr/>
            </p:nvSpPr>
            <p:spPr bwMode="auto">
              <a:xfrm>
                <a:off x="5145"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501" name="Rectangle 1464"/>
              <p:cNvSpPr>
                <a:spLocks noChangeArrowheads="1"/>
              </p:cNvSpPr>
              <p:nvPr/>
            </p:nvSpPr>
            <p:spPr bwMode="auto">
              <a:xfrm>
                <a:off x="5165"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502" name="Rectangle 1465"/>
              <p:cNvSpPr>
                <a:spLocks noChangeArrowheads="1"/>
              </p:cNvSpPr>
              <p:nvPr/>
            </p:nvSpPr>
            <p:spPr bwMode="auto">
              <a:xfrm>
                <a:off x="5187"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503" name="Rectangle 1466"/>
              <p:cNvSpPr>
                <a:spLocks noChangeArrowheads="1"/>
              </p:cNvSpPr>
              <p:nvPr/>
            </p:nvSpPr>
            <p:spPr bwMode="auto">
              <a:xfrm>
                <a:off x="5209"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504" name="Rectangle 1467"/>
              <p:cNvSpPr>
                <a:spLocks noChangeArrowheads="1"/>
              </p:cNvSpPr>
              <p:nvPr/>
            </p:nvSpPr>
            <p:spPr bwMode="auto">
              <a:xfrm>
                <a:off x="5229"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505" name="Rectangle 1468"/>
              <p:cNvSpPr>
                <a:spLocks noChangeArrowheads="1"/>
              </p:cNvSpPr>
              <p:nvPr/>
            </p:nvSpPr>
            <p:spPr bwMode="auto">
              <a:xfrm>
                <a:off x="5251"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506" name="Rectangle 1469"/>
              <p:cNvSpPr>
                <a:spLocks noChangeArrowheads="1"/>
              </p:cNvSpPr>
              <p:nvPr/>
            </p:nvSpPr>
            <p:spPr bwMode="auto">
              <a:xfrm>
                <a:off x="5271" y="4091"/>
                <a:ext cx="18" cy="18"/>
              </a:xfrm>
              <a:prstGeom prst="rect">
                <a:avLst/>
              </a:prstGeom>
              <a:solidFill>
                <a:srgbClr val="FF00FF"/>
              </a:solidFill>
              <a:ln w="3">
                <a:solidFill>
                  <a:srgbClr val="FF00FF"/>
                </a:solidFill>
                <a:miter lim="800000"/>
                <a:headEnd/>
                <a:tailEnd/>
              </a:ln>
            </p:spPr>
            <p:txBody>
              <a:bodyPr/>
              <a:lstStyle/>
              <a:p>
                <a:endParaRPr lang="ru-RU"/>
              </a:p>
            </p:txBody>
          </p:sp>
          <p:sp>
            <p:nvSpPr>
              <p:cNvPr id="33507" name="Rectangle 1470"/>
              <p:cNvSpPr>
                <a:spLocks noChangeArrowheads="1"/>
              </p:cNvSpPr>
              <p:nvPr/>
            </p:nvSpPr>
            <p:spPr bwMode="auto">
              <a:xfrm>
                <a:off x="5294" y="4091"/>
                <a:ext cx="17" cy="18"/>
              </a:xfrm>
              <a:prstGeom prst="rect">
                <a:avLst/>
              </a:prstGeom>
              <a:solidFill>
                <a:srgbClr val="FF00FF"/>
              </a:solidFill>
              <a:ln w="3">
                <a:solidFill>
                  <a:srgbClr val="FF00FF"/>
                </a:solidFill>
                <a:miter lim="800000"/>
                <a:headEnd/>
                <a:tailEnd/>
              </a:ln>
            </p:spPr>
            <p:txBody>
              <a:bodyPr/>
              <a:lstStyle/>
              <a:p>
                <a:endParaRPr lang="ru-RU"/>
              </a:p>
            </p:txBody>
          </p:sp>
          <p:sp>
            <p:nvSpPr>
              <p:cNvPr id="33508" name="Freeform 1471"/>
              <p:cNvSpPr>
                <a:spLocks/>
              </p:cNvSpPr>
              <p:nvPr/>
            </p:nvSpPr>
            <p:spPr bwMode="auto">
              <a:xfrm>
                <a:off x="3195" y="398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09" name="Freeform 1472"/>
              <p:cNvSpPr>
                <a:spLocks/>
              </p:cNvSpPr>
              <p:nvPr/>
            </p:nvSpPr>
            <p:spPr bwMode="auto">
              <a:xfrm>
                <a:off x="3217" y="399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0" name="Freeform 1473"/>
              <p:cNvSpPr>
                <a:spLocks/>
              </p:cNvSpPr>
              <p:nvPr/>
            </p:nvSpPr>
            <p:spPr bwMode="auto">
              <a:xfrm>
                <a:off x="3237" y="400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1" name="Freeform 1474"/>
              <p:cNvSpPr>
                <a:spLocks/>
              </p:cNvSpPr>
              <p:nvPr/>
            </p:nvSpPr>
            <p:spPr bwMode="auto">
              <a:xfrm>
                <a:off x="3260" y="4010"/>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2" name="Freeform 1475"/>
              <p:cNvSpPr>
                <a:spLocks/>
              </p:cNvSpPr>
              <p:nvPr/>
            </p:nvSpPr>
            <p:spPr bwMode="auto">
              <a:xfrm>
                <a:off x="3279" y="401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3" name="Freeform 1476"/>
              <p:cNvSpPr>
                <a:spLocks/>
              </p:cNvSpPr>
              <p:nvPr/>
            </p:nvSpPr>
            <p:spPr bwMode="auto">
              <a:xfrm>
                <a:off x="3302"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4" name="Freeform 1477"/>
              <p:cNvSpPr>
                <a:spLocks/>
              </p:cNvSpPr>
              <p:nvPr/>
            </p:nvSpPr>
            <p:spPr bwMode="auto">
              <a:xfrm>
                <a:off x="3324"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5" name="Freeform 1478"/>
              <p:cNvSpPr>
                <a:spLocks/>
              </p:cNvSpPr>
              <p:nvPr/>
            </p:nvSpPr>
            <p:spPr bwMode="auto">
              <a:xfrm>
                <a:off x="3344" y="403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6" name="Freeform 1479"/>
              <p:cNvSpPr>
                <a:spLocks/>
              </p:cNvSpPr>
              <p:nvPr/>
            </p:nvSpPr>
            <p:spPr bwMode="auto">
              <a:xfrm>
                <a:off x="3366" y="403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7" name="Freeform 1480"/>
              <p:cNvSpPr>
                <a:spLocks/>
              </p:cNvSpPr>
              <p:nvPr/>
            </p:nvSpPr>
            <p:spPr bwMode="auto">
              <a:xfrm>
                <a:off x="3386" y="404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8" name="Freeform 1481"/>
              <p:cNvSpPr>
                <a:spLocks/>
              </p:cNvSpPr>
              <p:nvPr/>
            </p:nvSpPr>
            <p:spPr bwMode="auto">
              <a:xfrm>
                <a:off x="3408" y="404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19" name="Freeform 1482"/>
              <p:cNvSpPr>
                <a:spLocks/>
              </p:cNvSpPr>
              <p:nvPr/>
            </p:nvSpPr>
            <p:spPr bwMode="auto">
              <a:xfrm>
                <a:off x="3428" y="404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0" name="Freeform 1483"/>
              <p:cNvSpPr>
                <a:spLocks/>
              </p:cNvSpPr>
              <p:nvPr/>
            </p:nvSpPr>
            <p:spPr bwMode="auto">
              <a:xfrm>
                <a:off x="3451" y="4052"/>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1" name="Freeform 1484"/>
              <p:cNvSpPr>
                <a:spLocks/>
              </p:cNvSpPr>
              <p:nvPr/>
            </p:nvSpPr>
            <p:spPr bwMode="auto">
              <a:xfrm>
                <a:off x="3470" y="405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2" name="Freeform 1485"/>
              <p:cNvSpPr>
                <a:spLocks/>
              </p:cNvSpPr>
              <p:nvPr/>
            </p:nvSpPr>
            <p:spPr bwMode="auto">
              <a:xfrm>
                <a:off x="3493" y="405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3" name="Freeform 1486"/>
              <p:cNvSpPr>
                <a:spLocks/>
              </p:cNvSpPr>
              <p:nvPr/>
            </p:nvSpPr>
            <p:spPr bwMode="auto">
              <a:xfrm>
                <a:off x="3513" y="4062"/>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4" name="Freeform 1487"/>
              <p:cNvSpPr>
                <a:spLocks/>
              </p:cNvSpPr>
              <p:nvPr/>
            </p:nvSpPr>
            <p:spPr bwMode="auto">
              <a:xfrm>
                <a:off x="3535" y="406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5" name="Freeform 1488"/>
              <p:cNvSpPr>
                <a:spLocks/>
              </p:cNvSpPr>
              <p:nvPr/>
            </p:nvSpPr>
            <p:spPr bwMode="auto">
              <a:xfrm>
                <a:off x="3555" y="406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6" name="Freeform 1489"/>
              <p:cNvSpPr>
                <a:spLocks/>
              </p:cNvSpPr>
              <p:nvPr/>
            </p:nvSpPr>
            <p:spPr bwMode="auto">
              <a:xfrm>
                <a:off x="3577" y="406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7" name="Freeform 1490"/>
              <p:cNvSpPr>
                <a:spLocks/>
              </p:cNvSpPr>
              <p:nvPr/>
            </p:nvSpPr>
            <p:spPr bwMode="auto">
              <a:xfrm>
                <a:off x="3599" y="406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8" name="Freeform 1491"/>
              <p:cNvSpPr>
                <a:spLocks/>
              </p:cNvSpPr>
              <p:nvPr/>
            </p:nvSpPr>
            <p:spPr bwMode="auto">
              <a:xfrm>
                <a:off x="3619" y="407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29" name="Freeform 1492"/>
              <p:cNvSpPr>
                <a:spLocks/>
              </p:cNvSpPr>
              <p:nvPr/>
            </p:nvSpPr>
            <p:spPr bwMode="auto">
              <a:xfrm>
                <a:off x="3642" y="4074"/>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0" name="Freeform 1493"/>
              <p:cNvSpPr>
                <a:spLocks/>
              </p:cNvSpPr>
              <p:nvPr/>
            </p:nvSpPr>
            <p:spPr bwMode="auto">
              <a:xfrm>
                <a:off x="3661" y="407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1" name="Freeform 1494"/>
              <p:cNvSpPr>
                <a:spLocks/>
              </p:cNvSpPr>
              <p:nvPr/>
            </p:nvSpPr>
            <p:spPr bwMode="auto">
              <a:xfrm>
                <a:off x="3684" y="4077"/>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2" name="Freeform 1495"/>
              <p:cNvSpPr>
                <a:spLocks/>
              </p:cNvSpPr>
              <p:nvPr/>
            </p:nvSpPr>
            <p:spPr bwMode="auto">
              <a:xfrm>
                <a:off x="3704" y="4077"/>
                <a:ext cx="19" cy="19"/>
              </a:xfrm>
              <a:custGeom>
                <a:avLst/>
                <a:gdLst>
                  <a:gd name="T0" fmla="*/ 9 w 19"/>
                  <a:gd name="T1" fmla="*/ 0 h 19"/>
                  <a:gd name="T2" fmla="*/ 19 w 19"/>
                  <a:gd name="T3" fmla="*/ 19 h 19"/>
                  <a:gd name="T4" fmla="*/ 0 w 19"/>
                  <a:gd name="T5" fmla="*/ 19 h 19"/>
                  <a:gd name="T6" fmla="*/ 9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9" y="0"/>
                    </a:moveTo>
                    <a:lnTo>
                      <a:pt x="19" y="19"/>
                    </a:lnTo>
                    <a:lnTo>
                      <a:pt x="0" y="19"/>
                    </a:lnTo>
                    <a:lnTo>
                      <a:pt x="9"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3" name="Freeform 1496"/>
              <p:cNvSpPr>
                <a:spLocks/>
              </p:cNvSpPr>
              <p:nvPr/>
            </p:nvSpPr>
            <p:spPr bwMode="auto">
              <a:xfrm>
                <a:off x="3726" y="407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4" name="Freeform 1497"/>
              <p:cNvSpPr>
                <a:spLocks/>
              </p:cNvSpPr>
              <p:nvPr/>
            </p:nvSpPr>
            <p:spPr bwMode="auto">
              <a:xfrm>
                <a:off x="3746" y="407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5" name="Freeform 1498"/>
              <p:cNvSpPr>
                <a:spLocks/>
              </p:cNvSpPr>
              <p:nvPr/>
            </p:nvSpPr>
            <p:spPr bwMode="auto">
              <a:xfrm>
                <a:off x="3768" y="408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6" name="Freeform 1499"/>
              <p:cNvSpPr>
                <a:spLocks/>
              </p:cNvSpPr>
              <p:nvPr/>
            </p:nvSpPr>
            <p:spPr bwMode="auto">
              <a:xfrm>
                <a:off x="3788" y="408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7" name="Freeform 1500"/>
              <p:cNvSpPr>
                <a:spLocks/>
              </p:cNvSpPr>
              <p:nvPr/>
            </p:nvSpPr>
            <p:spPr bwMode="auto">
              <a:xfrm>
                <a:off x="3810" y="408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8" name="Freeform 1501"/>
              <p:cNvSpPr>
                <a:spLocks/>
              </p:cNvSpPr>
              <p:nvPr/>
            </p:nvSpPr>
            <p:spPr bwMode="auto">
              <a:xfrm>
                <a:off x="3830" y="408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39" name="Freeform 1502"/>
              <p:cNvSpPr>
                <a:spLocks/>
              </p:cNvSpPr>
              <p:nvPr/>
            </p:nvSpPr>
            <p:spPr bwMode="auto">
              <a:xfrm>
                <a:off x="3852" y="408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0" name="Freeform 1503"/>
              <p:cNvSpPr>
                <a:spLocks/>
              </p:cNvSpPr>
              <p:nvPr/>
            </p:nvSpPr>
            <p:spPr bwMode="auto">
              <a:xfrm>
                <a:off x="3875" y="408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1" name="Freeform 1504"/>
              <p:cNvSpPr>
                <a:spLocks/>
              </p:cNvSpPr>
              <p:nvPr/>
            </p:nvSpPr>
            <p:spPr bwMode="auto">
              <a:xfrm>
                <a:off x="3895" y="4084"/>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2" name="Freeform 1505"/>
              <p:cNvSpPr>
                <a:spLocks/>
              </p:cNvSpPr>
              <p:nvPr/>
            </p:nvSpPr>
            <p:spPr bwMode="auto">
              <a:xfrm>
                <a:off x="3917" y="4086"/>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3" name="Freeform 1506"/>
              <p:cNvSpPr>
                <a:spLocks/>
              </p:cNvSpPr>
              <p:nvPr/>
            </p:nvSpPr>
            <p:spPr bwMode="auto">
              <a:xfrm>
                <a:off x="3937" y="4086"/>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4" name="Freeform 1507"/>
              <p:cNvSpPr>
                <a:spLocks/>
              </p:cNvSpPr>
              <p:nvPr/>
            </p:nvSpPr>
            <p:spPr bwMode="auto">
              <a:xfrm>
                <a:off x="3959" y="4086"/>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5" name="Freeform 1508"/>
              <p:cNvSpPr>
                <a:spLocks/>
              </p:cNvSpPr>
              <p:nvPr/>
            </p:nvSpPr>
            <p:spPr bwMode="auto">
              <a:xfrm>
                <a:off x="3979" y="4086"/>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6" name="Freeform 1509"/>
              <p:cNvSpPr>
                <a:spLocks/>
              </p:cNvSpPr>
              <p:nvPr/>
            </p:nvSpPr>
            <p:spPr bwMode="auto">
              <a:xfrm>
                <a:off x="4001" y="4086"/>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7" name="Freeform 1510"/>
              <p:cNvSpPr>
                <a:spLocks/>
              </p:cNvSpPr>
              <p:nvPr/>
            </p:nvSpPr>
            <p:spPr bwMode="auto">
              <a:xfrm>
                <a:off x="4021" y="4086"/>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8" name="Freeform 1511"/>
              <p:cNvSpPr>
                <a:spLocks/>
              </p:cNvSpPr>
              <p:nvPr/>
            </p:nvSpPr>
            <p:spPr bwMode="auto">
              <a:xfrm>
                <a:off x="4043"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49" name="Freeform 1512"/>
              <p:cNvSpPr>
                <a:spLocks/>
              </p:cNvSpPr>
              <p:nvPr/>
            </p:nvSpPr>
            <p:spPr bwMode="auto">
              <a:xfrm>
                <a:off x="4063"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0" name="Freeform 1513"/>
              <p:cNvSpPr>
                <a:spLocks/>
              </p:cNvSpPr>
              <p:nvPr/>
            </p:nvSpPr>
            <p:spPr bwMode="auto">
              <a:xfrm>
                <a:off x="4086" y="4089"/>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1" name="Freeform 1514"/>
              <p:cNvSpPr>
                <a:spLocks/>
              </p:cNvSpPr>
              <p:nvPr/>
            </p:nvSpPr>
            <p:spPr bwMode="auto">
              <a:xfrm>
                <a:off x="4105"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2" name="Freeform 1515"/>
              <p:cNvSpPr>
                <a:spLocks/>
              </p:cNvSpPr>
              <p:nvPr/>
            </p:nvSpPr>
            <p:spPr bwMode="auto">
              <a:xfrm>
                <a:off x="4128"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3" name="Freeform 1516"/>
              <p:cNvSpPr>
                <a:spLocks/>
              </p:cNvSpPr>
              <p:nvPr/>
            </p:nvSpPr>
            <p:spPr bwMode="auto">
              <a:xfrm>
                <a:off x="4150"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4" name="Freeform 1517"/>
              <p:cNvSpPr>
                <a:spLocks/>
              </p:cNvSpPr>
              <p:nvPr/>
            </p:nvSpPr>
            <p:spPr bwMode="auto">
              <a:xfrm>
                <a:off x="4170"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5" name="Freeform 1518"/>
              <p:cNvSpPr>
                <a:spLocks/>
              </p:cNvSpPr>
              <p:nvPr/>
            </p:nvSpPr>
            <p:spPr bwMode="auto">
              <a:xfrm>
                <a:off x="4192"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6" name="Freeform 1519"/>
              <p:cNvSpPr>
                <a:spLocks/>
              </p:cNvSpPr>
              <p:nvPr/>
            </p:nvSpPr>
            <p:spPr bwMode="auto">
              <a:xfrm>
                <a:off x="4212"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7" name="Freeform 1520"/>
              <p:cNvSpPr>
                <a:spLocks/>
              </p:cNvSpPr>
              <p:nvPr/>
            </p:nvSpPr>
            <p:spPr bwMode="auto">
              <a:xfrm>
                <a:off x="4234"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8" name="Freeform 1521"/>
              <p:cNvSpPr>
                <a:spLocks/>
              </p:cNvSpPr>
              <p:nvPr/>
            </p:nvSpPr>
            <p:spPr bwMode="auto">
              <a:xfrm>
                <a:off x="4254"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59" name="Freeform 1522"/>
              <p:cNvSpPr>
                <a:spLocks/>
              </p:cNvSpPr>
              <p:nvPr/>
            </p:nvSpPr>
            <p:spPr bwMode="auto">
              <a:xfrm>
                <a:off x="4277" y="4089"/>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0" name="Freeform 1523"/>
              <p:cNvSpPr>
                <a:spLocks/>
              </p:cNvSpPr>
              <p:nvPr/>
            </p:nvSpPr>
            <p:spPr bwMode="auto">
              <a:xfrm>
                <a:off x="4296" y="4089"/>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1" name="Freeform 1524"/>
              <p:cNvSpPr>
                <a:spLocks/>
              </p:cNvSpPr>
              <p:nvPr/>
            </p:nvSpPr>
            <p:spPr bwMode="auto">
              <a:xfrm>
                <a:off x="4319"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2" name="Freeform 1525"/>
              <p:cNvSpPr>
                <a:spLocks/>
              </p:cNvSpPr>
              <p:nvPr/>
            </p:nvSpPr>
            <p:spPr bwMode="auto">
              <a:xfrm>
                <a:off x="4339"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3" name="Freeform 1526"/>
              <p:cNvSpPr>
                <a:spLocks/>
              </p:cNvSpPr>
              <p:nvPr/>
            </p:nvSpPr>
            <p:spPr bwMode="auto">
              <a:xfrm>
                <a:off x="4361"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4" name="Freeform 1527"/>
              <p:cNvSpPr>
                <a:spLocks/>
              </p:cNvSpPr>
              <p:nvPr/>
            </p:nvSpPr>
            <p:spPr bwMode="auto">
              <a:xfrm>
                <a:off x="4383"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5" name="Freeform 1528"/>
              <p:cNvSpPr>
                <a:spLocks/>
              </p:cNvSpPr>
              <p:nvPr/>
            </p:nvSpPr>
            <p:spPr bwMode="auto">
              <a:xfrm>
                <a:off x="4403"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6" name="Freeform 1529"/>
              <p:cNvSpPr>
                <a:spLocks/>
              </p:cNvSpPr>
              <p:nvPr/>
            </p:nvSpPr>
            <p:spPr bwMode="auto">
              <a:xfrm>
                <a:off x="4425"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7" name="Freeform 1530"/>
              <p:cNvSpPr>
                <a:spLocks/>
              </p:cNvSpPr>
              <p:nvPr/>
            </p:nvSpPr>
            <p:spPr bwMode="auto">
              <a:xfrm>
                <a:off x="4445"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8" name="Freeform 1531"/>
              <p:cNvSpPr>
                <a:spLocks/>
              </p:cNvSpPr>
              <p:nvPr/>
            </p:nvSpPr>
            <p:spPr bwMode="auto">
              <a:xfrm>
                <a:off x="4468"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69" name="Freeform 1532"/>
              <p:cNvSpPr>
                <a:spLocks/>
              </p:cNvSpPr>
              <p:nvPr/>
            </p:nvSpPr>
            <p:spPr bwMode="auto">
              <a:xfrm>
                <a:off x="4487"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0" name="Freeform 1533"/>
              <p:cNvSpPr>
                <a:spLocks/>
              </p:cNvSpPr>
              <p:nvPr/>
            </p:nvSpPr>
            <p:spPr bwMode="auto">
              <a:xfrm>
                <a:off x="4510"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1" name="Freeform 1534"/>
              <p:cNvSpPr>
                <a:spLocks/>
              </p:cNvSpPr>
              <p:nvPr/>
            </p:nvSpPr>
            <p:spPr bwMode="auto">
              <a:xfrm>
                <a:off x="4530"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2" name="Freeform 1535"/>
              <p:cNvSpPr>
                <a:spLocks/>
              </p:cNvSpPr>
              <p:nvPr/>
            </p:nvSpPr>
            <p:spPr bwMode="auto">
              <a:xfrm>
                <a:off x="4552"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3" name="Freeform 1536"/>
              <p:cNvSpPr>
                <a:spLocks/>
              </p:cNvSpPr>
              <p:nvPr/>
            </p:nvSpPr>
            <p:spPr bwMode="auto">
              <a:xfrm>
                <a:off x="4572"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4" name="Freeform 1537"/>
              <p:cNvSpPr>
                <a:spLocks/>
              </p:cNvSpPr>
              <p:nvPr/>
            </p:nvSpPr>
            <p:spPr bwMode="auto">
              <a:xfrm>
                <a:off x="4594"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5" name="Freeform 1538"/>
              <p:cNvSpPr>
                <a:spLocks/>
              </p:cNvSpPr>
              <p:nvPr/>
            </p:nvSpPr>
            <p:spPr bwMode="auto">
              <a:xfrm>
                <a:off x="4614"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6" name="Freeform 1539"/>
              <p:cNvSpPr>
                <a:spLocks/>
              </p:cNvSpPr>
              <p:nvPr/>
            </p:nvSpPr>
            <p:spPr bwMode="auto">
              <a:xfrm>
                <a:off x="4636"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7" name="Freeform 1540"/>
              <p:cNvSpPr>
                <a:spLocks/>
              </p:cNvSpPr>
              <p:nvPr/>
            </p:nvSpPr>
            <p:spPr bwMode="auto">
              <a:xfrm>
                <a:off x="4659"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8" name="Freeform 1541"/>
              <p:cNvSpPr>
                <a:spLocks/>
              </p:cNvSpPr>
              <p:nvPr/>
            </p:nvSpPr>
            <p:spPr bwMode="auto">
              <a:xfrm>
                <a:off x="4678"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79" name="Freeform 1542"/>
              <p:cNvSpPr>
                <a:spLocks/>
              </p:cNvSpPr>
              <p:nvPr/>
            </p:nvSpPr>
            <p:spPr bwMode="auto">
              <a:xfrm>
                <a:off x="4701"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0" name="Freeform 1543"/>
              <p:cNvSpPr>
                <a:spLocks/>
              </p:cNvSpPr>
              <p:nvPr/>
            </p:nvSpPr>
            <p:spPr bwMode="auto">
              <a:xfrm>
                <a:off x="4721"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1" name="Freeform 1544"/>
              <p:cNvSpPr>
                <a:spLocks/>
              </p:cNvSpPr>
              <p:nvPr/>
            </p:nvSpPr>
            <p:spPr bwMode="auto">
              <a:xfrm>
                <a:off x="4743"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2" name="Freeform 1545"/>
              <p:cNvSpPr>
                <a:spLocks/>
              </p:cNvSpPr>
              <p:nvPr/>
            </p:nvSpPr>
            <p:spPr bwMode="auto">
              <a:xfrm>
                <a:off x="4763"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3" name="Freeform 1546"/>
              <p:cNvSpPr>
                <a:spLocks/>
              </p:cNvSpPr>
              <p:nvPr/>
            </p:nvSpPr>
            <p:spPr bwMode="auto">
              <a:xfrm>
                <a:off x="4785"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4" name="Freeform 1547"/>
              <p:cNvSpPr>
                <a:spLocks/>
              </p:cNvSpPr>
              <p:nvPr/>
            </p:nvSpPr>
            <p:spPr bwMode="auto">
              <a:xfrm>
                <a:off x="4805"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5" name="Freeform 1548"/>
              <p:cNvSpPr>
                <a:spLocks/>
              </p:cNvSpPr>
              <p:nvPr/>
            </p:nvSpPr>
            <p:spPr bwMode="auto">
              <a:xfrm>
                <a:off x="4827"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6" name="Freeform 1549"/>
              <p:cNvSpPr>
                <a:spLocks/>
              </p:cNvSpPr>
              <p:nvPr/>
            </p:nvSpPr>
            <p:spPr bwMode="auto">
              <a:xfrm>
                <a:off x="4847"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7" name="Freeform 1550"/>
              <p:cNvSpPr>
                <a:spLocks/>
              </p:cNvSpPr>
              <p:nvPr/>
            </p:nvSpPr>
            <p:spPr bwMode="auto">
              <a:xfrm>
                <a:off x="4869"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8" name="Freeform 1551"/>
              <p:cNvSpPr>
                <a:spLocks/>
              </p:cNvSpPr>
              <p:nvPr/>
            </p:nvSpPr>
            <p:spPr bwMode="auto">
              <a:xfrm>
                <a:off x="4889"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89" name="Freeform 1552"/>
              <p:cNvSpPr>
                <a:spLocks/>
              </p:cNvSpPr>
              <p:nvPr/>
            </p:nvSpPr>
            <p:spPr bwMode="auto">
              <a:xfrm>
                <a:off x="4912"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0" name="Freeform 1553"/>
              <p:cNvSpPr>
                <a:spLocks/>
              </p:cNvSpPr>
              <p:nvPr/>
            </p:nvSpPr>
            <p:spPr bwMode="auto">
              <a:xfrm>
                <a:off x="4934"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1" name="Freeform 1554"/>
              <p:cNvSpPr>
                <a:spLocks/>
              </p:cNvSpPr>
              <p:nvPr/>
            </p:nvSpPr>
            <p:spPr bwMode="auto">
              <a:xfrm>
                <a:off x="4954"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2" name="Freeform 1555"/>
              <p:cNvSpPr>
                <a:spLocks/>
              </p:cNvSpPr>
              <p:nvPr/>
            </p:nvSpPr>
            <p:spPr bwMode="auto">
              <a:xfrm>
                <a:off x="4976"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3" name="Freeform 1556"/>
              <p:cNvSpPr>
                <a:spLocks/>
              </p:cNvSpPr>
              <p:nvPr/>
            </p:nvSpPr>
            <p:spPr bwMode="auto">
              <a:xfrm>
                <a:off x="4996"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4" name="Freeform 1557"/>
              <p:cNvSpPr>
                <a:spLocks/>
              </p:cNvSpPr>
              <p:nvPr/>
            </p:nvSpPr>
            <p:spPr bwMode="auto">
              <a:xfrm>
                <a:off x="5018"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5" name="Freeform 1558"/>
              <p:cNvSpPr>
                <a:spLocks/>
              </p:cNvSpPr>
              <p:nvPr/>
            </p:nvSpPr>
            <p:spPr bwMode="auto">
              <a:xfrm>
                <a:off x="5038"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6" name="Freeform 1559"/>
              <p:cNvSpPr>
                <a:spLocks/>
              </p:cNvSpPr>
              <p:nvPr/>
            </p:nvSpPr>
            <p:spPr bwMode="auto">
              <a:xfrm>
                <a:off x="5060"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7" name="Freeform 1560"/>
              <p:cNvSpPr>
                <a:spLocks/>
              </p:cNvSpPr>
              <p:nvPr/>
            </p:nvSpPr>
            <p:spPr bwMode="auto">
              <a:xfrm>
                <a:off x="5080"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8" name="Freeform 1561"/>
              <p:cNvSpPr>
                <a:spLocks/>
              </p:cNvSpPr>
              <p:nvPr/>
            </p:nvSpPr>
            <p:spPr bwMode="auto">
              <a:xfrm>
                <a:off x="5103"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599" name="Freeform 1562"/>
              <p:cNvSpPr>
                <a:spLocks/>
              </p:cNvSpPr>
              <p:nvPr/>
            </p:nvSpPr>
            <p:spPr bwMode="auto">
              <a:xfrm>
                <a:off x="5122"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0" name="Freeform 1563"/>
              <p:cNvSpPr>
                <a:spLocks/>
              </p:cNvSpPr>
              <p:nvPr/>
            </p:nvSpPr>
            <p:spPr bwMode="auto">
              <a:xfrm>
                <a:off x="5145"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1" name="Freeform 1564"/>
              <p:cNvSpPr>
                <a:spLocks/>
              </p:cNvSpPr>
              <p:nvPr/>
            </p:nvSpPr>
            <p:spPr bwMode="auto">
              <a:xfrm>
                <a:off x="5165"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2" name="Freeform 1565"/>
              <p:cNvSpPr>
                <a:spLocks/>
              </p:cNvSpPr>
              <p:nvPr/>
            </p:nvSpPr>
            <p:spPr bwMode="auto">
              <a:xfrm>
                <a:off x="5187"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3" name="Freeform 1566"/>
              <p:cNvSpPr>
                <a:spLocks/>
              </p:cNvSpPr>
              <p:nvPr/>
            </p:nvSpPr>
            <p:spPr bwMode="auto">
              <a:xfrm>
                <a:off x="5209"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4" name="Freeform 1567"/>
              <p:cNvSpPr>
                <a:spLocks/>
              </p:cNvSpPr>
              <p:nvPr/>
            </p:nvSpPr>
            <p:spPr bwMode="auto">
              <a:xfrm>
                <a:off x="5229"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5" name="Freeform 1568"/>
              <p:cNvSpPr>
                <a:spLocks/>
              </p:cNvSpPr>
              <p:nvPr/>
            </p:nvSpPr>
            <p:spPr bwMode="auto">
              <a:xfrm>
                <a:off x="5251"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6" name="Freeform 1569"/>
              <p:cNvSpPr>
                <a:spLocks/>
              </p:cNvSpPr>
              <p:nvPr/>
            </p:nvSpPr>
            <p:spPr bwMode="auto">
              <a:xfrm>
                <a:off x="5271" y="409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7" name="Freeform 1570"/>
              <p:cNvSpPr>
                <a:spLocks/>
              </p:cNvSpPr>
              <p:nvPr/>
            </p:nvSpPr>
            <p:spPr bwMode="auto">
              <a:xfrm>
                <a:off x="5294" y="4091"/>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8" name="Oval 1571"/>
              <p:cNvSpPr>
                <a:spLocks noChangeArrowheads="1"/>
              </p:cNvSpPr>
              <p:nvPr/>
            </p:nvSpPr>
            <p:spPr bwMode="auto">
              <a:xfrm>
                <a:off x="3195" y="2891"/>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09" name="Oval 1572"/>
              <p:cNvSpPr>
                <a:spLocks noChangeArrowheads="1"/>
              </p:cNvSpPr>
              <p:nvPr/>
            </p:nvSpPr>
            <p:spPr bwMode="auto">
              <a:xfrm>
                <a:off x="3217" y="2990"/>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0" name="Oval 1573"/>
              <p:cNvSpPr>
                <a:spLocks noChangeArrowheads="1"/>
              </p:cNvSpPr>
              <p:nvPr/>
            </p:nvSpPr>
            <p:spPr bwMode="auto">
              <a:xfrm>
                <a:off x="3237" y="3077"/>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1" name="Oval 1574"/>
              <p:cNvSpPr>
                <a:spLocks noChangeArrowheads="1"/>
              </p:cNvSpPr>
              <p:nvPr/>
            </p:nvSpPr>
            <p:spPr bwMode="auto">
              <a:xfrm>
                <a:off x="3260" y="315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2" name="Oval 1575"/>
              <p:cNvSpPr>
                <a:spLocks noChangeArrowheads="1"/>
              </p:cNvSpPr>
              <p:nvPr/>
            </p:nvSpPr>
            <p:spPr bwMode="auto">
              <a:xfrm>
                <a:off x="3279" y="3236"/>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3" name="Oval 1576"/>
              <p:cNvSpPr>
                <a:spLocks noChangeArrowheads="1"/>
              </p:cNvSpPr>
              <p:nvPr/>
            </p:nvSpPr>
            <p:spPr bwMode="auto">
              <a:xfrm>
                <a:off x="3302" y="3305"/>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4" name="Oval 1577"/>
              <p:cNvSpPr>
                <a:spLocks noChangeArrowheads="1"/>
              </p:cNvSpPr>
              <p:nvPr/>
            </p:nvSpPr>
            <p:spPr bwMode="auto">
              <a:xfrm>
                <a:off x="3324" y="336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5" name="Oval 1578"/>
              <p:cNvSpPr>
                <a:spLocks noChangeArrowheads="1"/>
              </p:cNvSpPr>
              <p:nvPr/>
            </p:nvSpPr>
            <p:spPr bwMode="auto">
              <a:xfrm>
                <a:off x="3344" y="342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6" name="Oval 1579"/>
              <p:cNvSpPr>
                <a:spLocks noChangeArrowheads="1"/>
              </p:cNvSpPr>
              <p:nvPr/>
            </p:nvSpPr>
            <p:spPr bwMode="auto">
              <a:xfrm>
                <a:off x="3366" y="3479"/>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7" name="Oval 1580"/>
              <p:cNvSpPr>
                <a:spLocks noChangeArrowheads="1"/>
              </p:cNvSpPr>
              <p:nvPr/>
            </p:nvSpPr>
            <p:spPr bwMode="auto">
              <a:xfrm>
                <a:off x="3386" y="3528"/>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8" name="Oval 1581"/>
              <p:cNvSpPr>
                <a:spLocks noChangeArrowheads="1"/>
              </p:cNvSpPr>
              <p:nvPr/>
            </p:nvSpPr>
            <p:spPr bwMode="auto">
              <a:xfrm>
                <a:off x="3408" y="3575"/>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19" name="Oval 1582"/>
              <p:cNvSpPr>
                <a:spLocks noChangeArrowheads="1"/>
              </p:cNvSpPr>
              <p:nvPr/>
            </p:nvSpPr>
            <p:spPr bwMode="auto">
              <a:xfrm>
                <a:off x="3428" y="3618"/>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0" name="Oval 1583"/>
              <p:cNvSpPr>
                <a:spLocks noChangeArrowheads="1"/>
              </p:cNvSpPr>
              <p:nvPr/>
            </p:nvSpPr>
            <p:spPr bwMode="auto">
              <a:xfrm>
                <a:off x="3451" y="3655"/>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1" name="Oval 1584"/>
              <p:cNvSpPr>
                <a:spLocks noChangeArrowheads="1"/>
              </p:cNvSpPr>
              <p:nvPr/>
            </p:nvSpPr>
            <p:spPr bwMode="auto">
              <a:xfrm>
                <a:off x="3470" y="3690"/>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2" name="Oval 1585"/>
              <p:cNvSpPr>
                <a:spLocks noChangeArrowheads="1"/>
              </p:cNvSpPr>
              <p:nvPr/>
            </p:nvSpPr>
            <p:spPr bwMode="auto">
              <a:xfrm>
                <a:off x="3493" y="3722"/>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3" name="Oval 1586"/>
              <p:cNvSpPr>
                <a:spLocks noChangeArrowheads="1"/>
              </p:cNvSpPr>
              <p:nvPr/>
            </p:nvSpPr>
            <p:spPr bwMode="auto">
              <a:xfrm>
                <a:off x="3513" y="3752"/>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4" name="Oval 1587"/>
              <p:cNvSpPr>
                <a:spLocks noChangeArrowheads="1"/>
              </p:cNvSpPr>
              <p:nvPr/>
            </p:nvSpPr>
            <p:spPr bwMode="auto">
              <a:xfrm>
                <a:off x="3535" y="377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5" name="Oval 1588"/>
              <p:cNvSpPr>
                <a:spLocks noChangeArrowheads="1"/>
              </p:cNvSpPr>
              <p:nvPr/>
            </p:nvSpPr>
            <p:spPr bwMode="auto">
              <a:xfrm>
                <a:off x="3555" y="3804"/>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6" name="Oval 1589"/>
              <p:cNvSpPr>
                <a:spLocks noChangeArrowheads="1"/>
              </p:cNvSpPr>
              <p:nvPr/>
            </p:nvSpPr>
            <p:spPr bwMode="auto">
              <a:xfrm>
                <a:off x="3577" y="3828"/>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7" name="Oval 1590"/>
              <p:cNvSpPr>
                <a:spLocks noChangeArrowheads="1"/>
              </p:cNvSpPr>
              <p:nvPr/>
            </p:nvSpPr>
            <p:spPr bwMode="auto">
              <a:xfrm>
                <a:off x="3599" y="3848"/>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8" name="Oval 1591"/>
              <p:cNvSpPr>
                <a:spLocks noChangeArrowheads="1"/>
              </p:cNvSpPr>
              <p:nvPr/>
            </p:nvSpPr>
            <p:spPr bwMode="auto">
              <a:xfrm>
                <a:off x="3619" y="3868"/>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29" name="Oval 1592"/>
              <p:cNvSpPr>
                <a:spLocks noChangeArrowheads="1"/>
              </p:cNvSpPr>
              <p:nvPr/>
            </p:nvSpPr>
            <p:spPr bwMode="auto">
              <a:xfrm>
                <a:off x="3642" y="3888"/>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0" name="Oval 1593"/>
              <p:cNvSpPr>
                <a:spLocks noChangeArrowheads="1"/>
              </p:cNvSpPr>
              <p:nvPr/>
            </p:nvSpPr>
            <p:spPr bwMode="auto">
              <a:xfrm>
                <a:off x="3661" y="3903"/>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1" name="Oval 1594"/>
              <p:cNvSpPr>
                <a:spLocks noChangeArrowheads="1"/>
              </p:cNvSpPr>
              <p:nvPr/>
            </p:nvSpPr>
            <p:spPr bwMode="auto">
              <a:xfrm>
                <a:off x="3684" y="3918"/>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2" name="Oval 1595"/>
              <p:cNvSpPr>
                <a:spLocks noChangeArrowheads="1"/>
              </p:cNvSpPr>
              <p:nvPr/>
            </p:nvSpPr>
            <p:spPr bwMode="auto">
              <a:xfrm>
                <a:off x="3704" y="3933"/>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3" name="Oval 1596"/>
              <p:cNvSpPr>
                <a:spLocks noChangeArrowheads="1"/>
              </p:cNvSpPr>
              <p:nvPr/>
            </p:nvSpPr>
            <p:spPr bwMode="auto">
              <a:xfrm>
                <a:off x="3726" y="3945"/>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4" name="Oval 1597"/>
              <p:cNvSpPr>
                <a:spLocks noChangeArrowheads="1"/>
              </p:cNvSpPr>
              <p:nvPr/>
            </p:nvSpPr>
            <p:spPr bwMode="auto">
              <a:xfrm>
                <a:off x="3746" y="3957"/>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5" name="Oval 1598"/>
              <p:cNvSpPr>
                <a:spLocks noChangeArrowheads="1"/>
              </p:cNvSpPr>
              <p:nvPr/>
            </p:nvSpPr>
            <p:spPr bwMode="auto">
              <a:xfrm>
                <a:off x="3768" y="3967"/>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6" name="Oval 1599"/>
              <p:cNvSpPr>
                <a:spLocks noChangeArrowheads="1"/>
              </p:cNvSpPr>
              <p:nvPr/>
            </p:nvSpPr>
            <p:spPr bwMode="auto">
              <a:xfrm>
                <a:off x="3788" y="3977"/>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7" name="Oval 1600"/>
              <p:cNvSpPr>
                <a:spLocks noChangeArrowheads="1"/>
              </p:cNvSpPr>
              <p:nvPr/>
            </p:nvSpPr>
            <p:spPr bwMode="auto">
              <a:xfrm>
                <a:off x="3810" y="3987"/>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8" name="Oval 1601"/>
              <p:cNvSpPr>
                <a:spLocks noChangeArrowheads="1"/>
              </p:cNvSpPr>
              <p:nvPr/>
            </p:nvSpPr>
            <p:spPr bwMode="auto">
              <a:xfrm>
                <a:off x="3830" y="3995"/>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39" name="Oval 1602"/>
              <p:cNvSpPr>
                <a:spLocks noChangeArrowheads="1"/>
              </p:cNvSpPr>
              <p:nvPr/>
            </p:nvSpPr>
            <p:spPr bwMode="auto">
              <a:xfrm>
                <a:off x="3852" y="4002"/>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0" name="Oval 1603"/>
              <p:cNvSpPr>
                <a:spLocks noChangeArrowheads="1"/>
              </p:cNvSpPr>
              <p:nvPr/>
            </p:nvSpPr>
            <p:spPr bwMode="auto">
              <a:xfrm>
                <a:off x="3875" y="4010"/>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1" name="Oval 1604"/>
              <p:cNvSpPr>
                <a:spLocks noChangeArrowheads="1"/>
              </p:cNvSpPr>
              <p:nvPr/>
            </p:nvSpPr>
            <p:spPr bwMode="auto">
              <a:xfrm>
                <a:off x="3895" y="401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2" name="Oval 1605"/>
              <p:cNvSpPr>
                <a:spLocks noChangeArrowheads="1"/>
              </p:cNvSpPr>
              <p:nvPr/>
            </p:nvSpPr>
            <p:spPr bwMode="auto">
              <a:xfrm>
                <a:off x="3917" y="4022"/>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3" name="Oval 1606"/>
              <p:cNvSpPr>
                <a:spLocks noChangeArrowheads="1"/>
              </p:cNvSpPr>
              <p:nvPr/>
            </p:nvSpPr>
            <p:spPr bwMode="auto">
              <a:xfrm>
                <a:off x="3937" y="4029"/>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4" name="Oval 1607"/>
              <p:cNvSpPr>
                <a:spLocks noChangeArrowheads="1"/>
              </p:cNvSpPr>
              <p:nvPr/>
            </p:nvSpPr>
            <p:spPr bwMode="auto">
              <a:xfrm>
                <a:off x="3959" y="4034"/>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5" name="Oval 1608"/>
              <p:cNvSpPr>
                <a:spLocks noChangeArrowheads="1"/>
              </p:cNvSpPr>
              <p:nvPr/>
            </p:nvSpPr>
            <p:spPr bwMode="auto">
              <a:xfrm>
                <a:off x="3979" y="4039"/>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6" name="Oval 1609"/>
              <p:cNvSpPr>
                <a:spLocks noChangeArrowheads="1"/>
              </p:cNvSpPr>
              <p:nvPr/>
            </p:nvSpPr>
            <p:spPr bwMode="auto">
              <a:xfrm>
                <a:off x="4001" y="4042"/>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7" name="Oval 1610"/>
              <p:cNvSpPr>
                <a:spLocks noChangeArrowheads="1"/>
              </p:cNvSpPr>
              <p:nvPr/>
            </p:nvSpPr>
            <p:spPr bwMode="auto">
              <a:xfrm>
                <a:off x="4021" y="404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8" name="Oval 1611"/>
              <p:cNvSpPr>
                <a:spLocks noChangeArrowheads="1"/>
              </p:cNvSpPr>
              <p:nvPr/>
            </p:nvSpPr>
            <p:spPr bwMode="auto">
              <a:xfrm>
                <a:off x="4043" y="4049"/>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49" name="Oval 1612"/>
              <p:cNvSpPr>
                <a:spLocks noChangeArrowheads="1"/>
              </p:cNvSpPr>
              <p:nvPr/>
            </p:nvSpPr>
            <p:spPr bwMode="auto">
              <a:xfrm>
                <a:off x="4063" y="4054"/>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650" name="Oval 1613"/>
              <p:cNvSpPr>
                <a:spLocks noChangeArrowheads="1"/>
              </p:cNvSpPr>
              <p:nvPr/>
            </p:nvSpPr>
            <p:spPr bwMode="auto">
              <a:xfrm>
                <a:off x="4086" y="405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grpSp>
          <p:nvGrpSpPr>
            <p:cNvPr id="32781" name="Group 1815"/>
            <p:cNvGrpSpPr>
              <a:grpSpLocks/>
            </p:cNvGrpSpPr>
            <p:nvPr/>
          </p:nvGrpSpPr>
          <p:grpSpPr bwMode="auto">
            <a:xfrm>
              <a:off x="17" y="2501"/>
              <a:ext cx="5790" cy="1819"/>
              <a:chOff x="17" y="2501"/>
              <a:chExt cx="5790" cy="1819"/>
            </a:xfrm>
          </p:grpSpPr>
          <p:sp>
            <p:nvSpPr>
              <p:cNvPr id="33251" name="Oval 1615"/>
              <p:cNvSpPr>
                <a:spLocks noChangeArrowheads="1"/>
              </p:cNvSpPr>
              <p:nvPr/>
            </p:nvSpPr>
            <p:spPr bwMode="auto">
              <a:xfrm>
                <a:off x="4105" y="4059"/>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2" name="Oval 1616"/>
              <p:cNvSpPr>
                <a:spLocks noChangeArrowheads="1"/>
              </p:cNvSpPr>
              <p:nvPr/>
            </p:nvSpPr>
            <p:spPr bwMode="auto">
              <a:xfrm>
                <a:off x="4128" y="4062"/>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3" name="Oval 1617"/>
              <p:cNvSpPr>
                <a:spLocks noChangeArrowheads="1"/>
              </p:cNvSpPr>
              <p:nvPr/>
            </p:nvSpPr>
            <p:spPr bwMode="auto">
              <a:xfrm>
                <a:off x="4150" y="4064"/>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4" name="Oval 1618"/>
              <p:cNvSpPr>
                <a:spLocks noChangeArrowheads="1"/>
              </p:cNvSpPr>
              <p:nvPr/>
            </p:nvSpPr>
            <p:spPr bwMode="auto">
              <a:xfrm>
                <a:off x="4170" y="406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5" name="Oval 1619"/>
              <p:cNvSpPr>
                <a:spLocks noChangeArrowheads="1"/>
              </p:cNvSpPr>
              <p:nvPr/>
            </p:nvSpPr>
            <p:spPr bwMode="auto">
              <a:xfrm>
                <a:off x="4192" y="4069"/>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6" name="Oval 1620"/>
              <p:cNvSpPr>
                <a:spLocks noChangeArrowheads="1"/>
              </p:cNvSpPr>
              <p:nvPr/>
            </p:nvSpPr>
            <p:spPr bwMode="auto">
              <a:xfrm>
                <a:off x="4212" y="4072"/>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7" name="Oval 1621"/>
              <p:cNvSpPr>
                <a:spLocks noChangeArrowheads="1"/>
              </p:cNvSpPr>
              <p:nvPr/>
            </p:nvSpPr>
            <p:spPr bwMode="auto">
              <a:xfrm>
                <a:off x="4234" y="4072"/>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8" name="Oval 1622"/>
              <p:cNvSpPr>
                <a:spLocks noChangeArrowheads="1"/>
              </p:cNvSpPr>
              <p:nvPr/>
            </p:nvSpPr>
            <p:spPr bwMode="auto">
              <a:xfrm>
                <a:off x="4254" y="4074"/>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59" name="Oval 1623"/>
              <p:cNvSpPr>
                <a:spLocks noChangeArrowheads="1"/>
              </p:cNvSpPr>
              <p:nvPr/>
            </p:nvSpPr>
            <p:spPr bwMode="auto">
              <a:xfrm>
                <a:off x="4277" y="4074"/>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0" name="Oval 1624"/>
              <p:cNvSpPr>
                <a:spLocks noChangeArrowheads="1"/>
              </p:cNvSpPr>
              <p:nvPr/>
            </p:nvSpPr>
            <p:spPr bwMode="auto">
              <a:xfrm>
                <a:off x="4296" y="4077"/>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1" name="Oval 1625"/>
              <p:cNvSpPr>
                <a:spLocks noChangeArrowheads="1"/>
              </p:cNvSpPr>
              <p:nvPr/>
            </p:nvSpPr>
            <p:spPr bwMode="auto">
              <a:xfrm>
                <a:off x="4319" y="4077"/>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2" name="Oval 1626"/>
              <p:cNvSpPr>
                <a:spLocks noChangeArrowheads="1"/>
              </p:cNvSpPr>
              <p:nvPr/>
            </p:nvSpPr>
            <p:spPr bwMode="auto">
              <a:xfrm>
                <a:off x="4339" y="407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3" name="Oval 1627"/>
              <p:cNvSpPr>
                <a:spLocks noChangeArrowheads="1"/>
              </p:cNvSpPr>
              <p:nvPr/>
            </p:nvSpPr>
            <p:spPr bwMode="auto">
              <a:xfrm>
                <a:off x="4361" y="407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4" name="Oval 1628"/>
              <p:cNvSpPr>
                <a:spLocks noChangeArrowheads="1"/>
              </p:cNvSpPr>
              <p:nvPr/>
            </p:nvSpPr>
            <p:spPr bwMode="auto">
              <a:xfrm>
                <a:off x="4383" y="4082"/>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5" name="Oval 1629"/>
              <p:cNvSpPr>
                <a:spLocks noChangeArrowheads="1"/>
              </p:cNvSpPr>
              <p:nvPr/>
            </p:nvSpPr>
            <p:spPr bwMode="auto">
              <a:xfrm>
                <a:off x="4403" y="4082"/>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6" name="Oval 1630"/>
              <p:cNvSpPr>
                <a:spLocks noChangeArrowheads="1"/>
              </p:cNvSpPr>
              <p:nvPr/>
            </p:nvSpPr>
            <p:spPr bwMode="auto">
              <a:xfrm>
                <a:off x="4425" y="4082"/>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7" name="Oval 1631"/>
              <p:cNvSpPr>
                <a:spLocks noChangeArrowheads="1"/>
              </p:cNvSpPr>
              <p:nvPr/>
            </p:nvSpPr>
            <p:spPr bwMode="auto">
              <a:xfrm>
                <a:off x="4445" y="4084"/>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8" name="Oval 1632"/>
              <p:cNvSpPr>
                <a:spLocks noChangeArrowheads="1"/>
              </p:cNvSpPr>
              <p:nvPr/>
            </p:nvSpPr>
            <p:spPr bwMode="auto">
              <a:xfrm>
                <a:off x="4468" y="4084"/>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69" name="Oval 1633"/>
              <p:cNvSpPr>
                <a:spLocks noChangeArrowheads="1"/>
              </p:cNvSpPr>
              <p:nvPr/>
            </p:nvSpPr>
            <p:spPr bwMode="auto">
              <a:xfrm>
                <a:off x="4487" y="4084"/>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0" name="Oval 1634"/>
              <p:cNvSpPr>
                <a:spLocks noChangeArrowheads="1"/>
              </p:cNvSpPr>
              <p:nvPr/>
            </p:nvSpPr>
            <p:spPr bwMode="auto">
              <a:xfrm>
                <a:off x="4510" y="4084"/>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1" name="Oval 1635"/>
              <p:cNvSpPr>
                <a:spLocks noChangeArrowheads="1"/>
              </p:cNvSpPr>
              <p:nvPr/>
            </p:nvSpPr>
            <p:spPr bwMode="auto">
              <a:xfrm>
                <a:off x="4530" y="4086"/>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2" name="Oval 1636"/>
              <p:cNvSpPr>
                <a:spLocks noChangeArrowheads="1"/>
              </p:cNvSpPr>
              <p:nvPr/>
            </p:nvSpPr>
            <p:spPr bwMode="auto">
              <a:xfrm>
                <a:off x="4552" y="4086"/>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3" name="Oval 1637"/>
              <p:cNvSpPr>
                <a:spLocks noChangeArrowheads="1"/>
              </p:cNvSpPr>
              <p:nvPr/>
            </p:nvSpPr>
            <p:spPr bwMode="auto">
              <a:xfrm>
                <a:off x="4572" y="4086"/>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4" name="Oval 1638"/>
              <p:cNvSpPr>
                <a:spLocks noChangeArrowheads="1"/>
              </p:cNvSpPr>
              <p:nvPr/>
            </p:nvSpPr>
            <p:spPr bwMode="auto">
              <a:xfrm>
                <a:off x="4594" y="4086"/>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5" name="Oval 1639"/>
              <p:cNvSpPr>
                <a:spLocks noChangeArrowheads="1"/>
              </p:cNvSpPr>
              <p:nvPr/>
            </p:nvSpPr>
            <p:spPr bwMode="auto">
              <a:xfrm>
                <a:off x="4614" y="4086"/>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6" name="Oval 1640"/>
              <p:cNvSpPr>
                <a:spLocks noChangeArrowheads="1"/>
              </p:cNvSpPr>
              <p:nvPr/>
            </p:nvSpPr>
            <p:spPr bwMode="auto">
              <a:xfrm>
                <a:off x="4636" y="4086"/>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7" name="Oval 1641"/>
              <p:cNvSpPr>
                <a:spLocks noChangeArrowheads="1"/>
              </p:cNvSpPr>
              <p:nvPr/>
            </p:nvSpPr>
            <p:spPr bwMode="auto">
              <a:xfrm>
                <a:off x="4659"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8" name="Oval 1642"/>
              <p:cNvSpPr>
                <a:spLocks noChangeArrowheads="1"/>
              </p:cNvSpPr>
              <p:nvPr/>
            </p:nvSpPr>
            <p:spPr bwMode="auto">
              <a:xfrm>
                <a:off x="4678" y="4089"/>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79" name="Oval 1643"/>
              <p:cNvSpPr>
                <a:spLocks noChangeArrowheads="1"/>
              </p:cNvSpPr>
              <p:nvPr/>
            </p:nvSpPr>
            <p:spPr bwMode="auto">
              <a:xfrm>
                <a:off x="4701"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0" name="Oval 1644"/>
              <p:cNvSpPr>
                <a:spLocks noChangeArrowheads="1"/>
              </p:cNvSpPr>
              <p:nvPr/>
            </p:nvSpPr>
            <p:spPr bwMode="auto">
              <a:xfrm>
                <a:off x="4721"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1" name="Oval 1645"/>
              <p:cNvSpPr>
                <a:spLocks noChangeArrowheads="1"/>
              </p:cNvSpPr>
              <p:nvPr/>
            </p:nvSpPr>
            <p:spPr bwMode="auto">
              <a:xfrm>
                <a:off x="4743"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2" name="Oval 1646"/>
              <p:cNvSpPr>
                <a:spLocks noChangeArrowheads="1"/>
              </p:cNvSpPr>
              <p:nvPr/>
            </p:nvSpPr>
            <p:spPr bwMode="auto">
              <a:xfrm>
                <a:off x="4763"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3" name="Oval 1647"/>
              <p:cNvSpPr>
                <a:spLocks noChangeArrowheads="1"/>
              </p:cNvSpPr>
              <p:nvPr/>
            </p:nvSpPr>
            <p:spPr bwMode="auto">
              <a:xfrm>
                <a:off x="4785"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4" name="Oval 1648"/>
              <p:cNvSpPr>
                <a:spLocks noChangeArrowheads="1"/>
              </p:cNvSpPr>
              <p:nvPr/>
            </p:nvSpPr>
            <p:spPr bwMode="auto">
              <a:xfrm>
                <a:off x="4805"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5" name="Oval 1649"/>
              <p:cNvSpPr>
                <a:spLocks noChangeArrowheads="1"/>
              </p:cNvSpPr>
              <p:nvPr/>
            </p:nvSpPr>
            <p:spPr bwMode="auto">
              <a:xfrm>
                <a:off x="4827" y="4089"/>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6" name="Oval 1650"/>
              <p:cNvSpPr>
                <a:spLocks noChangeArrowheads="1"/>
              </p:cNvSpPr>
              <p:nvPr/>
            </p:nvSpPr>
            <p:spPr bwMode="auto">
              <a:xfrm>
                <a:off x="4847"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7" name="Oval 1651"/>
              <p:cNvSpPr>
                <a:spLocks noChangeArrowheads="1"/>
              </p:cNvSpPr>
              <p:nvPr/>
            </p:nvSpPr>
            <p:spPr bwMode="auto">
              <a:xfrm>
                <a:off x="4869" y="4089"/>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8" name="Oval 1652"/>
              <p:cNvSpPr>
                <a:spLocks noChangeArrowheads="1"/>
              </p:cNvSpPr>
              <p:nvPr/>
            </p:nvSpPr>
            <p:spPr bwMode="auto">
              <a:xfrm>
                <a:off x="4889" y="4089"/>
                <a:ext cx="18"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89" name="Oval 1653"/>
              <p:cNvSpPr>
                <a:spLocks noChangeArrowheads="1"/>
              </p:cNvSpPr>
              <p:nvPr/>
            </p:nvSpPr>
            <p:spPr bwMode="auto">
              <a:xfrm>
                <a:off x="4912" y="4089"/>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0" name="Oval 1654"/>
              <p:cNvSpPr>
                <a:spLocks noChangeArrowheads="1"/>
              </p:cNvSpPr>
              <p:nvPr/>
            </p:nvSpPr>
            <p:spPr bwMode="auto">
              <a:xfrm>
                <a:off x="4934"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1" name="Oval 1655"/>
              <p:cNvSpPr>
                <a:spLocks noChangeArrowheads="1"/>
              </p:cNvSpPr>
              <p:nvPr/>
            </p:nvSpPr>
            <p:spPr bwMode="auto">
              <a:xfrm>
                <a:off x="4954"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2" name="Oval 1656"/>
              <p:cNvSpPr>
                <a:spLocks noChangeArrowheads="1"/>
              </p:cNvSpPr>
              <p:nvPr/>
            </p:nvSpPr>
            <p:spPr bwMode="auto">
              <a:xfrm>
                <a:off x="4976"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3" name="Oval 1657"/>
              <p:cNvSpPr>
                <a:spLocks noChangeArrowheads="1"/>
              </p:cNvSpPr>
              <p:nvPr/>
            </p:nvSpPr>
            <p:spPr bwMode="auto">
              <a:xfrm>
                <a:off x="4996"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4" name="Oval 1658"/>
              <p:cNvSpPr>
                <a:spLocks noChangeArrowheads="1"/>
              </p:cNvSpPr>
              <p:nvPr/>
            </p:nvSpPr>
            <p:spPr bwMode="auto">
              <a:xfrm>
                <a:off x="5018"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5" name="Oval 1659"/>
              <p:cNvSpPr>
                <a:spLocks noChangeArrowheads="1"/>
              </p:cNvSpPr>
              <p:nvPr/>
            </p:nvSpPr>
            <p:spPr bwMode="auto">
              <a:xfrm>
                <a:off x="5038"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6" name="Oval 1660"/>
              <p:cNvSpPr>
                <a:spLocks noChangeArrowheads="1"/>
              </p:cNvSpPr>
              <p:nvPr/>
            </p:nvSpPr>
            <p:spPr bwMode="auto">
              <a:xfrm>
                <a:off x="5060"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7" name="Oval 1661"/>
              <p:cNvSpPr>
                <a:spLocks noChangeArrowheads="1"/>
              </p:cNvSpPr>
              <p:nvPr/>
            </p:nvSpPr>
            <p:spPr bwMode="auto">
              <a:xfrm>
                <a:off x="5080"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8" name="Oval 1662"/>
              <p:cNvSpPr>
                <a:spLocks noChangeArrowheads="1"/>
              </p:cNvSpPr>
              <p:nvPr/>
            </p:nvSpPr>
            <p:spPr bwMode="auto">
              <a:xfrm>
                <a:off x="5103"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299" name="Oval 1663"/>
              <p:cNvSpPr>
                <a:spLocks noChangeArrowheads="1"/>
              </p:cNvSpPr>
              <p:nvPr/>
            </p:nvSpPr>
            <p:spPr bwMode="auto">
              <a:xfrm>
                <a:off x="5122"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0" name="Oval 1664"/>
              <p:cNvSpPr>
                <a:spLocks noChangeArrowheads="1"/>
              </p:cNvSpPr>
              <p:nvPr/>
            </p:nvSpPr>
            <p:spPr bwMode="auto">
              <a:xfrm>
                <a:off x="5145"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1" name="Oval 1665"/>
              <p:cNvSpPr>
                <a:spLocks noChangeArrowheads="1"/>
              </p:cNvSpPr>
              <p:nvPr/>
            </p:nvSpPr>
            <p:spPr bwMode="auto">
              <a:xfrm>
                <a:off x="5165"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2" name="Oval 1666"/>
              <p:cNvSpPr>
                <a:spLocks noChangeArrowheads="1"/>
              </p:cNvSpPr>
              <p:nvPr/>
            </p:nvSpPr>
            <p:spPr bwMode="auto">
              <a:xfrm>
                <a:off x="5187"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3" name="Oval 1667"/>
              <p:cNvSpPr>
                <a:spLocks noChangeArrowheads="1"/>
              </p:cNvSpPr>
              <p:nvPr/>
            </p:nvSpPr>
            <p:spPr bwMode="auto">
              <a:xfrm>
                <a:off x="5209"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4" name="Oval 1668"/>
              <p:cNvSpPr>
                <a:spLocks noChangeArrowheads="1"/>
              </p:cNvSpPr>
              <p:nvPr/>
            </p:nvSpPr>
            <p:spPr bwMode="auto">
              <a:xfrm>
                <a:off x="5229"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5" name="Oval 1669"/>
              <p:cNvSpPr>
                <a:spLocks noChangeArrowheads="1"/>
              </p:cNvSpPr>
              <p:nvPr/>
            </p:nvSpPr>
            <p:spPr bwMode="auto">
              <a:xfrm>
                <a:off x="5251"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6" name="Oval 1670"/>
              <p:cNvSpPr>
                <a:spLocks noChangeArrowheads="1"/>
              </p:cNvSpPr>
              <p:nvPr/>
            </p:nvSpPr>
            <p:spPr bwMode="auto">
              <a:xfrm>
                <a:off x="5271" y="4091"/>
                <a:ext cx="18"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7" name="Oval 1671"/>
              <p:cNvSpPr>
                <a:spLocks noChangeArrowheads="1"/>
              </p:cNvSpPr>
              <p:nvPr/>
            </p:nvSpPr>
            <p:spPr bwMode="auto">
              <a:xfrm>
                <a:off x="5294" y="4091"/>
                <a:ext cx="17" cy="18"/>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08" name="Rectangle 1672"/>
              <p:cNvSpPr>
                <a:spLocks noChangeArrowheads="1"/>
              </p:cNvSpPr>
              <p:nvPr/>
            </p:nvSpPr>
            <p:spPr bwMode="auto">
              <a:xfrm>
                <a:off x="3418" y="2526"/>
                <a:ext cx="197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Сценарій 4: висока чмсельність піленгаса (30 мільйонів) та </a:t>
                </a:r>
                <a:endParaRPr lang="ru-RU"/>
              </a:p>
            </p:txBody>
          </p:sp>
          <p:sp>
            <p:nvSpPr>
              <p:cNvPr id="33309" name="Rectangle 1673"/>
              <p:cNvSpPr>
                <a:spLocks noChangeArrowheads="1"/>
              </p:cNvSpPr>
              <p:nvPr/>
            </p:nvSpPr>
            <p:spPr bwMode="auto">
              <a:xfrm>
                <a:off x="3322" y="2608"/>
                <a:ext cx="1598"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відносно низька сингіля (7 мільйонів) та лобаня</a:t>
                </a:r>
                <a:endParaRPr lang="ru-RU"/>
              </a:p>
            </p:txBody>
          </p:sp>
          <p:sp>
            <p:nvSpPr>
              <p:cNvPr id="33310" name="Rectangle 1674"/>
              <p:cNvSpPr>
                <a:spLocks noChangeArrowheads="1"/>
              </p:cNvSpPr>
              <p:nvPr/>
            </p:nvSpPr>
            <p:spPr bwMode="auto">
              <a:xfrm>
                <a:off x="4884" y="2608"/>
                <a:ext cx="50"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i="1">
                    <a:solidFill>
                      <a:srgbClr val="000000"/>
                    </a:solidFill>
                    <a:latin typeface="Arial" charset="0"/>
                  </a:rPr>
                  <a:t> </a:t>
                </a:r>
                <a:endParaRPr lang="ru-RU"/>
              </a:p>
            </p:txBody>
          </p:sp>
          <p:sp>
            <p:nvSpPr>
              <p:cNvPr id="33311" name="Rectangle 1675"/>
              <p:cNvSpPr>
                <a:spLocks noChangeArrowheads="1"/>
              </p:cNvSpPr>
              <p:nvPr/>
            </p:nvSpPr>
            <p:spPr bwMode="auto">
              <a:xfrm>
                <a:off x="4912" y="2608"/>
                <a:ext cx="543"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(0.06 мільйонів)</a:t>
                </a:r>
                <a:endParaRPr lang="ru-RU"/>
              </a:p>
            </p:txBody>
          </p:sp>
          <p:sp>
            <p:nvSpPr>
              <p:cNvPr id="33312" name="Rectangle 1676"/>
              <p:cNvSpPr>
                <a:spLocks noChangeArrowheads="1"/>
              </p:cNvSpPr>
              <p:nvPr/>
            </p:nvSpPr>
            <p:spPr bwMode="auto">
              <a:xfrm>
                <a:off x="3131" y="4074"/>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0</a:t>
                </a:r>
                <a:endParaRPr lang="ru-RU"/>
              </a:p>
            </p:txBody>
          </p:sp>
          <p:sp>
            <p:nvSpPr>
              <p:cNvPr id="33313" name="Rectangle 1677"/>
              <p:cNvSpPr>
                <a:spLocks noChangeArrowheads="1"/>
              </p:cNvSpPr>
              <p:nvPr/>
            </p:nvSpPr>
            <p:spPr bwMode="auto">
              <a:xfrm>
                <a:off x="3103" y="3828"/>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10</a:t>
                </a:r>
                <a:endParaRPr lang="ru-RU"/>
              </a:p>
            </p:txBody>
          </p:sp>
          <p:sp>
            <p:nvSpPr>
              <p:cNvPr id="33314" name="Rectangle 1678"/>
              <p:cNvSpPr>
                <a:spLocks noChangeArrowheads="1"/>
              </p:cNvSpPr>
              <p:nvPr/>
            </p:nvSpPr>
            <p:spPr bwMode="auto">
              <a:xfrm>
                <a:off x="3103" y="3585"/>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20</a:t>
                </a:r>
                <a:endParaRPr lang="ru-RU"/>
              </a:p>
            </p:txBody>
          </p:sp>
          <p:sp>
            <p:nvSpPr>
              <p:cNvPr id="33315" name="Rectangle 1679"/>
              <p:cNvSpPr>
                <a:spLocks noChangeArrowheads="1"/>
              </p:cNvSpPr>
              <p:nvPr/>
            </p:nvSpPr>
            <p:spPr bwMode="auto">
              <a:xfrm>
                <a:off x="3103" y="3340"/>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30</a:t>
                </a:r>
                <a:endParaRPr lang="ru-RU"/>
              </a:p>
            </p:txBody>
          </p:sp>
          <p:sp>
            <p:nvSpPr>
              <p:cNvPr id="33316" name="Rectangle 1680"/>
              <p:cNvSpPr>
                <a:spLocks noChangeArrowheads="1"/>
              </p:cNvSpPr>
              <p:nvPr/>
            </p:nvSpPr>
            <p:spPr bwMode="auto">
              <a:xfrm>
                <a:off x="3103" y="309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40</a:t>
                </a:r>
                <a:endParaRPr lang="ru-RU"/>
              </a:p>
            </p:txBody>
          </p:sp>
          <p:sp>
            <p:nvSpPr>
              <p:cNvPr id="33317" name="Rectangle 1681"/>
              <p:cNvSpPr>
                <a:spLocks noChangeArrowheads="1"/>
              </p:cNvSpPr>
              <p:nvPr/>
            </p:nvSpPr>
            <p:spPr bwMode="auto">
              <a:xfrm>
                <a:off x="3103" y="2851"/>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50</a:t>
                </a:r>
                <a:endParaRPr lang="ru-RU"/>
              </a:p>
            </p:txBody>
          </p:sp>
          <p:sp>
            <p:nvSpPr>
              <p:cNvPr id="33318" name="Rectangle 1682"/>
              <p:cNvSpPr>
                <a:spLocks noChangeArrowheads="1"/>
              </p:cNvSpPr>
              <p:nvPr/>
            </p:nvSpPr>
            <p:spPr bwMode="auto">
              <a:xfrm>
                <a:off x="3103" y="2605"/>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60</a:t>
                </a:r>
                <a:endParaRPr lang="ru-RU"/>
              </a:p>
            </p:txBody>
          </p:sp>
          <p:sp>
            <p:nvSpPr>
              <p:cNvPr id="33319" name="Rectangle 1683"/>
              <p:cNvSpPr>
                <a:spLocks noChangeArrowheads="1"/>
              </p:cNvSpPr>
              <p:nvPr/>
            </p:nvSpPr>
            <p:spPr bwMode="auto">
              <a:xfrm>
                <a:off x="3193" y="4144"/>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a:t>
                </a:r>
                <a:endParaRPr lang="ru-RU"/>
              </a:p>
            </p:txBody>
          </p:sp>
          <p:sp>
            <p:nvSpPr>
              <p:cNvPr id="33320" name="Rectangle 1684"/>
              <p:cNvSpPr>
                <a:spLocks noChangeArrowheads="1"/>
              </p:cNvSpPr>
              <p:nvPr/>
            </p:nvSpPr>
            <p:spPr bwMode="auto">
              <a:xfrm>
                <a:off x="3299" y="4144"/>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a:t>
                </a:r>
                <a:endParaRPr lang="ru-RU"/>
              </a:p>
            </p:txBody>
          </p:sp>
          <p:sp>
            <p:nvSpPr>
              <p:cNvPr id="33321" name="Rectangle 1685"/>
              <p:cNvSpPr>
                <a:spLocks noChangeArrowheads="1"/>
              </p:cNvSpPr>
              <p:nvPr/>
            </p:nvSpPr>
            <p:spPr bwMode="auto">
              <a:xfrm>
                <a:off x="3391"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11</a:t>
                </a:r>
                <a:endParaRPr lang="ru-RU"/>
              </a:p>
            </p:txBody>
          </p:sp>
          <p:sp>
            <p:nvSpPr>
              <p:cNvPr id="33322" name="Rectangle 1686"/>
              <p:cNvSpPr>
                <a:spLocks noChangeArrowheads="1"/>
              </p:cNvSpPr>
              <p:nvPr/>
            </p:nvSpPr>
            <p:spPr bwMode="auto">
              <a:xfrm>
                <a:off x="3495"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16</a:t>
                </a:r>
                <a:endParaRPr lang="ru-RU"/>
              </a:p>
            </p:txBody>
          </p:sp>
          <p:sp>
            <p:nvSpPr>
              <p:cNvPr id="33323" name="Rectangle 1687"/>
              <p:cNvSpPr>
                <a:spLocks noChangeArrowheads="1"/>
              </p:cNvSpPr>
              <p:nvPr/>
            </p:nvSpPr>
            <p:spPr bwMode="auto">
              <a:xfrm>
                <a:off x="3602"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21</a:t>
                </a:r>
                <a:endParaRPr lang="ru-RU"/>
              </a:p>
            </p:txBody>
          </p:sp>
          <p:sp>
            <p:nvSpPr>
              <p:cNvPr id="33324" name="Rectangle 1688"/>
              <p:cNvSpPr>
                <a:spLocks noChangeArrowheads="1"/>
              </p:cNvSpPr>
              <p:nvPr/>
            </p:nvSpPr>
            <p:spPr bwMode="auto">
              <a:xfrm>
                <a:off x="3709"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26</a:t>
                </a:r>
                <a:endParaRPr lang="ru-RU"/>
              </a:p>
            </p:txBody>
          </p:sp>
          <p:sp>
            <p:nvSpPr>
              <p:cNvPr id="33325" name="Rectangle 1689"/>
              <p:cNvSpPr>
                <a:spLocks noChangeArrowheads="1"/>
              </p:cNvSpPr>
              <p:nvPr/>
            </p:nvSpPr>
            <p:spPr bwMode="auto">
              <a:xfrm>
                <a:off x="3813"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31</a:t>
                </a:r>
                <a:endParaRPr lang="ru-RU"/>
              </a:p>
            </p:txBody>
          </p:sp>
          <p:sp>
            <p:nvSpPr>
              <p:cNvPr id="33326" name="Rectangle 1690"/>
              <p:cNvSpPr>
                <a:spLocks noChangeArrowheads="1"/>
              </p:cNvSpPr>
              <p:nvPr/>
            </p:nvSpPr>
            <p:spPr bwMode="auto">
              <a:xfrm>
                <a:off x="3919"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36</a:t>
                </a:r>
                <a:endParaRPr lang="ru-RU"/>
              </a:p>
            </p:txBody>
          </p:sp>
          <p:sp>
            <p:nvSpPr>
              <p:cNvPr id="33327" name="Rectangle 1691"/>
              <p:cNvSpPr>
                <a:spLocks noChangeArrowheads="1"/>
              </p:cNvSpPr>
              <p:nvPr/>
            </p:nvSpPr>
            <p:spPr bwMode="auto">
              <a:xfrm>
                <a:off x="4026"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41</a:t>
                </a:r>
                <a:endParaRPr lang="ru-RU"/>
              </a:p>
            </p:txBody>
          </p:sp>
          <p:sp>
            <p:nvSpPr>
              <p:cNvPr id="33328" name="Rectangle 1692"/>
              <p:cNvSpPr>
                <a:spLocks noChangeArrowheads="1"/>
              </p:cNvSpPr>
              <p:nvPr/>
            </p:nvSpPr>
            <p:spPr bwMode="auto">
              <a:xfrm>
                <a:off x="4133"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46</a:t>
                </a:r>
                <a:endParaRPr lang="ru-RU"/>
              </a:p>
            </p:txBody>
          </p:sp>
          <p:sp>
            <p:nvSpPr>
              <p:cNvPr id="33329" name="Rectangle 1693"/>
              <p:cNvSpPr>
                <a:spLocks noChangeArrowheads="1"/>
              </p:cNvSpPr>
              <p:nvPr/>
            </p:nvSpPr>
            <p:spPr bwMode="auto">
              <a:xfrm>
                <a:off x="4237"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51</a:t>
                </a:r>
                <a:endParaRPr lang="ru-RU"/>
              </a:p>
            </p:txBody>
          </p:sp>
          <p:sp>
            <p:nvSpPr>
              <p:cNvPr id="33330" name="Rectangle 1694"/>
              <p:cNvSpPr>
                <a:spLocks noChangeArrowheads="1"/>
              </p:cNvSpPr>
              <p:nvPr/>
            </p:nvSpPr>
            <p:spPr bwMode="auto">
              <a:xfrm>
                <a:off x="4344"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56</a:t>
                </a:r>
                <a:endParaRPr lang="ru-RU"/>
              </a:p>
            </p:txBody>
          </p:sp>
          <p:sp>
            <p:nvSpPr>
              <p:cNvPr id="33331" name="Rectangle 1695"/>
              <p:cNvSpPr>
                <a:spLocks noChangeArrowheads="1"/>
              </p:cNvSpPr>
              <p:nvPr/>
            </p:nvSpPr>
            <p:spPr bwMode="auto">
              <a:xfrm>
                <a:off x="4450"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61</a:t>
                </a:r>
                <a:endParaRPr lang="ru-RU"/>
              </a:p>
            </p:txBody>
          </p:sp>
          <p:sp>
            <p:nvSpPr>
              <p:cNvPr id="33332" name="Rectangle 1696"/>
              <p:cNvSpPr>
                <a:spLocks noChangeArrowheads="1"/>
              </p:cNvSpPr>
              <p:nvPr/>
            </p:nvSpPr>
            <p:spPr bwMode="auto">
              <a:xfrm>
                <a:off x="4554"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66</a:t>
                </a:r>
                <a:endParaRPr lang="ru-RU"/>
              </a:p>
            </p:txBody>
          </p:sp>
          <p:sp>
            <p:nvSpPr>
              <p:cNvPr id="33333" name="Rectangle 1697"/>
              <p:cNvSpPr>
                <a:spLocks noChangeArrowheads="1"/>
              </p:cNvSpPr>
              <p:nvPr/>
            </p:nvSpPr>
            <p:spPr bwMode="auto">
              <a:xfrm>
                <a:off x="4661"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71</a:t>
                </a:r>
                <a:endParaRPr lang="ru-RU"/>
              </a:p>
            </p:txBody>
          </p:sp>
          <p:sp>
            <p:nvSpPr>
              <p:cNvPr id="33334" name="Rectangle 1698"/>
              <p:cNvSpPr>
                <a:spLocks noChangeArrowheads="1"/>
              </p:cNvSpPr>
              <p:nvPr/>
            </p:nvSpPr>
            <p:spPr bwMode="auto">
              <a:xfrm>
                <a:off x="4768"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76</a:t>
                </a:r>
                <a:endParaRPr lang="ru-RU"/>
              </a:p>
            </p:txBody>
          </p:sp>
          <p:sp>
            <p:nvSpPr>
              <p:cNvPr id="33335" name="Rectangle 1699"/>
              <p:cNvSpPr>
                <a:spLocks noChangeArrowheads="1"/>
              </p:cNvSpPr>
              <p:nvPr/>
            </p:nvSpPr>
            <p:spPr bwMode="auto">
              <a:xfrm>
                <a:off x="4872"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81</a:t>
                </a:r>
                <a:endParaRPr lang="ru-RU"/>
              </a:p>
            </p:txBody>
          </p:sp>
          <p:sp>
            <p:nvSpPr>
              <p:cNvPr id="33336" name="Rectangle 1700"/>
              <p:cNvSpPr>
                <a:spLocks noChangeArrowheads="1"/>
              </p:cNvSpPr>
              <p:nvPr/>
            </p:nvSpPr>
            <p:spPr bwMode="auto">
              <a:xfrm>
                <a:off x="4979"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86</a:t>
                </a:r>
                <a:endParaRPr lang="ru-RU"/>
              </a:p>
            </p:txBody>
          </p:sp>
          <p:sp>
            <p:nvSpPr>
              <p:cNvPr id="33337" name="Rectangle 1701"/>
              <p:cNvSpPr>
                <a:spLocks noChangeArrowheads="1"/>
              </p:cNvSpPr>
              <p:nvPr/>
            </p:nvSpPr>
            <p:spPr bwMode="auto">
              <a:xfrm>
                <a:off x="5085"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91</a:t>
                </a:r>
                <a:endParaRPr lang="ru-RU"/>
              </a:p>
            </p:txBody>
          </p:sp>
          <p:sp>
            <p:nvSpPr>
              <p:cNvPr id="33338" name="Rectangle 1702"/>
              <p:cNvSpPr>
                <a:spLocks noChangeArrowheads="1"/>
              </p:cNvSpPr>
              <p:nvPr/>
            </p:nvSpPr>
            <p:spPr bwMode="auto">
              <a:xfrm>
                <a:off x="5192" y="414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96</a:t>
                </a:r>
                <a:endParaRPr lang="ru-RU"/>
              </a:p>
            </p:txBody>
          </p:sp>
          <p:sp>
            <p:nvSpPr>
              <p:cNvPr id="33339" name="Rectangle 1703"/>
              <p:cNvSpPr>
                <a:spLocks noChangeArrowheads="1"/>
              </p:cNvSpPr>
              <p:nvPr/>
            </p:nvSpPr>
            <p:spPr bwMode="auto">
              <a:xfrm>
                <a:off x="4135" y="4228"/>
                <a:ext cx="3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Генерація</a:t>
                </a:r>
                <a:endParaRPr lang="ru-RU" sz="2400"/>
              </a:p>
            </p:txBody>
          </p:sp>
          <p:sp>
            <p:nvSpPr>
              <p:cNvPr id="33340" name="Rectangle 1704"/>
              <p:cNvSpPr>
                <a:spLocks noChangeArrowheads="1"/>
              </p:cNvSpPr>
              <p:nvPr/>
            </p:nvSpPr>
            <p:spPr bwMode="auto">
              <a:xfrm rot="-5400000">
                <a:off x="2810" y="3282"/>
                <a:ext cx="50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Індекс рясності</a:t>
                </a:r>
                <a:endParaRPr lang="ru-RU" sz="2400"/>
              </a:p>
            </p:txBody>
          </p:sp>
          <p:sp>
            <p:nvSpPr>
              <p:cNvPr id="33341" name="Rectangle 1705"/>
              <p:cNvSpPr>
                <a:spLocks noChangeArrowheads="1"/>
              </p:cNvSpPr>
              <p:nvPr/>
            </p:nvSpPr>
            <p:spPr bwMode="auto">
              <a:xfrm>
                <a:off x="5222" y="3695"/>
                <a:ext cx="518" cy="297"/>
              </a:xfrm>
              <a:prstGeom prst="rect">
                <a:avLst/>
              </a:prstGeom>
              <a:solidFill>
                <a:srgbClr val="FFFFFF"/>
              </a:solidFill>
              <a:ln w="0">
                <a:solidFill>
                  <a:srgbClr val="000000"/>
                </a:solidFill>
                <a:miter lim="800000"/>
                <a:headEnd/>
                <a:tailEnd/>
              </a:ln>
            </p:spPr>
            <p:txBody>
              <a:bodyPr/>
              <a:lstStyle/>
              <a:p>
                <a:endParaRPr lang="ru-RU"/>
              </a:p>
            </p:txBody>
          </p:sp>
          <p:sp>
            <p:nvSpPr>
              <p:cNvPr id="33342" name="Line 1706"/>
              <p:cNvSpPr>
                <a:spLocks noChangeShapeType="1"/>
              </p:cNvSpPr>
              <p:nvPr/>
            </p:nvSpPr>
            <p:spPr bwMode="auto">
              <a:xfrm>
                <a:off x="5259" y="3734"/>
                <a:ext cx="82" cy="1"/>
              </a:xfrm>
              <a:prstGeom prst="line">
                <a:avLst/>
              </a:prstGeom>
              <a:noFill/>
              <a:ln w="3">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43" name="Freeform 1707"/>
              <p:cNvSpPr>
                <a:spLocks/>
              </p:cNvSpPr>
              <p:nvPr/>
            </p:nvSpPr>
            <p:spPr bwMode="auto">
              <a:xfrm>
                <a:off x="5289" y="372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3">
                <a:solidFill>
                  <a:srgbClr val="000080"/>
                </a:solidFill>
                <a:prstDash val="solid"/>
                <a:round/>
                <a:headEnd/>
                <a:tailEnd/>
              </a:ln>
            </p:spPr>
            <p:txBody>
              <a:bodyPr/>
              <a:lstStyle/>
              <a:p>
                <a:endParaRPr lang="ru-RU"/>
              </a:p>
            </p:txBody>
          </p:sp>
          <p:sp>
            <p:nvSpPr>
              <p:cNvPr id="33344" name="Rectangle 1708"/>
              <p:cNvSpPr>
                <a:spLocks noChangeArrowheads="1"/>
              </p:cNvSpPr>
              <p:nvPr/>
            </p:nvSpPr>
            <p:spPr bwMode="auto">
              <a:xfrm>
                <a:off x="5353" y="3704"/>
                <a:ext cx="23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L.aurata</a:t>
                </a:r>
                <a:endParaRPr lang="ru-RU"/>
              </a:p>
            </p:txBody>
          </p:sp>
          <p:sp>
            <p:nvSpPr>
              <p:cNvPr id="33345" name="Line 1709"/>
              <p:cNvSpPr>
                <a:spLocks noChangeShapeType="1"/>
              </p:cNvSpPr>
              <p:nvPr/>
            </p:nvSpPr>
            <p:spPr bwMode="auto">
              <a:xfrm>
                <a:off x="5259" y="3809"/>
                <a:ext cx="82" cy="1"/>
              </a:xfrm>
              <a:prstGeom prst="line">
                <a:avLst/>
              </a:prstGeom>
              <a:noFill/>
              <a:ln w="3">
                <a:solidFill>
                  <a:srgbClr val="FF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46" name="Rectangle 1710"/>
              <p:cNvSpPr>
                <a:spLocks noChangeArrowheads="1"/>
              </p:cNvSpPr>
              <p:nvPr/>
            </p:nvSpPr>
            <p:spPr bwMode="auto">
              <a:xfrm>
                <a:off x="5289" y="3799"/>
                <a:ext cx="17" cy="17"/>
              </a:xfrm>
              <a:prstGeom prst="rect">
                <a:avLst/>
              </a:prstGeom>
              <a:solidFill>
                <a:srgbClr val="FF00FF"/>
              </a:solidFill>
              <a:ln w="3">
                <a:solidFill>
                  <a:srgbClr val="FF00FF"/>
                </a:solidFill>
                <a:miter lim="800000"/>
                <a:headEnd/>
                <a:tailEnd/>
              </a:ln>
            </p:spPr>
            <p:txBody>
              <a:bodyPr/>
              <a:lstStyle/>
              <a:p>
                <a:endParaRPr lang="ru-RU"/>
              </a:p>
            </p:txBody>
          </p:sp>
          <p:sp>
            <p:nvSpPr>
              <p:cNvPr id="33347" name="Rectangle 1711"/>
              <p:cNvSpPr>
                <a:spLocks noChangeArrowheads="1"/>
              </p:cNvSpPr>
              <p:nvPr/>
            </p:nvSpPr>
            <p:spPr bwMode="auto">
              <a:xfrm>
                <a:off x="5353" y="3779"/>
                <a:ext cx="32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M.cephalus</a:t>
                </a:r>
                <a:endParaRPr lang="ru-RU"/>
              </a:p>
            </p:txBody>
          </p:sp>
          <p:sp>
            <p:nvSpPr>
              <p:cNvPr id="33348" name="Line 1712"/>
              <p:cNvSpPr>
                <a:spLocks noChangeShapeType="1"/>
              </p:cNvSpPr>
              <p:nvPr/>
            </p:nvSpPr>
            <p:spPr bwMode="auto">
              <a:xfrm>
                <a:off x="5259" y="3881"/>
                <a:ext cx="82" cy="1"/>
              </a:xfrm>
              <a:prstGeom prst="line">
                <a:avLst/>
              </a:prstGeom>
              <a:noFill/>
              <a:ln w="3">
                <a:solidFill>
                  <a:srgbClr val="008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49" name="Freeform 1713"/>
              <p:cNvSpPr>
                <a:spLocks/>
              </p:cNvSpPr>
              <p:nvPr/>
            </p:nvSpPr>
            <p:spPr bwMode="auto">
              <a:xfrm>
                <a:off x="5289" y="3871"/>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noFill/>
              <a:ln w="3">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50" name="Rectangle 1714"/>
              <p:cNvSpPr>
                <a:spLocks noChangeArrowheads="1"/>
              </p:cNvSpPr>
              <p:nvPr/>
            </p:nvSpPr>
            <p:spPr bwMode="auto">
              <a:xfrm>
                <a:off x="5353" y="3851"/>
                <a:ext cx="2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M.soiuy</a:t>
                </a:r>
                <a:endParaRPr lang="ru-RU"/>
              </a:p>
            </p:txBody>
          </p:sp>
          <p:sp>
            <p:nvSpPr>
              <p:cNvPr id="33351" name="Line 1715"/>
              <p:cNvSpPr>
                <a:spLocks noChangeShapeType="1"/>
              </p:cNvSpPr>
              <p:nvPr/>
            </p:nvSpPr>
            <p:spPr bwMode="auto">
              <a:xfrm>
                <a:off x="5259" y="3955"/>
                <a:ext cx="82" cy="1"/>
              </a:xfrm>
              <a:prstGeom prst="line">
                <a:avLst/>
              </a:prstGeom>
              <a:noFill/>
              <a:ln w="3">
                <a:solidFill>
                  <a:srgbClr val="00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52" name="Oval 1716"/>
              <p:cNvSpPr>
                <a:spLocks noChangeArrowheads="1"/>
              </p:cNvSpPr>
              <p:nvPr/>
            </p:nvSpPr>
            <p:spPr bwMode="auto">
              <a:xfrm>
                <a:off x="5289" y="3945"/>
                <a:ext cx="17" cy="17"/>
              </a:xfrm>
              <a:prstGeom prst="ellipse">
                <a:avLst/>
              </a:prstGeom>
              <a:noFill/>
              <a:ln w="3">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53" name="Rectangle 1717"/>
              <p:cNvSpPr>
                <a:spLocks noChangeArrowheads="1"/>
              </p:cNvSpPr>
              <p:nvPr/>
            </p:nvSpPr>
            <p:spPr bwMode="auto">
              <a:xfrm>
                <a:off x="5353" y="3925"/>
                <a:ext cx="4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Total abundance</a:t>
                </a:r>
                <a:endParaRPr lang="ru-RU"/>
              </a:p>
            </p:txBody>
          </p:sp>
          <p:sp>
            <p:nvSpPr>
              <p:cNvPr id="33354" name="Rectangle 1718"/>
              <p:cNvSpPr>
                <a:spLocks noChangeArrowheads="1"/>
              </p:cNvSpPr>
              <p:nvPr/>
            </p:nvSpPr>
            <p:spPr bwMode="auto">
              <a:xfrm>
                <a:off x="3002" y="2501"/>
                <a:ext cx="2738" cy="1819"/>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355" name="Rectangle 1719"/>
              <p:cNvSpPr>
                <a:spLocks noChangeArrowheads="1"/>
              </p:cNvSpPr>
              <p:nvPr/>
            </p:nvSpPr>
            <p:spPr bwMode="auto">
              <a:xfrm>
                <a:off x="17" y="2501"/>
                <a:ext cx="2784" cy="1811"/>
              </a:xfrm>
              <a:prstGeom prst="rect">
                <a:avLst/>
              </a:prstGeom>
              <a:solidFill>
                <a:srgbClr val="FFFFFF"/>
              </a:solidFill>
              <a:ln w="0">
                <a:solidFill>
                  <a:srgbClr val="000000"/>
                </a:solidFill>
                <a:miter lim="800000"/>
                <a:headEnd/>
                <a:tailEnd/>
              </a:ln>
            </p:spPr>
            <p:txBody>
              <a:bodyPr/>
              <a:lstStyle/>
              <a:p>
                <a:endParaRPr lang="ru-RU"/>
              </a:p>
            </p:txBody>
          </p:sp>
          <p:sp>
            <p:nvSpPr>
              <p:cNvPr id="33356" name="Line 1720"/>
              <p:cNvSpPr>
                <a:spLocks noChangeShapeType="1"/>
              </p:cNvSpPr>
              <p:nvPr/>
            </p:nvSpPr>
            <p:spPr bwMode="auto">
              <a:xfrm>
                <a:off x="280" y="2692"/>
                <a:ext cx="1" cy="134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57" name="Line 1721"/>
              <p:cNvSpPr>
                <a:spLocks noChangeShapeType="1"/>
              </p:cNvSpPr>
              <p:nvPr/>
            </p:nvSpPr>
            <p:spPr bwMode="auto">
              <a:xfrm>
                <a:off x="265" y="4039"/>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58" name="Line 1722"/>
              <p:cNvSpPr>
                <a:spLocks noChangeShapeType="1"/>
              </p:cNvSpPr>
              <p:nvPr/>
            </p:nvSpPr>
            <p:spPr bwMode="auto">
              <a:xfrm>
                <a:off x="265" y="3846"/>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59" name="Line 1723"/>
              <p:cNvSpPr>
                <a:spLocks noChangeShapeType="1"/>
              </p:cNvSpPr>
              <p:nvPr/>
            </p:nvSpPr>
            <p:spPr bwMode="auto">
              <a:xfrm>
                <a:off x="265" y="3655"/>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0" name="Line 1724"/>
              <p:cNvSpPr>
                <a:spLocks noChangeShapeType="1"/>
              </p:cNvSpPr>
              <p:nvPr/>
            </p:nvSpPr>
            <p:spPr bwMode="auto">
              <a:xfrm>
                <a:off x="265" y="3461"/>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1" name="Line 1725"/>
              <p:cNvSpPr>
                <a:spLocks noChangeShapeType="1"/>
              </p:cNvSpPr>
              <p:nvPr/>
            </p:nvSpPr>
            <p:spPr bwMode="auto">
              <a:xfrm>
                <a:off x="265" y="3270"/>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2" name="Line 1726"/>
              <p:cNvSpPr>
                <a:spLocks noChangeShapeType="1"/>
              </p:cNvSpPr>
              <p:nvPr/>
            </p:nvSpPr>
            <p:spPr bwMode="auto">
              <a:xfrm>
                <a:off x="265" y="3077"/>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3" name="Line 1727"/>
              <p:cNvSpPr>
                <a:spLocks noChangeShapeType="1"/>
              </p:cNvSpPr>
              <p:nvPr/>
            </p:nvSpPr>
            <p:spPr bwMode="auto">
              <a:xfrm>
                <a:off x="265" y="2886"/>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4" name="Line 1728"/>
              <p:cNvSpPr>
                <a:spLocks noChangeShapeType="1"/>
              </p:cNvSpPr>
              <p:nvPr/>
            </p:nvSpPr>
            <p:spPr bwMode="auto">
              <a:xfrm>
                <a:off x="265" y="2692"/>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5" name="Line 1729"/>
              <p:cNvSpPr>
                <a:spLocks noChangeShapeType="1"/>
              </p:cNvSpPr>
              <p:nvPr/>
            </p:nvSpPr>
            <p:spPr bwMode="auto">
              <a:xfrm>
                <a:off x="280" y="4039"/>
                <a:ext cx="214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6" name="Line 1730"/>
              <p:cNvSpPr>
                <a:spLocks noChangeShapeType="1"/>
              </p:cNvSpPr>
              <p:nvPr/>
            </p:nvSpPr>
            <p:spPr bwMode="auto">
              <a:xfrm flipV="1">
                <a:off x="28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7" name="Line 1731"/>
              <p:cNvSpPr>
                <a:spLocks noChangeShapeType="1"/>
              </p:cNvSpPr>
              <p:nvPr/>
            </p:nvSpPr>
            <p:spPr bwMode="auto">
              <a:xfrm flipV="1">
                <a:off x="30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8" name="Line 1732"/>
              <p:cNvSpPr>
                <a:spLocks noChangeShapeType="1"/>
              </p:cNvSpPr>
              <p:nvPr/>
            </p:nvSpPr>
            <p:spPr bwMode="auto">
              <a:xfrm flipV="1">
                <a:off x="32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69" name="Line 1733"/>
              <p:cNvSpPr>
                <a:spLocks noChangeShapeType="1"/>
              </p:cNvSpPr>
              <p:nvPr/>
            </p:nvSpPr>
            <p:spPr bwMode="auto">
              <a:xfrm flipV="1">
                <a:off x="34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0" name="Line 1734"/>
              <p:cNvSpPr>
                <a:spLocks noChangeShapeType="1"/>
              </p:cNvSpPr>
              <p:nvPr/>
            </p:nvSpPr>
            <p:spPr bwMode="auto">
              <a:xfrm flipV="1">
                <a:off x="36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1" name="Line 1735"/>
              <p:cNvSpPr>
                <a:spLocks noChangeShapeType="1"/>
              </p:cNvSpPr>
              <p:nvPr/>
            </p:nvSpPr>
            <p:spPr bwMode="auto">
              <a:xfrm flipV="1">
                <a:off x="38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2" name="Line 1736"/>
              <p:cNvSpPr>
                <a:spLocks noChangeShapeType="1"/>
              </p:cNvSpPr>
              <p:nvPr/>
            </p:nvSpPr>
            <p:spPr bwMode="auto">
              <a:xfrm flipV="1">
                <a:off x="40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3" name="Line 1737"/>
              <p:cNvSpPr>
                <a:spLocks noChangeShapeType="1"/>
              </p:cNvSpPr>
              <p:nvPr/>
            </p:nvSpPr>
            <p:spPr bwMode="auto">
              <a:xfrm flipV="1">
                <a:off x="42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4" name="Line 1738"/>
              <p:cNvSpPr>
                <a:spLocks noChangeShapeType="1"/>
              </p:cNvSpPr>
              <p:nvPr/>
            </p:nvSpPr>
            <p:spPr bwMode="auto">
              <a:xfrm flipV="1">
                <a:off x="45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5" name="Line 1739"/>
              <p:cNvSpPr>
                <a:spLocks noChangeShapeType="1"/>
              </p:cNvSpPr>
              <p:nvPr/>
            </p:nvSpPr>
            <p:spPr bwMode="auto">
              <a:xfrm flipV="1">
                <a:off x="47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6" name="Line 1740"/>
              <p:cNvSpPr>
                <a:spLocks noChangeShapeType="1"/>
              </p:cNvSpPr>
              <p:nvPr/>
            </p:nvSpPr>
            <p:spPr bwMode="auto">
              <a:xfrm flipV="1">
                <a:off x="49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7" name="Line 1741"/>
              <p:cNvSpPr>
                <a:spLocks noChangeShapeType="1"/>
              </p:cNvSpPr>
              <p:nvPr/>
            </p:nvSpPr>
            <p:spPr bwMode="auto">
              <a:xfrm flipV="1">
                <a:off x="51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8" name="Line 1742"/>
              <p:cNvSpPr>
                <a:spLocks noChangeShapeType="1"/>
              </p:cNvSpPr>
              <p:nvPr/>
            </p:nvSpPr>
            <p:spPr bwMode="auto">
              <a:xfrm flipV="1">
                <a:off x="53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79" name="Line 1743"/>
              <p:cNvSpPr>
                <a:spLocks noChangeShapeType="1"/>
              </p:cNvSpPr>
              <p:nvPr/>
            </p:nvSpPr>
            <p:spPr bwMode="auto">
              <a:xfrm flipV="1">
                <a:off x="55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0" name="Line 1744"/>
              <p:cNvSpPr>
                <a:spLocks noChangeShapeType="1"/>
              </p:cNvSpPr>
              <p:nvPr/>
            </p:nvSpPr>
            <p:spPr bwMode="auto">
              <a:xfrm flipV="1">
                <a:off x="58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1" name="Line 1745"/>
              <p:cNvSpPr>
                <a:spLocks noChangeShapeType="1"/>
              </p:cNvSpPr>
              <p:nvPr/>
            </p:nvSpPr>
            <p:spPr bwMode="auto">
              <a:xfrm flipV="1">
                <a:off x="60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2" name="Line 1746"/>
              <p:cNvSpPr>
                <a:spLocks noChangeShapeType="1"/>
              </p:cNvSpPr>
              <p:nvPr/>
            </p:nvSpPr>
            <p:spPr bwMode="auto">
              <a:xfrm flipV="1">
                <a:off x="62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3" name="Line 1747"/>
              <p:cNvSpPr>
                <a:spLocks noChangeShapeType="1"/>
              </p:cNvSpPr>
              <p:nvPr/>
            </p:nvSpPr>
            <p:spPr bwMode="auto">
              <a:xfrm flipV="1">
                <a:off x="64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4" name="Line 1748"/>
              <p:cNvSpPr>
                <a:spLocks noChangeShapeType="1"/>
              </p:cNvSpPr>
              <p:nvPr/>
            </p:nvSpPr>
            <p:spPr bwMode="auto">
              <a:xfrm flipV="1">
                <a:off x="66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5" name="Line 1749"/>
              <p:cNvSpPr>
                <a:spLocks noChangeShapeType="1"/>
              </p:cNvSpPr>
              <p:nvPr/>
            </p:nvSpPr>
            <p:spPr bwMode="auto">
              <a:xfrm flipV="1">
                <a:off x="68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6" name="Line 1750"/>
              <p:cNvSpPr>
                <a:spLocks noChangeShapeType="1"/>
              </p:cNvSpPr>
              <p:nvPr/>
            </p:nvSpPr>
            <p:spPr bwMode="auto">
              <a:xfrm flipV="1">
                <a:off x="70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7" name="Line 1751"/>
              <p:cNvSpPr>
                <a:spLocks noChangeShapeType="1"/>
              </p:cNvSpPr>
              <p:nvPr/>
            </p:nvSpPr>
            <p:spPr bwMode="auto">
              <a:xfrm flipV="1">
                <a:off x="72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8" name="Line 1752"/>
              <p:cNvSpPr>
                <a:spLocks noChangeShapeType="1"/>
              </p:cNvSpPr>
              <p:nvPr/>
            </p:nvSpPr>
            <p:spPr bwMode="auto">
              <a:xfrm flipV="1">
                <a:off x="75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89" name="Line 1753"/>
              <p:cNvSpPr>
                <a:spLocks noChangeShapeType="1"/>
              </p:cNvSpPr>
              <p:nvPr/>
            </p:nvSpPr>
            <p:spPr bwMode="auto">
              <a:xfrm flipV="1">
                <a:off x="77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0" name="Line 1754"/>
              <p:cNvSpPr>
                <a:spLocks noChangeShapeType="1"/>
              </p:cNvSpPr>
              <p:nvPr/>
            </p:nvSpPr>
            <p:spPr bwMode="auto">
              <a:xfrm flipV="1">
                <a:off x="79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1" name="Line 1755"/>
              <p:cNvSpPr>
                <a:spLocks noChangeShapeType="1"/>
              </p:cNvSpPr>
              <p:nvPr/>
            </p:nvSpPr>
            <p:spPr bwMode="auto">
              <a:xfrm flipV="1">
                <a:off x="81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2" name="Line 1756"/>
              <p:cNvSpPr>
                <a:spLocks noChangeShapeType="1"/>
              </p:cNvSpPr>
              <p:nvPr/>
            </p:nvSpPr>
            <p:spPr bwMode="auto">
              <a:xfrm flipV="1">
                <a:off x="83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3" name="Line 1757"/>
              <p:cNvSpPr>
                <a:spLocks noChangeShapeType="1"/>
              </p:cNvSpPr>
              <p:nvPr/>
            </p:nvSpPr>
            <p:spPr bwMode="auto">
              <a:xfrm flipV="1">
                <a:off x="85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4" name="Line 1758"/>
              <p:cNvSpPr>
                <a:spLocks noChangeShapeType="1"/>
              </p:cNvSpPr>
              <p:nvPr/>
            </p:nvSpPr>
            <p:spPr bwMode="auto">
              <a:xfrm flipV="1">
                <a:off x="88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5" name="Line 1759"/>
              <p:cNvSpPr>
                <a:spLocks noChangeShapeType="1"/>
              </p:cNvSpPr>
              <p:nvPr/>
            </p:nvSpPr>
            <p:spPr bwMode="auto">
              <a:xfrm flipV="1">
                <a:off x="90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6" name="Line 1760"/>
              <p:cNvSpPr>
                <a:spLocks noChangeShapeType="1"/>
              </p:cNvSpPr>
              <p:nvPr/>
            </p:nvSpPr>
            <p:spPr bwMode="auto">
              <a:xfrm flipV="1">
                <a:off x="92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7" name="Line 1761"/>
              <p:cNvSpPr>
                <a:spLocks noChangeShapeType="1"/>
              </p:cNvSpPr>
              <p:nvPr/>
            </p:nvSpPr>
            <p:spPr bwMode="auto">
              <a:xfrm flipV="1">
                <a:off x="94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8" name="Line 1762"/>
              <p:cNvSpPr>
                <a:spLocks noChangeShapeType="1"/>
              </p:cNvSpPr>
              <p:nvPr/>
            </p:nvSpPr>
            <p:spPr bwMode="auto">
              <a:xfrm flipV="1">
                <a:off x="96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399" name="Line 1763"/>
              <p:cNvSpPr>
                <a:spLocks noChangeShapeType="1"/>
              </p:cNvSpPr>
              <p:nvPr/>
            </p:nvSpPr>
            <p:spPr bwMode="auto">
              <a:xfrm flipV="1">
                <a:off x="98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0" name="Line 1764"/>
              <p:cNvSpPr>
                <a:spLocks noChangeShapeType="1"/>
              </p:cNvSpPr>
              <p:nvPr/>
            </p:nvSpPr>
            <p:spPr bwMode="auto">
              <a:xfrm flipV="1">
                <a:off x="100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1" name="Line 1765"/>
              <p:cNvSpPr>
                <a:spLocks noChangeShapeType="1"/>
              </p:cNvSpPr>
              <p:nvPr/>
            </p:nvSpPr>
            <p:spPr bwMode="auto">
              <a:xfrm flipV="1">
                <a:off x="102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2" name="Line 1766"/>
              <p:cNvSpPr>
                <a:spLocks noChangeShapeType="1"/>
              </p:cNvSpPr>
              <p:nvPr/>
            </p:nvSpPr>
            <p:spPr bwMode="auto">
              <a:xfrm flipV="1">
                <a:off x="105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3" name="Line 1767"/>
              <p:cNvSpPr>
                <a:spLocks noChangeShapeType="1"/>
              </p:cNvSpPr>
              <p:nvPr/>
            </p:nvSpPr>
            <p:spPr bwMode="auto">
              <a:xfrm flipV="1">
                <a:off x="107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4" name="Line 1768"/>
              <p:cNvSpPr>
                <a:spLocks noChangeShapeType="1"/>
              </p:cNvSpPr>
              <p:nvPr/>
            </p:nvSpPr>
            <p:spPr bwMode="auto">
              <a:xfrm flipV="1">
                <a:off x="109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5" name="Line 1769"/>
              <p:cNvSpPr>
                <a:spLocks noChangeShapeType="1"/>
              </p:cNvSpPr>
              <p:nvPr/>
            </p:nvSpPr>
            <p:spPr bwMode="auto">
              <a:xfrm flipV="1">
                <a:off x="111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6" name="Line 1770"/>
              <p:cNvSpPr>
                <a:spLocks noChangeShapeType="1"/>
              </p:cNvSpPr>
              <p:nvPr/>
            </p:nvSpPr>
            <p:spPr bwMode="auto">
              <a:xfrm flipV="1">
                <a:off x="113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7" name="Line 1771"/>
              <p:cNvSpPr>
                <a:spLocks noChangeShapeType="1"/>
              </p:cNvSpPr>
              <p:nvPr/>
            </p:nvSpPr>
            <p:spPr bwMode="auto">
              <a:xfrm flipV="1">
                <a:off x="115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8" name="Line 1772"/>
              <p:cNvSpPr>
                <a:spLocks noChangeShapeType="1"/>
              </p:cNvSpPr>
              <p:nvPr/>
            </p:nvSpPr>
            <p:spPr bwMode="auto">
              <a:xfrm flipV="1">
                <a:off x="117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09" name="Line 1773"/>
              <p:cNvSpPr>
                <a:spLocks noChangeShapeType="1"/>
              </p:cNvSpPr>
              <p:nvPr/>
            </p:nvSpPr>
            <p:spPr bwMode="auto">
              <a:xfrm flipV="1">
                <a:off x="120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0" name="Line 1774"/>
              <p:cNvSpPr>
                <a:spLocks noChangeShapeType="1"/>
              </p:cNvSpPr>
              <p:nvPr/>
            </p:nvSpPr>
            <p:spPr bwMode="auto">
              <a:xfrm flipV="1">
                <a:off x="122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1" name="Line 1775"/>
              <p:cNvSpPr>
                <a:spLocks noChangeShapeType="1"/>
              </p:cNvSpPr>
              <p:nvPr/>
            </p:nvSpPr>
            <p:spPr bwMode="auto">
              <a:xfrm flipV="1">
                <a:off x="124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2" name="Line 1776"/>
              <p:cNvSpPr>
                <a:spLocks noChangeShapeType="1"/>
              </p:cNvSpPr>
              <p:nvPr/>
            </p:nvSpPr>
            <p:spPr bwMode="auto">
              <a:xfrm flipV="1">
                <a:off x="126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3" name="Line 1777"/>
              <p:cNvSpPr>
                <a:spLocks noChangeShapeType="1"/>
              </p:cNvSpPr>
              <p:nvPr/>
            </p:nvSpPr>
            <p:spPr bwMode="auto">
              <a:xfrm flipV="1">
                <a:off x="128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4" name="Line 1778"/>
              <p:cNvSpPr>
                <a:spLocks noChangeShapeType="1"/>
              </p:cNvSpPr>
              <p:nvPr/>
            </p:nvSpPr>
            <p:spPr bwMode="auto">
              <a:xfrm flipV="1">
                <a:off x="130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5" name="Line 1779"/>
              <p:cNvSpPr>
                <a:spLocks noChangeShapeType="1"/>
              </p:cNvSpPr>
              <p:nvPr/>
            </p:nvSpPr>
            <p:spPr bwMode="auto">
              <a:xfrm flipV="1">
                <a:off x="133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6" name="Line 1780"/>
              <p:cNvSpPr>
                <a:spLocks noChangeShapeType="1"/>
              </p:cNvSpPr>
              <p:nvPr/>
            </p:nvSpPr>
            <p:spPr bwMode="auto">
              <a:xfrm flipV="1">
                <a:off x="135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7" name="Line 1781"/>
              <p:cNvSpPr>
                <a:spLocks noChangeShapeType="1"/>
              </p:cNvSpPr>
              <p:nvPr/>
            </p:nvSpPr>
            <p:spPr bwMode="auto">
              <a:xfrm flipV="1">
                <a:off x="137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8" name="Line 1782"/>
              <p:cNvSpPr>
                <a:spLocks noChangeShapeType="1"/>
              </p:cNvSpPr>
              <p:nvPr/>
            </p:nvSpPr>
            <p:spPr bwMode="auto">
              <a:xfrm flipV="1">
                <a:off x="139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19" name="Line 1783"/>
              <p:cNvSpPr>
                <a:spLocks noChangeShapeType="1"/>
              </p:cNvSpPr>
              <p:nvPr/>
            </p:nvSpPr>
            <p:spPr bwMode="auto">
              <a:xfrm flipV="1">
                <a:off x="141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0" name="Line 1784"/>
              <p:cNvSpPr>
                <a:spLocks noChangeShapeType="1"/>
              </p:cNvSpPr>
              <p:nvPr/>
            </p:nvSpPr>
            <p:spPr bwMode="auto">
              <a:xfrm flipV="1">
                <a:off x="143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1" name="Line 1785"/>
              <p:cNvSpPr>
                <a:spLocks noChangeShapeType="1"/>
              </p:cNvSpPr>
              <p:nvPr/>
            </p:nvSpPr>
            <p:spPr bwMode="auto">
              <a:xfrm flipV="1">
                <a:off x="145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2" name="Line 1786"/>
              <p:cNvSpPr>
                <a:spLocks noChangeShapeType="1"/>
              </p:cNvSpPr>
              <p:nvPr/>
            </p:nvSpPr>
            <p:spPr bwMode="auto">
              <a:xfrm flipV="1">
                <a:off x="147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3" name="Line 1787"/>
              <p:cNvSpPr>
                <a:spLocks noChangeShapeType="1"/>
              </p:cNvSpPr>
              <p:nvPr/>
            </p:nvSpPr>
            <p:spPr bwMode="auto">
              <a:xfrm flipV="1">
                <a:off x="150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4" name="Line 1788"/>
              <p:cNvSpPr>
                <a:spLocks noChangeShapeType="1"/>
              </p:cNvSpPr>
              <p:nvPr/>
            </p:nvSpPr>
            <p:spPr bwMode="auto">
              <a:xfrm flipV="1">
                <a:off x="152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5" name="Line 1789"/>
              <p:cNvSpPr>
                <a:spLocks noChangeShapeType="1"/>
              </p:cNvSpPr>
              <p:nvPr/>
            </p:nvSpPr>
            <p:spPr bwMode="auto">
              <a:xfrm flipV="1">
                <a:off x="154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6" name="Line 1790"/>
              <p:cNvSpPr>
                <a:spLocks noChangeShapeType="1"/>
              </p:cNvSpPr>
              <p:nvPr/>
            </p:nvSpPr>
            <p:spPr bwMode="auto">
              <a:xfrm flipV="1">
                <a:off x="156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7" name="Line 1791"/>
              <p:cNvSpPr>
                <a:spLocks noChangeShapeType="1"/>
              </p:cNvSpPr>
              <p:nvPr/>
            </p:nvSpPr>
            <p:spPr bwMode="auto">
              <a:xfrm flipV="1">
                <a:off x="158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8" name="Line 1792"/>
              <p:cNvSpPr>
                <a:spLocks noChangeShapeType="1"/>
              </p:cNvSpPr>
              <p:nvPr/>
            </p:nvSpPr>
            <p:spPr bwMode="auto">
              <a:xfrm flipV="1">
                <a:off x="160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29" name="Line 1793"/>
              <p:cNvSpPr>
                <a:spLocks noChangeShapeType="1"/>
              </p:cNvSpPr>
              <p:nvPr/>
            </p:nvSpPr>
            <p:spPr bwMode="auto">
              <a:xfrm flipV="1">
                <a:off x="163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0" name="Line 1794"/>
              <p:cNvSpPr>
                <a:spLocks noChangeShapeType="1"/>
              </p:cNvSpPr>
              <p:nvPr/>
            </p:nvSpPr>
            <p:spPr bwMode="auto">
              <a:xfrm flipV="1">
                <a:off x="165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1" name="Line 1795"/>
              <p:cNvSpPr>
                <a:spLocks noChangeShapeType="1"/>
              </p:cNvSpPr>
              <p:nvPr/>
            </p:nvSpPr>
            <p:spPr bwMode="auto">
              <a:xfrm flipV="1">
                <a:off x="167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2" name="Line 1796"/>
              <p:cNvSpPr>
                <a:spLocks noChangeShapeType="1"/>
              </p:cNvSpPr>
              <p:nvPr/>
            </p:nvSpPr>
            <p:spPr bwMode="auto">
              <a:xfrm flipV="1">
                <a:off x="169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3" name="Line 1797"/>
              <p:cNvSpPr>
                <a:spLocks noChangeShapeType="1"/>
              </p:cNvSpPr>
              <p:nvPr/>
            </p:nvSpPr>
            <p:spPr bwMode="auto">
              <a:xfrm flipV="1">
                <a:off x="171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4" name="Line 1798"/>
              <p:cNvSpPr>
                <a:spLocks noChangeShapeType="1"/>
              </p:cNvSpPr>
              <p:nvPr/>
            </p:nvSpPr>
            <p:spPr bwMode="auto">
              <a:xfrm flipV="1">
                <a:off x="173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5" name="Line 1799"/>
              <p:cNvSpPr>
                <a:spLocks noChangeShapeType="1"/>
              </p:cNvSpPr>
              <p:nvPr/>
            </p:nvSpPr>
            <p:spPr bwMode="auto">
              <a:xfrm flipV="1">
                <a:off x="175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6" name="Line 1800"/>
              <p:cNvSpPr>
                <a:spLocks noChangeShapeType="1"/>
              </p:cNvSpPr>
              <p:nvPr/>
            </p:nvSpPr>
            <p:spPr bwMode="auto">
              <a:xfrm flipV="1">
                <a:off x="177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7" name="Line 1801"/>
              <p:cNvSpPr>
                <a:spLocks noChangeShapeType="1"/>
              </p:cNvSpPr>
              <p:nvPr/>
            </p:nvSpPr>
            <p:spPr bwMode="auto">
              <a:xfrm flipV="1">
                <a:off x="180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8" name="Line 1802"/>
              <p:cNvSpPr>
                <a:spLocks noChangeShapeType="1"/>
              </p:cNvSpPr>
              <p:nvPr/>
            </p:nvSpPr>
            <p:spPr bwMode="auto">
              <a:xfrm flipV="1">
                <a:off x="182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39" name="Line 1803"/>
              <p:cNvSpPr>
                <a:spLocks noChangeShapeType="1"/>
              </p:cNvSpPr>
              <p:nvPr/>
            </p:nvSpPr>
            <p:spPr bwMode="auto">
              <a:xfrm flipV="1">
                <a:off x="184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0" name="Line 1804"/>
              <p:cNvSpPr>
                <a:spLocks noChangeShapeType="1"/>
              </p:cNvSpPr>
              <p:nvPr/>
            </p:nvSpPr>
            <p:spPr bwMode="auto">
              <a:xfrm flipV="1">
                <a:off x="186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1" name="Line 1805"/>
              <p:cNvSpPr>
                <a:spLocks noChangeShapeType="1"/>
              </p:cNvSpPr>
              <p:nvPr/>
            </p:nvSpPr>
            <p:spPr bwMode="auto">
              <a:xfrm flipV="1">
                <a:off x="188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2" name="Line 1806"/>
              <p:cNvSpPr>
                <a:spLocks noChangeShapeType="1"/>
              </p:cNvSpPr>
              <p:nvPr/>
            </p:nvSpPr>
            <p:spPr bwMode="auto">
              <a:xfrm flipV="1">
                <a:off x="190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3" name="Line 1807"/>
              <p:cNvSpPr>
                <a:spLocks noChangeShapeType="1"/>
              </p:cNvSpPr>
              <p:nvPr/>
            </p:nvSpPr>
            <p:spPr bwMode="auto">
              <a:xfrm flipV="1">
                <a:off x="193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4" name="Line 1808"/>
              <p:cNvSpPr>
                <a:spLocks noChangeShapeType="1"/>
              </p:cNvSpPr>
              <p:nvPr/>
            </p:nvSpPr>
            <p:spPr bwMode="auto">
              <a:xfrm flipV="1">
                <a:off x="195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5" name="Line 1809"/>
              <p:cNvSpPr>
                <a:spLocks noChangeShapeType="1"/>
              </p:cNvSpPr>
              <p:nvPr/>
            </p:nvSpPr>
            <p:spPr bwMode="auto">
              <a:xfrm flipV="1">
                <a:off x="197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6" name="Line 1810"/>
              <p:cNvSpPr>
                <a:spLocks noChangeShapeType="1"/>
              </p:cNvSpPr>
              <p:nvPr/>
            </p:nvSpPr>
            <p:spPr bwMode="auto">
              <a:xfrm flipV="1">
                <a:off x="199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7" name="Line 1811"/>
              <p:cNvSpPr>
                <a:spLocks noChangeShapeType="1"/>
              </p:cNvSpPr>
              <p:nvPr/>
            </p:nvSpPr>
            <p:spPr bwMode="auto">
              <a:xfrm flipV="1">
                <a:off x="201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8" name="Line 1812"/>
              <p:cNvSpPr>
                <a:spLocks noChangeShapeType="1"/>
              </p:cNvSpPr>
              <p:nvPr/>
            </p:nvSpPr>
            <p:spPr bwMode="auto">
              <a:xfrm flipV="1">
                <a:off x="203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49" name="Line 1813"/>
              <p:cNvSpPr>
                <a:spLocks noChangeShapeType="1"/>
              </p:cNvSpPr>
              <p:nvPr/>
            </p:nvSpPr>
            <p:spPr bwMode="auto">
              <a:xfrm flipV="1">
                <a:off x="2056"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450" name="Line 1814"/>
              <p:cNvSpPr>
                <a:spLocks noChangeShapeType="1"/>
              </p:cNvSpPr>
              <p:nvPr/>
            </p:nvSpPr>
            <p:spPr bwMode="auto">
              <a:xfrm flipV="1">
                <a:off x="207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2782" name="Group 2016"/>
            <p:cNvGrpSpPr>
              <a:grpSpLocks/>
            </p:cNvGrpSpPr>
            <p:nvPr/>
          </p:nvGrpSpPr>
          <p:grpSpPr bwMode="auto">
            <a:xfrm>
              <a:off x="280" y="2849"/>
              <a:ext cx="2142" cy="1205"/>
              <a:chOff x="280" y="2849"/>
              <a:chExt cx="2142" cy="1205"/>
            </a:xfrm>
          </p:grpSpPr>
          <p:sp>
            <p:nvSpPr>
              <p:cNvPr id="33051" name="Line 1816"/>
              <p:cNvSpPr>
                <a:spLocks noChangeShapeType="1"/>
              </p:cNvSpPr>
              <p:nvPr/>
            </p:nvSpPr>
            <p:spPr bwMode="auto">
              <a:xfrm flipV="1">
                <a:off x="210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2" name="Line 1817"/>
              <p:cNvSpPr>
                <a:spLocks noChangeShapeType="1"/>
              </p:cNvSpPr>
              <p:nvPr/>
            </p:nvSpPr>
            <p:spPr bwMode="auto">
              <a:xfrm flipV="1">
                <a:off x="212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3" name="Line 1818"/>
              <p:cNvSpPr>
                <a:spLocks noChangeShapeType="1"/>
              </p:cNvSpPr>
              <p:nvPr/>
            </p:nvSpPr>
            <p:spPr bwMode="auto">
              <a:xfrm flipV="1">
                <a:off x="214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4" name="Line 1819"/>
              <p:cNvSpPr>
                <a:spLocks noChangeShapeType="1"/>
              </p:cNvSpPr>
              <p:nvPr/>
            </p:nvSpPr>
            <p:spPr bwMode="auto">
              <a:xfrm flipV="1">
                <a:off x="2163"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5" name="Line 1820"/>
              <p:cNvSpPr>
                <a:spLocks noChangeShapeType="1"/>
              </p:cNvSpPr>
              <p:nvPr/>
            </p:nvSpPr>
            <p:spPr bwMode="auto">
              <a:xfrm flipV="1">
                <a:off x="2185"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6" name="Line 1821"/>
              <p:cNvSpPr>
                <a:spLocks noChangeShapeType="1"/>
              </p:cNvSpPr>
              <p:nvPr/>
            </p:nvSpPr>
            <p:spPr bwMode="auto">
              <a:xfrm flipV="1">
                <a:off x="220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7" name="Line 1822"/>
              <p:cNvSpPr>
                <a:spLocks noChangeShapeType="1"/>
              </p:cNvSpPr>
              <p:nvPr/>
            </p:nvSpPr>
            <p:spPr bwMode="auto">
              <a:xfrm flipV="1">
                <a:off x="2228"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8" name="Line 1823"/>
              <p:cNvSpPr>
                <a:spLocks noChangeShapeType="1"/>
              </p:cNvSpPr>
              <p:nvPr/>
            </p:nvSpPr>
            <p:spPr bwMode="auto">
              <a:xfrm flipV="1">
                <a:off x="2250"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59" name="Line 1824"/>
              <p:cNvSpPr>
                <a:spLocks noChangeShapeType="1"/>
              </p:cNvSpPr>
              <p:nvPr/>
            </p:nvSpPr>
            <p:spPr bwMode="auto">
              <a:xfrm flipV="1">
                <a:off x="227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0" name="Line 1825"/>
              <p:cNvSpPr>
                <a:spLocks noChangeShapeType="1"/>
              </p:cNvSpPr>
              <p:nvPr/>
            </p:nvSpPr>
            <p:spPr bwMode="auto">
              <a:xfrm flipV="1">
                <a:off x="2292"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1" name="Line 1826"/>
              <p:cNvSpPr>
                <a:spLocks noChangeShapeType="1"/>
              </p:cNvSpPr>
              <p:nvPr/>
            </p:nvSpPr>
            <p:spPr bwMode="auto">
              <a:xfrm flipV="1">
                <a:off x="231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2" name="Line 1827"/>
              <p:cNvSpPr>
                <a:spLocks noChangeShapeType="1"/>
              </p:cNvSpPr>
              <p:nvPr/>
            </p:nvSpPr>
            <p:spPr bwMode="auto">
              <a:xfrm flipV="1">
                <a:off x="2334"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3" name="Line 1828"/>
              <p:cNvSpPr>
                <a:spLocks noChangeShapeType="1"/>
              </p:cNvSpPr>
              <p:nvPr/>
            </p:nvSpPr>
            <p:spPr bwMode="auto">
              <a:xfrm flipV="1">
                <a:off x="2357"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4" name="Line 1829"/>
              <p:cNvSpPr>
                <a:spLocks noChangeShapeType="1"/>
              </p:cNvSpPr>
              <p:nvPr/>
            </p:nvSpPr>
            <p:spPr bwMode="auto">
              <a:xfrm flipV="1">
                <a:off x="237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5" name="Line 1830"/>
              <p:cNvSpPr>
                <a:spLocks noChangeShapeType="1"/>
              </p:cNvSpPr>
              <p:nvPr/>
            </p:nvSpPr>
            <p:spPr bwMode="auto">
              <a:xfrm flipV="1">
                <a:off x="2399"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6" name="Line 1831"/>
              <p:cNvSpPr>
                <a:spLocks noChangeShapeType="1"/>
              </p:cNvSpPr>
              <p:nvPr/>
            </p:nvSpPr>
            <p:spPr bwMode="auto">
              <a:xfrm flipV="1">
                <a:off x="2421" y="4039"/>
                <a:ext cx="1"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067" name="Freeform 1832"/>
              <p:cNvSpPr>
                <a:spLocks/>
              </p:cNvSpPr>
              <p:nvPr/>
            </p:nvSpPr>
            <p:spPr bwMode="auto">
              <a:xfrm>
                <a:off x="290" y="3449"/>
                <a:ext cx="2121" cy="580"/>
              </a:xfrm>
              <a:custGeom>
                <a:avLst/>
                <a:gdLst>
                  <a:gd name="T0" fmla="*/ 836 w 855"/>
                  <a:gd name="T1" fmla="*/ 947 h 234"/>
                  <a:gd name="T2" fmla="*/ 2424 w 855"/>
                  <a:gd name="T3" fmla="*/ 2605 h 234"/>
                  <a:gd name="T4" fmla="*/ 4044 w 855"/>
                  <a:gd name="T5" fmla="*/ 4234 h 234"/>
                  <a:gd name="T6" fmla="*/ 5723 w 855"/>
                  <a:gd name="T7" fmla="*/ 5696 h 234"/>
                  <a:gd name="T8" fmla="*/ 7311 w 855"/>
                  <a:gd name="T9" fmla="*/ 7022 h 234"/>
                  <a:gd name="T10" fmla="*/ 8928 w 855"/>
                  <a:gd name="T11" fmla="*/ 8219 h 234"/>
                  <a:gd name="T12" fmla="*/ 10610 w 855"/>
                  <a:gd name="T13" fmla="*/ 9362 h 234"/>
                  <a:gd name="T14" fmla="*/ 12198 w 855"/>
                  <a:gd name="T15" fmla="*/ 10383 h 234"/>
                  <a:gd name="T16" fmla="*/ 13815 w 855"/>
                  <a:gd name="T17" fmla="*/ 11330 h 234"/>
                  <a:gd name="T18" fmla="*/ 15423 w 855"/>
                  <a:gd name="T19" fmla="*/ 12274 h 234"/>
                  <a:gd name="T20" fmla="*/ 17082 w 855"/>
                  <a:gd name="T21" fmla="*/ 13018 h 234"/>
                  <a:gd name="T22" fmla="*/ 18702 w 855"/>
                  <a:gd name="T23" fmla="*/ 13737 h 234"/>
                  <a:gd name="T24" fmla="*/ 20302 w 855"/>
                  <a:gd name="T25" fmla="*/ 14500 h 234"/>
                  <a:gd name="T26" fmla="*/ 21890 w 855"/>
                  <a:gd name="T27" fmla="*/ 15058 h 234"/>
                  <a:gd name="T28" fmla="*/ 23589 w 855"/>
                  <a:gd name="T29" fmla="*/ 15623 h 234"/>
                  <a:gd name="T30" fmla="*/ 25189 w 855"/>
                  <a:gd name="T31" fmla="*/ 16188 h 234"/>
                  <a:gd name="T32" fmla="*/ 26777 w 855"/>
                  <a:gd name="T33" fmla="*/ 16644 h 234"/>
                  <a:gd name="T34" fmla="*/ 28364 w 855"/>
                  <a:gd name="T35" fmla="*/ 17127 h 234"/>
                  <a:gd name="T36" fmla="*/ 30074 w 855"/>
                  <a:gd name="T37" fmla="*/ 17509 h 234"/>
                  <a:gd name="T38" fmla="*/ 31661 w 855"/>
                  <a:gd name="T39" fmla="*/ 17970 h 234"/>
                  <a:gd name="T40" fmla="*/ 33249 w 855"/>
                  <a:gd name="T41" fmla="*/ 18228 h 234"/>
                  <a:gd name="T42" fmla="*/ 34836 w 855"/>
                  <a:gd name="T43" fmla="*/ 18610 h 234"/>
                  <a:gd name="T44" fmla="*/ 36548 w 855"/>
                  <a:gd name="T45" fmla="*/ 18909 h 234"/>
                  <a:gd name="T46" fmla="*/ 38136 w 855"/>
                  <a:gd name="T47" fmla="*/ 19175 h 234"/>
                  <a:gd name="T48" fmla="*/ 39723 w 855"/>
                  <a:gd name="T49" fmla="*/ 19371 h 234"/>
                  <a:gd name="T50" fmla="*/ 41353 w 855"/>
                  <a:gd name="T51" fmla="*/ 19661 h 234"/>
                  <a:gd name="T52" fmla="*/ 43023 w 855"/>
                  <a:gd name="T53" fmla="*/ 19814 h 234"/>
                  <a:gd name="T54" fmla="*/ 44610 w 855"/>
                  <a:gd name="T55" fmla="*/ 20010 h 234"/>
                  <a:gd name="T56" fmla="*/ 46240 w 855"/>
                  <a:gd name="T57" fmla="*/ 20193 h 234"/>
                  <a:gd name="T58" fmla="*/ 47828 w 855"/>
                  <a:gd name="T59" fmla="*/ 20372 h 234"/>
                  <a:gd name="T60" fmla="*/ 49490 w 855"/>
                  <a:gd name="T61" fmla="*/ 20496 h 234"/>
                  <a:gd name="T62" fmla="*/ 51127 w 855"/>
                  <a:gd name="T63" fmla="*/ 20679 h 234"/>
                  <a:gd name="T64" fmla="*/ 52715 w 855"/>
                  <a:gd name="T65" fmla="*/ 20754 h 234"/>
                  <a:gd name="T66" fmla="*/ 54375 w 855"/>
                  <a:gd name="T67" fmla="*/ 20957 h 234"/>
                  <a:gd name="T68" fmla="*/ 55965 w 855"/>
                  <a:gd name="T69" fmla="*/ 21061 h 234"/>
                  <a:gd name="T70" fmla="*/ 57599 w 855"/>
                  <a:gd name="T71" fmla="*/ 21133 h 234"/>
                  <a:gd name="T72" fmla="*/ 59187 w 855"/>
                  <a:gd name="T73" fmla="*/ 21244 h 234"/>
                  <a:gd name="T74" fmla="*/ 60849 w 855"/>
                  <a:gd name="T75" fmla="*/ 21319 h 234"/>
                  <a:gd name="T76" fmla="*/ 62486 w 855"/>
                  <a:gd name="T77" fmla="*/ 21440 h 234"/>
                  <a:gd name="T78" fmla="*/ 64074 w 855"/>
                  <a:gd name="T79" fmla="*/ 21440 h 234"/>
                  <a:gd name="T80" fmla="*/ 65674 w 855"/>
                  <a:gd name="T81" fmla="*/ 21515 h 234"/>
                  <a:gd name="T82" fmla="*/ 67366 w 855"/>
                  <a:gd name="T83" fmla="*/ 21626 h 234"/>
                  <a:gd name="T84" fmla="*/ 68954 w 855"/>
                  <a:gd name="T85" fmla="*/ 21626 h 234"/>
                  <a:gd name="T86" fmla="*/ 70561 w 855"/>
                  <a:gd name="T87" fmla="*/ 21700 h 234"/>
                  <a:gd name="T88" fmla="*/ 72149 w 855"/>
                  <a:gd name="T89" fmla="*/ 21700 h 234"/>
                  <a:gd name="T90" fmla="*/ 73841 w 855"/>
                  <a:gd name="T91" fmla="*/ 21822 h 234"/>
                  <a:gd name="T92" fmla="*/ 75446 w 855"/>
                  <a:gd name="T93" fmla="*/ 21822 h 234"/>
                  <a:gd name="T94" fmla="*/ 77033 w 855"/>
                  <a:gd name="T95" fmla="*/ 21896 h 234"/>
                  <a:gd name="T96" fmla="*/ 78621 w 855"/>
                  <a:gd name="T97" fmla="*/ 21896 h 234"/>
                  <a:gd name="T98" fmla="*/ 80328 w 855"/>
                  <a:gd name="T99" fmla="*/ 21896 h 2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5"/>
                  <a:gd name="T151" fmla="*/ 0 h 234"/>
                  <a:gd name="T152" fmla="*/ 855 w 855"/>
                  <a:gd name="T153" fmla="*/ 234 h 2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5" h="234">
                    <a:moveTo>
                      <a:pt x="0" y="0"/>
                    </a:moveTo>
                    <a:lnTo>
                      <a:pt x="9" y="10"/>
                    </a:lnTo>
                    <a:lnTo>
                      <a:pt x="18" y="19"/>
                    </a:lnTo>
                    <a:lnTo>
                      <a:pt x="26" y="28"/>
                    </a:lnTo>
                    <a:lnTo>
                      <a:pt x="35" y="37"/>
                    </a:lnTo>
                    <a:lnTo>
                      <a:pt x="43" y="45"/>
                    </a:lnTo>
                    <a:lnTo>
                      <a:pt x="52" y="53"/>
                    </a:lnTo>
                    <a:lnTo>
                      <a:pt x="61" y="61"/>
                    </a:lnTo>
                    <a:lnTo>
                      <a:pt x="69" y="68"/>
                    </a:lnTo>
                    <a:lnTo>
                      <a:pt x="78" y="75"/>
                    </a:lnTo>
                    <a:lnTo>
                      <a:pt x="87" y="82"/>
                    </a:lnTo>
                    <a:lnTo>
                      <a:pt x="95" y="88"/>
                    </a:lnTo>
                    <a:lnTo>
                      <a:pt x="104" y="94"/>
                    </a:lnTo>
                    <a:lnTo>
                      <a:pt x="113" y="100"/>
                    </a:lnTo>
                    <a:lnTo>
                      <a:pt x="121" y="106"/>
                    </a:lnTo>
                    <a:lnTo>
                      <a:pt x="130" y="111"/>
                    </a:lnTo>
                    <a:lnTo>
                      <a:pt x="138" y="116"/>
                    </a:lnTo>
                    <a:lnTo>
                      <a:pt x="147" y="121"/>
                    </a:lnTo>
                    <a:lnTo>
                      <a:pt x="156" y="126"/>
                    </a:lnTo>
                    <a:lnTo>
                      <a:pt x="164" y="131"/>
                    </a:lnTo>
                    <a:lnTo>
                      <a:pt x="173" y="135"/>
                    </a:lnTo>
                    <a:lnTo>
                      <a:pt x="182" y="139"/>
                    </a:lnTo>
                    <a:lnTo>
                      <a:pt x="190" y="143"/>
                    </a:lnTo>
                    <a:lnTo>
                      <a:pt x="199" y="147"/>
                    </a:lnTo>
                    <a:lnTo>
                      <a:pt x="207" y="151"/>
                    </a:lnTo>
                    <a:lnTo>
                      <a:pt x="216" y="155"/>
                    </a:lnTo>
                    <a:lnTo>
                      <a:pt x="225" y="158"/>
                    </a:lnTo>
                    <a:lnTo>
                      <a:pt x="233" y="161"/>
                    </a:lnTo>
                    <a:lnTo>
                      <a:pt x="242" y="164"/>
                    </a:lnTo>
                    <a:lnTo>
                      <a:pt x="251" y="167"/>
                    </a:lnTo>
                    <a:lnTo>
                      <a:pt x="259" y="170"/>
                    </a:lnTo>
                    <a:lnTo>
                      <a:pt x="268" y="173"/>
                    </a:lnTo>
                    <a:lnTo>
                      <a:pt x="276" y="176"/>
                    </a:lnTo>
                    <a:lnTo>
                      <a:pt x="285" y="178"/>
                    </a:lnTo>
                    <a:lnTo>
                      <a:pt x="294" y="181"/>
                    </a:lnTo>
                    <a:lnTo>
                      <a:pt x="302" y="183"/>
                    </a:lnTo>
                    <a:lnTo>
                      <a:pt x="311" y="185"/>
                    </a:lnTo>
                    <a:lnTo>
                      <a:pt x="320" y="187"/>
                    </a:lnTo>
                    <a:lnTo>
                      <a:pt x="328" y="190"/>
                    </a:lnTo>
                    <a:lnTo>
                      <a:pt x="337" y="192"/>
                    </a:lnTo>
                    <a:lnTo>
                      <a:pt x="346" y="193"/>
                    </a:lnTo>
                    <a:lnTo>
                      <a:pt x="354" y="195"/>
                    </a:lnTo>
                    <a:lnTo>
                      <a:pt x="363" y="197"/>
                    </a:lnTo>
                    <a:lnTo>
                      <a:pt x="371" y="199"/>
                    </a:lnTo>
                    <a:lnTo>
                      <a:pt x="380" y="200"/>
                    </a:lnTo>
                    <a:lnTo>
                      <a:pt x="389" y="202"/>
                    </a:lnTo>
                    <a:lnTo>
                      <a:pt x="397" y="203"/>
                    </a:lnTo>
                    <a:lnTo>
                      <a:pt x="406" y="205"/>
                    </a:lnTo>
                    <a:lnTo>
                      <a:pt x="415" y="206"/>
                    </a:lnTo>
                    <a:lnTo>
                      <a:pt x="423" y="207"/>
                    </a:lnTo>
                    <a:lnTo>
                      <a:pt x="432" y="209"/>
                    </a:lnTo>
                    <a:lnTo>
                      <a:pt x="440" y="210"/>
                    </a:lnTo>
                    <a:lnTo>
                      <a:pt x="449" y="211"/>
                    </a:lnTo>
                    <a:lnTo>
                      <a:pt x="458" y="212"/>
                    </a:lnTo>
                    <a:lnTo>
                      <a:pt x="466" y="213"/>
                    </a:lnTo>
                    <a:lnTo>
                      <a:pt x="475" y="214"/>
                    </a:lnTo>
                    <a:lnTo>
                      <a:pt x="484" y="215"/>
                    </a:lnTo>
                    <a:lnTo>
                      <a:pt x="492" y="216"/>
                    </a:lnTo>
                    <a:lnTo>
                      <a:pt x="501" y="217"/>
                    </a:lnTo>
                    <a:lnTo>
                      <a:pt x="509" y="218"/>
                    </a:lnTo>
                    <a:lnTo>
                      <a:pt x="518" y="219"/>
                    </a:lnTo>
                    <a:lnTo>
                      <a:pt x="527" y="219"/>
                    </a:lnTo>
                    <a:lnTo>
                      <a:pt x="535" y="220"/>
                    </a:lnTo>
                    <a:lnTo>
                      <a:pt x="544" y="221"/>
                    </a:lnTo>
                    <a:lnTo>
                      <a:pt x="553" y="222"/>
                    </a:lnTo>
                    <a:lnTo>
                      <a:pt x="561" y="222"/>
                    </a:lnTo>
                    <a:lnTo>
                      <a:pt x="570" y="223"/>
                    </a:lnTo>
                    <a:lnTo>
                      <a:pt x="579" y="224"/>
                    </a:lnTo>
                    <a:lnTo>
                      <a:pt x="587" y="224"/>
                    </a:lnTo>
                    <a:lnTo>
                      <a:pt x="596" y="225"/>
                    </a:lnTo>
                    <a:lnTo>
                      <a:pt x="604" y="225"/>
                    </a:lnTo>
                    <a:lnTo>
                      <a:pt x="613" y="226"/>
                    </a:lnTo>
                    <a:lnTo>
                      <a:pt x="622" y="226"/>
                    </a:lnTo>
                    <a:lnTo>
                      <a:pt x="630" y="227"/>
                    </a:lnTo>
                    <a:lnTo>
                      <a:pt x="639" y="227"/>
                    </a:lnTo>
                    <a:lnTo>
                      <a:pt x="648" y="228"/>
                    </a:lnTo>
                    <a:lnTo>
                      <a:pt x="656" y="228"/>
                    </a:lnTo>
                    <a:lnTo>
                      <a:pt x="665" y="229"/>
                    </a:lnTo>
                    <a:lnTo>
                      <a:pt x="673" y="229"/>
                    </a:lnTo>
                    <a:lnTo>
                      <a:pt x="682" y="229"/>
                    </a:lnTo>
                    <a:lnTo>
                      <a:pt x="691" y="230"/>
                    </a:lnTo>
                    <a:lnTo>
                      <a:pt x="699" y="230"/>
                    </a:lnTo>
                    <a:lnTo>
                      <a:pt x="708" y="230"/>
                    </a:lnTo>
                    <a:lnTo>
                      <a:pt x="717" y="231"/>
                    </a:lnTo>
                    <a:lnTo>
                      <a:pt x="725" y="231"/>
                    </a:lnTo>
                    <a:lnTo>
                      <a:pt x="734" y="231"/>
                    </a:lnTo>
                    <a:lnTo>
                      <a:pt x="742" y="232"/>
                    </a:lnTo>
                    <a:lnTo>
                      <a:pt x="751" y="232"/>
                    </a:lnTo>
                    <a:lnTo>
                      <a:pt x="760" y="232"/>
                    </a:lnTo>
                    <a:lnTo>
                      <a:pt x="768" y="232"/>
                    </a:lnTo>
                    <a:lnTo>
                      <a:pt x="777" y="233"/>
                    </a:lnTo>
                    <a:lnTo>
                      <a:pt x="786" y="233"/>
                    </a:lnTo>
                    <a:lnTo>
                      <a:pt x="794" y="233"/>
                    </a:lnTo>
                    <a:lnTo>
                      <a:pt x="803" y="233"/>
                    </a:lnTo>
                    <a:lnTo>
                      <a:pt x="812" y="233"/>
                    </a:lnTo>
                    <a:lnTo>
                      <a:pt x="820" y="234"/>
                    </a:lnTo>
                    <a:lnTo>
                      <a:pt x="829" y="234"/>
                    </a:lnTo>
                    <a:lnTo>
                      <a:pt x="837" y="234"/>
                    </a:lnTo>
                    <a:lnTo>
                      <a:pt x="846" y="234"/>
                    </a:lnTo>
                    <a:lnTo>
                      <a:pt x="855" y="234"/>
                    </a:lnTo>
                  </a:path>
                </a:pathLst>
              </a:custGeom>
              <a:noFill/>
              <a:ln w="2">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68" name="Freeform 1833"/>
              <p:cNvSpPr>
                <a:spLocks/>
              </p:cNvSpPr>
              <p:nvPr/>
            </p:nvSpPr>
            <p:spPr bwMode="auto">
              <a:xfrm>
                <a:off x="290" y="3543"/>
                <a:ext cx="2121" cy="489"/>
              </a:xfrm>
              <a:custGeom>
                <a:avLst/>
                <a:gdLst>
                  <a:gd name="T0" fmla="*/ 836 w 855"/>
                  <a:gd name="T1" fmla="*/ 765 h 197"/>
                  <a:gd name="T2" fmla="*/ 2424 w 855"/>
                  <a:gd name="T3" fmla="*/ 2279 h 197"/>
                  <a:gd name="T4" fmla="*/ 4044 w 855"/>
                  <a:gd name="T5" fmla="*/ 3562 h 197"/>
                  <a:gd name="T6" fmla="*/ 5723 w 855"/>
                  <a:gd name="T7" fmla="*/ 4818 h 197"/>
                  <a:gd name="T8" fmla="*/ 7311 w 855"/>
                  <a:gd name="T9" fmla="*/ 5920 h 197"/>
                  <a:gd name="T10" fmla="*/ 8928 w 855"/>
                  <a:gd name="T11" fmla="*/ 6987 h 197"/>
                  <a:gd name="T12" fmla="*/ 10610 w 855"/>
                  <a:gd name="T13" fmla="*/ 7936 h 197"/>
                  <a:gd name="T14" fmla="*/ 12198 w 855"/>
                  <a:gd name="T15" fmla="*/ 8762 h 197"/>
                  <a:gd name="T16" fmla="*/ 13815 w 855"/>
                  <a:gd name="T17" fmla="*/ 9606 h 197"/>
                  <a:gd name="T18" fmla="*/ 15423 w 855"/>
                  <a:gd name="T19" fmla="*/ 10371 h 197"/>
                  <a:gd name="T20" fmla="*/ 17082 w 855"/>
                  <a:gd name="T21" fmla="*/ 11011 h 197"/>
                  <a:gd name="T22" fmla="*/ 18702 w 855"/>
                  <a:gd name="T23" fmla="*/ 11701 h 197"/>
                  <a:gd name="T24" fmla="*/ 20302 w 855"/>
                  <a:gd name="T25" fmla="*/ 12267 h 197"/>
                  <a:gd name="T26" fmla="*/ 21890 w 855"/>
                  <a:gd name="T27" fmla="*/ 12724 h 197"/>
                  <a:gd name="T28" fmla="*/ 23589 w 855"/>
                  <a:gd name="T29" fmla="*/ 13290 h 197"/>
                  <a:gd name="T30" fmla="*/ 25189 w 855"/>
                  <a:gd name="T31" fmla="*/ 13672 h 197"/>
                  <a:gd name="T32" fmla="*/ 26777 w 855"/>
                  <a:gd name="T33" fmla="*/ 14116 h 197"/>
                  <a:gd name="T34" fmla="*/ 28364 w 855"/>
                  <a:gd name="T35" fmla="*/ 14499 h 197"/>
                  <a:gd name="T36" fmla="*/ 30074 w 855"/>
                  <a:gd name="T37" fmla="*/ 14881 h 197"/>
                  <a:gd name="T38" fmla="*/ 31661 w 855"/>
                  <a:gd name="T39" fmla="*/ 15189 h 197"/>
                  <a:gd name="T40" fmla="*/ 33249 w 855"/>
                  <a:gd name="T41" fmla="*/ 15447 h 197"/>
                  <a:gd name="T42" fmla="*/ 34836 w 855"/>
                  <a:gd name="T43" fmla="*/ 15755 h 197"/>
                  <a:gd name="T44" fmla="*/ 36548 w 855"/>
                  <a:gd name="T45" fmla="*/ 16025 h 197"/>
                  <a:gd name="T46" fmla="*/ 38136 w 855"/>
                  <a:gd name="T47" fmla="*/ 16211 h 197"/>
                  <a:gd name="T48" fmla="*/ 39723 w 855"/>
                  <a:gd name="T49" fmla="*/ 16395 h 197"/>
                  <a:gd name="T50" fmla="*/ 41353 w 855"/>
                  <a:gd name="T51" fmla="*/ 16594 h 197"/>
                  <a:gd name="T52" fmla="*/ 43023 w 855"/>
                  <a:gd name="T53" fmla="*/ 16777 h 197"/>
                  <a:gd name="T54" fmla="*/ 44610 w 855"/>
                  <a:gd name="T55" fmla="*/ 16976 h 197"/>
                  <a:gd name="T56" fmla="*/ 46240 w 855"/>
                  <a:gd name="T57" fmla="*/ 17160 h 197"/>
                  <a:gd name="T58" fmla="*/ 47828 w 855"/>
                  <a:gd name="T59" fmla="*/ 17234 h 197"/>
                  <a:gd name="T60" fmla="*/ 49490 w 855"/>
                  <a:gd name="T61" fmla="*/ 17343 h 197"/>
                  <a:gd name="T62" fmla="*/ 51127 w 855"/>
                  <a:gd name="T63" fmla="*/ 17542 h 197"/>
                  <a:gd name="T64" fmla="*/ 52715 w 855"/>
                  <a:gd name="T65" fmla="*/ 17621 h 197"/>
                  <a:gd name="T66" fmla="*/ 54375 w 855"/>
                  <a:gd name="T67" fmla="*/ 17726 h 197"/>
                  <a:gd name="T68" fmla="*/ 55965 w 855"/>
                  <a:gd name="T69" fmla="*/ 17800 h 197"/>
                  <a:gd name="T70" fmla="*/ 57599 w 855"/>
                  <a:gd name="T71" fmla="*/ 17924 h 197"/>
                  <a:gd name="T72" fmla="*/ 59187 w 855"/>
                  <a:gd name="T73" fmla="*/ 18004 h 197"/>
                  <a:gd name="T74" fmla="*/ 60849 w 855"/>
                  <a:gd name="T75" fmla="*/ 18004 h 197"/>
                  <a:gd name="T76" fmla="*/ 62486 w 855"/>
                  <a:gd name="T77" fmla="*/ 18108 h 197"/>
                  <a:gd name="T78" fmla="*/ 64074 w 855"/>
                  <a:gd name="T79" fmla="*/ 18182 h 197"/>
                  <a:gd name="T80" fmla="*/ 65674 w 855"/>
                  <a:gd name="T81" fmla="*/ 18182 h 197"/>
                  <a:gd name="T82" fmla="*/ 67366 w 855"/>
                  <a:gd name="T83" fmla="*/ 18294 h 197"/>
                  <a:gd name="T84" fmla="*/ 68954 w 855"/>
                  <a:gd name="T85" fmla="*/ 18294 h 197"/>
                  <a:gd name="T86" fmla="*/ 70561 w 855"/>
                  <a:gd name="T87" fmla="*/ 18369 h 197"/>
                  <a:gd name="T88" fmla="*/ 72149 w 855"/>
                  <a:gd name="T89" fmla="*/ 18369 h 197"/>
                  <a:gd name="T90" fmla="*/ 73841 w 855"/>
                  <a:gd name="T91" fmla="*/ 18490 h 197"/>
                  <a:gd name="T92" fmla="*/ 75446 w 855"/>
                  <a:gd name="T93" fmla="*/ 18490 h 197"/>
                  <a:gd name="T94" fmla="*/ 77033 w 855"/>
                  <a:gd name="T95" fmla="*/ 18490 h 197"/>
                  <a:gd name="T96" fmla="*/ 78621 w 855"/>
                  <a:gd name="T97" fmla="*/ 18565 h 197"/>
                  <a:gd name="T98" fmla="*/ 80328 w 855"/>
                  <a:gd name="T99" fmla="*/ 18565 h 1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5"/>
                  <a:gd name="T151" fmla="*/ 0 h 197"/>
                  <a:gd name="T152" fmla="*/ 855 w 855"/>
                  <a:gd name="T153" fmla="*/ 197 h 1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5" h="197">
                    <a:moveTo>
                      <a:pt x="0" y="0"/>
                    </a:moveTo>
                    <a:lnTo>
                      <a:pt x="9" y="8"/>
                    </a:lnTo>
                    <a:lnTo>
                      <a:pt x="18" y="16"/>
                    </a:lnTo>
                    <a:lnTo>
                      <a:pt x="26" y="24"/>
                    </a:lnTo>
                    <a:lnTo>
                      <a:pt x="35" y="31"/>
                    </a:lnTo>
                    <a:lnTo>
                      <a:pt x="43" y="38"/>
                    </a:lnTo>
                    <a:lnTo>
                      <a:pt x="52" y="45"/>
                    </a:lnTo>
                    <a:lnTo>
                      <a:pt x="61" y="51"/>
                    </a:lnTo>
                    <a:lnTo>
                      <a:pt x="69" y="57"/>
                    </a:lnTo>
                    <a:lnTo>
                      <a:pt x="78" y="63"/>
                    </a:lnTo>
                    <a:lnTo>
                      <a:pt x="87" y="69"/>
                    </a:lnTo>
                    <a:lnTo>
                      <a:pt x="95" y="74"/>
                    </a:lnTo>
                    <a:lnTo>
                      <a:pt x="104" y="79"/>
                    </a:lnTo>
                    <a:lnTo>
                      <a:pt x="113" y="84"/>
                    </a:lnTo>
                    <a:lnTo>
                      <a:pt x="121" y="89"/>
                    </a:lnTo>
                    <a:lnTo>
                      <a:pt x="130" y="93"/>
                    </a:lnTo>
                    <a:lnTo>
                      <a:pt x="138" y="98"/>
                    </a:lnTo>
                    <a:lnTo>
                      <a:pt x="147" y="102"/>
                    </a:lnTo>
                    <a:lnTo>
                      <a:pt x="156" y="106"/>
                    </a:lnTo>
                    <a:lnTo>
                      <a:pt x="164" y="110"/>
                    </a:lnTo>
                    <a:lnTo>
                      <a:pt x="173" y="114"/>
                    </a:lnTo>
                    <a:lnTo>
                      <a:pt x="182" y="117"/>
                    </a:lnTo>
                    <a:lnTo>
                      <a:pt x="190" y="120"/>
                    </a:lnTo>
                    <a:lnTo>
                      <a:pt x="199" y="124"/>
                    </a:lnTo>
                    <a:lnTo>
                      <a:pt x="207" y="127"/>
                    </a:lnTo>
                    <a:lnTo>
                      <a:pt x="216" y="130"/>
                    </a:lnTo>
                    <a:lnTo>
                      <a:pt x="225" y="133"/>
                    </a:lnTo>
                    <a:lnTo>
                      <a:pt x="233" y="135"/>
                    </a:lnTo>
                    <a:lnTo>
                      <a:pt x="242" y="138"/>
                    </a:lnTo>
                    <a:lnTo>
                      <a:pt x="251" y="141"/>
                    </a:lnTo>
                    <a:lnTo>
                      <a:pt x="259" y="143"/>
                    </a:lnTo>
                    <a:lnTo>
                      <a:pt x="268" y="145"/>
                    </a:lnTo>
                    <a:lnTo>
                      <a:pt x="276" y="148"/>
                    </a:lnTo>
                    <a:lnTo>
                      <a:pt x="285" y="150"/>
                    </a:lnTo>
                    <a:lnTo>
                      <a:pt x="294" y="152"/>
                    </a:lnTo>
                    <a:lnTo>
                      <a:pt x="302" y="154"/>
                    </a:lnTo>
                    <a:lnTo>
                      <a:pt x="311" y="156"/>
                    </a:lnTo>
                    <a:lnTo>
                      <a:pt x="320" y="158"/>
                    </a:lnTo>
                    <a:lnTo>
                      <a:pt x="328" y="159"/>
                    </a:lnTo>
                    <a:lnTo>
                      <a:pt x="337" y="161"/>
                    </a:lnTo>
                    <a:lnTo>
                      <a:pt x="346" y="163"/>
                    </a:lnTo>
                    <a:lnTo>
                      <a:pt x="354" y="164"/>
                    </a:lnTo>
                    <a:lnTo>
                      <a:pt x="363" y="166"/>
                    </a:lnTo>
                    <a:lnTo>
                      <a:pt x="371" y="167"/>
                    </a:lnTo>
                    <a:lnTo>
                      <a:pt x="380" y="168"/>
                    </a:lnTo>
                    <a:lnTo>
                      <a:pt x="389" y="170"/>
                    </a:lnTo>
                    <a:lnTo>
                      <a:pt x="397" y="171"/>
                    </a:lnTo>
                    <a:lnTo>
                      <a:pt x="406" y="172"/>
                    </a:lnTo>
                    <a:lnTo>
                      <a:pt x="415" y="173"/>
                    </a:lnTo>
                    <a:lnTo>
                      <a:pt x="423" y="174"/>
                    </a:lnTo>
                    <a:lnTo>
                      <a:pt x="432" y="175"/>
                    </a:lnTo>
                    <a:lnTo>
                      <a:pt x="440" y="176"/>
                    </a:lnTo>
                    <a:lnTo>
                      <a:pt x="449" y="177"/>
                    </a:lnTo>
                    <a:lnTo>
                      <a:pt x="458" y="178"/>
                    </a:lnTo>
                    <a:lnTo>
                      <a:pt x="466" y="179"/>
                    </a:lnTo>
                    <a:lnTo>
                      <a:pt x="475" y="180"/>
                    </a:lnTo>
                    <a:lnTo>
                      <a:pt x="484" y="181"/>
                    </a:lnTo>
                    <a:lnTo>
                      <a:pt x="492" y="182"/>
                    </a:lnTo>
                    <a:lnTo>
                      <a:pt x="501" y="182"/>
                    </a:lnTo>
                    <a:lnTo>
                      <a:pt x="509" y="183"/>
                    </a:lnTo>
                    <a:lnTo>
                      <a:pt x="518" y="184"/>
                    </a:lnTo>
                    <a:lnTo>
                      <a:pt x="527" y="184"/>
                    </a:lnTo>
                    <a:lnTo>
                      <a:pt x="535" y="185"/>
                    </a:lnTo>
                    <a:lnTo>
                      <a:pt x="544" y="186"/>
                    </a:lnTo>
                    <a:lnTo>
                      <a:pt x="553" y="186"/>
                    </a:lnTo>
                    <a:lnTo>
                      <a:pt x="561" y="187"/>
                    </a:lnTo>
                    <a:lnTo>
                      <a:pt x="570" y="187"/>
                    </a:lnTo>
                    <a:lnTo>
                      <a:pt x="579" y="188"/>
                    </a:lnTo>
                    <a:lnTo>
                      <a:pt x="587" y="188"/>
                    </a:lnTo>
                    <a:lnTo>
                      <a:pt x="596" y="189"/>
                    </a:lnTo>
                    <a:lnTo>
                      <a:pt x="604" y="189"/>
                    </a:lnTo>
                    <a:lnTo>
                      <a:pt x="613" y="190"/>
                    </a:lnTo>
                    <a:lnTo>
                      <a:pt x="622" y="190"/>
                    </a:lnTo>
                    <a:lnTo>
                      <a:pt x="630" y="191"/>
                    </a:lnTo>
                    <a:lnTo>
                      <a:pt x="639" y="191"/>
                    </a:lnTo>
                    <a:lnTo>
                      <a:pt x="648" y="191"/>
                    </a:lnTo>
                    <a:lnTo>
                      <a:pt x="656" y="192"/>
                    </a:lnTo>
                    <a:lnTo>
                      <a:pt x="665" y="192"/>
                    </a:lnTo>
                    <a:lnTo>
                      <a:pt x="673" y="192"/>
                    </a:lnTo>
                    <a:lnTo>
                      <a:pt x="682" y="193"/>
                    </a:lnTo>
                    <a:lnTo>
                      <a:pt x="691" y="193"/>
                    </a:lnTo>
                    <a:lnTo>
                      <a:pt x="699" y="193"/>
                    </a:lnTo>
                    <a:lnTo>
                      <a:pt x="708" y="194"/>
                    </a:lnTo>
                    <a:lnTo>
                      <a:pt x="717" y="194"/>
                    </a:lnTo>
                    <a:lnTo>
                      <a:pt x="725" y="194"/>
                    </a:lnTo>
                    <a:lnTo>
                      <a:pt x="734" y="194"/>
                    </a:lnTo>
                    <a:lnTo>
                      <a:pt x="742" y="195"/>
                    </a:lnTo>
                    <a:lnTo>
                      <a:pt x="751" y="195"/>
                    </a:lnTo>
                    <a:lnTo>
                      <a:pt x="760" y="195"/>
                    </a:lnTo>
                    <a:lnTo>
                      <a:pt x="768" y="195"/>
                    </a:lnTo>
                    <a:lnTo>
                      <a:pt x="777" y="195"/>
                    </a:lnTo>
                    <a:lnTo>
                      <a:pt x="786" y="196"/>
                    </a:lnTo>
                    <a:lnTo>
                      <a:pt x="794" y="196"/>
                    </a:lnTo>
                    <a:lnTo>
                      <a:pt x="803" y="196"/>
                    </a:lnTo>
                    <a:lnTo>
                      <a:pt x="812" y="196"/>
                    </a:lnTo>
                    <a:lnTo>
                      <a:pt x="820" y="196"/>
                    </a:lnTo>
                    <a:lnTo>
                      <a:pt x="829" y="196"/>
                    </a:lnTo>
                    <a:lnTo>
                      <a:pt x="837" y="197"/>
                    </a:lnTo>
                    <a:lnTo>
                      <a:pt x="846" y="197"/>
                    </a:lnTo>
                    <a:lnTo>
                      <a:pt x="855" y="197"/>
                    </a:lnTo>
                  </a:path>
                </a:pathLst>
              </a:custGeom>
              <a:noFill/>
              <a:ln w="2">
                <a:solidFill>
                  <a:srgbClr val="FF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69" name="Freeform 1834"/>
              <p:cNvSpPr>
                <a:spLocks/>
              </p:cNvSpPr>
              <p:nvPr/>
            </p:nvSpPr>
            <p:spPr bwMode="auto">
              <a:xfrm>
                <a:off x="290" y="3933"/>
                <a:ext cx="2121" cy="104"/>
              </a:xfrm>
              <a:custGeom>
                <a:avLst/>
                <a:gdLst>
                  <a:gd name="T0" fmla="*/ 836 w 855"/>
                  <a:gd name="T1" fmla="*/ 183 h 42"/>
                  <a:gd name="T2" fmla="*/ 2424 w 855"/>
                  <a:gd name="T3" fmla="*/ 453 h 42"/>
                  <a:gd name="T4" fmla="*/ 4044 w 855"/>
                  <a:gd name="T5" fmla="*/ 760 h 42"/>
                  <a:gd name="T6" fmla="*/ 5723 w 855"/>
                  <a:gd name="T7" fmla="*/ 1018 h 42"/>
                  <a:gd name="T8" fmla="*/ 7311 w 855"/>
                  <a:gd name="T9" fmla="*/ 1317 h 42"/>
                  <a:gd name="T10" fmla="*/ 8928 w 855"/>
                  <a:gd name="T11" fmla="*/ 1503 h 42"/>
                  <a:gd name="T12" fmla="*/ 10610 w 855"/>
                  <a:gd name="T13" fmla="*/ 1686 h 42"/>
                  <a:gd name="T14" fmla="*/ 12198 w 855"/>
                  <a:gd name="T15" fmla="*/ 1882 h 42"/>
                  <a:gd name="T16" fmla="*/ 13815 w 855"/>
                  <a:gd name="T17" fmla="*/ 2035 h 42"/>
                  <a:gd name="T18" fmla="*/ 15423 w 855"/>
                  <a:gd name="T19" fmla="*/ 2219 h 42"/>
                  <a:gd name="T20" fmla="*/ 17082 w 855"/>
                  <a:gd name="T21" fmla="*/ 2335 h 42"/>
                  <a:gd name="T22" fmla="*/ 18702 w 855"/>
                  <a:gd name="T23" fmla="*/ 2521 h 42"/>
                  <a:gd name="T24" fmla="*/ 20302 w 855"/>
                  <a:gd name="T25" fmla="*/ 2593 h 42"/>
                  <a:gd name="T26" fmla="*/ 21890 w 855"/>
                  <a:gd name="T27" fmla="*/ 2704 h 42"/>
                  <a:gd name="T28" fmla="*/ 23589 w 855"/>
                  <a:gd name="T29" fmla="*/ 2778 h 42"/>
                  <a:gd name="T30" fmla="*/ 25189 w 855"/>
                  <a:gd name="T31" fmla="*/ 2900 h 42"/>
                  <a:gd name="T32" fmla="*/ 26777 w 855"/>
                  <a:gd name="T33" fmla="*/ 2974 h 42"/>
                  <a:gd name="T34" fmla="*/ 28364 w 855"/>
                  <a:gd name="T35" fmla="*/ 3085 h 42"/>
                  <a:gd name="T36" fmla="*/ 30074 w 855"/>
                  <a:gd name="T37" fmla="*/ 3157 h 42"/>
                  <a:gd name="T38" fmla="*/ 31661 w 855"/>
                  <a:gd name="T39" fmla="*/ 3261 h 42"/>
                  <a:gd name="T40" fmla="*/ 33249 w 855"/>
                  <a:gd name="T41" fmla="*/ 3261 h 42"/>
                  <a:gd name="T42" fmla="*/ 34836 w 855"/>
                  <a:gd name="T43" fmla="*/ 3343 h 42"/>
                  <a:gd name="T44" fmla="*/ 36548 w 855"/>
                  <a:gd name="T45" fmla="*/ 3464 h 42"/>
                  <a:gd name="T46" fmla="*/ 38136 w 855"/>
                  <a:gd name="T47" fmla="*/ 3464 h 42"/>
                  <a:gd name="T48" fmla="*/ 39723 w 855"/>
                  <a:gd name="T49" fmla="*/ 3538 h 42"/>
                  <a:gd name="T50" fmla="*/ 41353 w 855"/>
                  <a:gd name="T51" fmla="*/ 3538 h 42"/>
                  <a:gd name="T52" fmla="*/ 43023 w 855"/>
                  <a:gd name="T53" fmla="*/ 3538 h 42"/>
                  <a:gd name="T54" fmla="*/ 44610 w 855"/>
                  <a:gd name="T55" fmla="*/ 3642 h 42"/>
                  <a:gd name="T56" fmla="*/ 46240 w 855"/>
                  <a:gd name="T57" fmla="*/ 3642 h 42"/>
                  <a:gd name="T58" fmla="*/ 47828 w 855"/>
                  <a:gd name="T59" fmla="*/ 3642 h 42"/>
                  <a:gd name="T60" fmla="*/ 49490 w 855"/>
                  <a:gd name="T61" fmla="*/ 3722 h 42"/>
                  <a:gd name="T62" fmla="*/ 51127 w 855"/>
                  <a:gd name="T63" fmla="*/ 3722 h 42"/>
                  <a:gd name="T64" fmla="*/ 52715 w 855"/>
                  <a:gd name="T65" fmla="*/ 3722 h 42"/>
                  <a:gd name="T66" fmla="*/ 54375 w 855"/>
                  <a:gd name="T67" fmla="*/ 3722 h 42"/>
                  <a:gd name="T68" fmla="*/ 55965 w 855"/>
                  <a:gd name="T69" fmla="*/ 3838 h 42"/>
                  <a:gd name="T70" fmla="*/ 57599 w 855"/>
                  <a:gd name="T71" fmla="*/ 3838 h 42"/>
                  <a:gd name="T72" fmla="*/ 59187 w 855"/>
                  <a:gd name="T73" fmla="*/ 3838 h 42"/>
                  <a:gd name="T74" fmla="*/ 60849 w 855"/>
                  <a:gd name="T75" fmla="*/ 3838 h 42"/>
                  <a:gd name="T76" fmla="*/ 62486 w 855"/>
                  <a:gd name="T77" fmla="*/ 3838 h 42"/>
                  <a:gd name="T78" fmla="*/ 64074 w 855"/>
                  <a:gd name="T79" fmla="*/ 3838 h 42"/>
                  <a:gd name="T80" fmla="*/ 65674 w 855"/>
                  <a:gd name="T81" fmla="*/ 3917 h 42"/>
                  <a:gd name="T82" fmla="*/ 67366 w 855"/>
                  <a:gd name="T83" fmla="*/ 3917 h 42"/>
                  <a:gd name="T84" fmla="*/ 68954 w 855"/>
                  <a:gd name="T85" fmla="*/ 3917 h 42"/>
                  <a:gd name="T86" fmla="*/ 70561 w 855"/>
                  <a:gd name="T87" fmla="*/ 3917 h 42"/>
                  <a:gd name="T88" fmla="*/ 72149 w 855"/>
                  <a:gd name="T89" fmla="*/ 3917 h 42"/>
                  <a:gd name="T90" fmla="*/ 73841 w 855"/>
                  <a:gd name="T91" fmla="*/ 3917 h 42"/>
                  <a:gd name="T92" fmla="*/ 75446 w 855"/>
                  <a:gd name="T93" fmla="*/ 3917 h 42"/>
                  <a:gd name="T94" fmla="*/ 77033 w 855"/>
                  <a:gd name="T95" fmla="*/ 3917 h 42"/>
                  <a:gd name="T96" fmla="*/ 78621 w 855"/>
                  <a:gd name="T97" fmla="*/ 3917 h 42"/>
                  <a:gd name="T98" fmla="*/ 80328 w 855"/>
                  <a:gd name="T99" fmla="*/ 3917 h 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5"/>
                  <a:gd name="T151" fmla="*/ 0 h 42"/>
                  <a:gd name="T152" fmla="*/ 855 w 855"/>
                  <a:gd name="T153" fmla="*/ 42 h 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5" h="42">
                    <a:moveTo>
                      <a:pt x="0" y="0"/>
                    </a:moveTo>
                    <a:lnTo>
                      <a:pt x="9" y="2"/>
                    </a:lnTo>
                    <a:lnTo>
                      <a:pt x="18" y="4"/>
                    </a:lnTo>
                    <a:lnTo>
                      <a:pt x="26" y="5"/>
                    </a:lnTo>
                    <a:lnTo>
                      <a:pt x="35" y="7"/>
                    </a:lnTo>
                    <a:lnTo>
                      <a:pt x="43" y="8"/>
                    </a:lnTo>
                    <a:lnTo>
                      <a:pt x="52" y="10"/>
                    </a:lnTo>
                    <a:lnTo>
                      <a:pt x="61" y="11"/>
                    </a:lnTo>
                    <a:lnTo>
                      <a:pt x="69" y="13"/>
                    </a:lnTo>
                    <a:lnTo>
                      <a:pt x="78" y="14"/>
                    </a:lnTo>
                    <a:lnTo>
                      <a:pt x="87" y="15"/>
                    </a:lnTo>
                    <a:lnTo>
                      <a:pt x="95" y="16"/>
                    </a:lnTo>
                    <a:lnTo>
                      <a:pt x="104" y="17"/>
                    </a:lnTo>
                    <a:lnTo>
                      <a:pt x="113" y="18"/>
                    </a:lnTo>
                    <a:lnTo>
                      <a:pt x="121" y="19"/>
                    </a:lnTo>
                    <a:lnTo>
                      <a:pt x="130" y="20"/>
                    </a:lnTo>
                    <a:lnTo>
                      <a:pt x="138" y="21"/>
                    </a:lnTo>
                    <a:lnTo>
                      <a:pt x="147" y="22"/>
                    </a:lnTo>
                    <a:lnTo>
                      <a:pt x="156" y="23"/>
                    </a:lnTo>
                    <a:lnTo>
                      <a:pt x="164" y="24"/>
                    </a:lnTo>
                    <a:lnTo>
                      <a:pt x="173" y="25"/>
                    </a:lnTo>
                    <a:lnTo>
                      <a:pt x="182" y="25"/>
                    </a:lnTo>
                    <a:lnTo>
                      <a:pt x="190" y="26"/>
                    </a:lnTo>
                    <a:lnTo>
                      <a:pt x="199" y="27"/>
                    </a:lnTo>
                    <a:lnTo>
                      <a:pt x="207" y="27"/>
                    </a:lnTo>
                    <a:lnTo>
                      <a:pt x="216" y="28"/>
                    </a:lnTo>
                    <a:lnTo>
                      <a:pt x="225" y="29"/>
                    </a:lnTo>
                    <a:lnTo>
                      <a:pt x="233" y="29"/>
                    </a:lnTo>
                    <a:lnTo>
                      <a:pt x="242" y="30"/>
                    </a:lnTo>
                    <a:lnTo>
                      <a:pt x="251" y="30"/>
                    </a:lnTo>
                    <a:lnTo>
                      <a:pt x="259" y="31"/>
                    </a:lnTo>
                    <a:lnTo>
                      <a:pt x="268" y="31"/>
                    </a:lnTo>
                    <a:lnTo>
                      <a:pt x="276" y="32"/>
                    </a:lnTo>
                    <a:lnTo>
                      <a:pt x="285" y="32"/>
                    </a:lnTo>
                    <a:lnTo>
                      <a:pt x="294" y="33"/>
                    </a:lnTo>
                    <a:lnTo>
                      <a:pt x="302" y="33"/>
                    </a:lnTo>
                    <a:lnTo>
                      <a:pt x="311" y="34"/>
                    </a:lnTo>
                    <a:lnTo>
                      <a:pt x="320" y="34"/>
                    </a:lnTo>
                    <a:lnTo>
                      <a:pt x="328" y="34"/>
                    </a:lnTo>
                    <a:lnTo>
                      <a:pt x="337" y="35"/>
                    </a:lnTo>
                    <a:lnTo>
                      <a:pt x="346" y="35"/>
                    </a:lnTo>
                    <a:lnTo>
                      <a:pt x="354" y="35"/>
                    </a:lnTo>
                    <a:lnTo>
                      <a:pt x="363" y="36"/>
                    </a:lnTo>
                    <a:lnTo>
                      <a:pt x="371" y="36"/>
                    </a:lnTo>
                    <a:lnTo>
                      <a:pt x="380" y="36"/>
                    </a:lnTo>
                    <a:lnTo>
                      <a:pt x="389" y="37"/>
                    </a:lnTo>
                    <a:lnTo>
                      <a:pt x="397" y="37"/>
                    </a:lnTo>
                    <a:lnTo>
                      <a:pt x="406" y="37"/>
                    </a:lnTo>
                    <a:lnTo>
                      <a:pt x="415" y="37"/>
                    </a:lnTo>
                    <a:lnTo>
                      <a:pt x="423" y="38"/>
                    </a:lnTo>
                    <a:lnTo>
                      <a:pt x="432" y="38"/>
                    </a:lnTo>
                    <a:lnTo>
                      <a:pt x="440" y="38"/>
                    </a:lnTo>
                    <a:lnTo>
                      <a:pt x="449" y="38"/>
                    </a:lnTo>
                    <a:lnTo>
                      <a:pt x="458" y="38"/>
                    </a:lnTo>
                    <a:lnTo>
                      <a:pt x="466" y="39"/>
                    </a:lnTo>
                    <a:lnTo>
                      <a:pt x="475" y="39"/>
                    </a:lnTo>
                    <a:lnTo>
                      <a:pt x="484" y="39"/>
                    </a:lnTo>
                    <a:lnTo>
                      <a:pt x="492" y="39"/>
                    </a:lnTo>
                    <a:lnTo>
                      <a:pt x="501" y="39"/>
                    </a:lnTo>
                    <a:lnTo>
                      <a:pt x="509" y="39"/>
                    </a:lnTo>
                    <a:lnTo>
                      <a:pt x="518" y="40"/>
                    </a:lnTo>
                    <a:lnTo>
                      <a:pt x="527" y="40"/>
                    </a:lnTo>
                    <a:lnTo>
                      <a:pt x="535" y="40"/>
                    </a:lnTo>
                    <a:lnTo>
                      <a:pt x="544" y="40"/>
                    </a:lnTo>
                    <a:lnTo>
                      <a:pt x="553" y="40"/>
                    </a:lnTo>
                    <a:lnTo>
                      <a:pt x="561" y="40"/>
                    </a:lnTo>
                    <a:lnTo>
                      <a:pt x="570" y="40"/>
                    </a:lnTo>
                    <a:lnTo>
                      <a:pt x="579" y="40"/>
                    </a:lnTo>
                    <a:lnTo>
                      <a:pt x="587" y="41"/>
                    </a:lnTo>
                    <a:lnTo>
                      <a:pt x="596" y="41"/>
                    </a:lnTo>
                    <a:lnTo>
                      <a:pt x="604" y="41"/>
                    </a:lnTo>
                    <a:lnTo>
                      <a:pt x="613" y="41"/>
                    </a:lnTo>
                    <a:lnTo>
                      <a:pt x="622" y="41"/>
                    </a:lnTo>
                    <a:lnTo>
                      <a:pt x="630" y="41"/>
                    </a:lnTo>
                    <a:lnTo>
                      <a:pt x="639" y="41"/>
                    </a:lnTo>
                    <a:lnTo>
                      <a:pt x="648" y="41"/>
                    </a:lnTo>
                    <a:lnTo>
                      <a:pt x="656" y="41"/>
                    </a:lnTo>
                    <a:lnTo>
                      <a:pt x="665" y="41"/>
                    </a:lnTo>
                    <a:lnTo>
                      <a:pt x="673" y="41"/>
                    </a:lnTo>
                    <a:lnTo>
                      <a:pt x="682" y="41"/>
                    </a:lnTo>
                    <a:lnTo>
                      <a:pt x="691" y="42"/>
                    </a:lnTo>
                    <a:lnTo>
                      <a:pt x="699" y="42"/>
                    </a:lnTo>
                    <a:lnTo>
                      <a:pt x="708" y="42"/>
                    </a:lnTo>
                    <a:lnTo>
                      <a:pt x="717" y="42"/>
                    </a:lnTo>
                    <a:lnTo>
                      <a:pt x="725" y="42"/>
                    </a:lnTo>
                    <a:lnTo>
                      <a:pt x="734" y="42"/>
                    </a:lnTo>
                    <a:lnTo>
                      <a:pt x="742" y="42"/>
                    </a:lnTo>
                    <a:lnTo>
                      <a:pt x="751" y="42"/>
                    </a:lnTo>
                    <a:lnTo>
                      <a:pt x="760" y="42"/>
                    </a:lnTo>
                    <a:lnTo>
                      <a:pt x="768" y="42"/>
                    </a:lnTo>
                    <a:lnTo>
                      <a:pt x="777" y="42"/>
                    </a:lnTo>
                    <a:lnTo>
                      <a:pt x="786" y="42"/>
                    </a:lnTo>
                    <a:lnTo>
                      <a:pt x="794" y="42"/>
                    </a:lnTo>
                    <a:lnTo>
                      <a:pt x="803" y="42"/>
                    </a:lnTo>
                    <a:lnTo>
                      <a:pt x="812" y="42"/>
                    </a:lnTo>
                    <a:lnTo>
                      <a:pt x="820" y="42"/>
                    </a:lnTo>
                    <a:lnTo>
                      <a:pt x="829" y="42"/>
                    </a:lnTo>
                    <a:lnTo>
                      <a:pt x="837" y="42"/>
                    </a:lnTo>
                    <a:lnTo>
                      <a:pt x="846" y="42"/>
                    </a:lnTo>
                    <a:lnTo>
                      <a:pt x="855" y="42"/>
                    </a:lnTo>
                  </a:path>
                </a:pathLst>
              </a:custGeom>
              <a:noFill/>
              <a:ln w="2">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70" name="Freeform 1835"/>
              <p:cNvSpPr>
                <a:spLocks/>
              </p:cNvSpPr>
              <p:nvPr/>
            </p:nvSpPr>
            <p:spPr bwMode="auto">
              <a:xfrm>
                <a:off x="290" y="2849"/>
                <a:ext cx="2121" cy="1171"/>
              </a:xfrm>
              <a:custGeom>
                <a:avLst/>
                <a:gdLst>
                  <a:gd name="T0" fmla="*/ 836 w 855"/>
                  <a:gd name="T1" fmla="*/ 1895 h 472"/>
                  <a:gd name="T2" fmla="*/ 2424 w 855"/>
                  <a:gd name="T3" fmla="*/ 5341 h 472"/>
                  <a:gd name="T4" fmla="*/ 4044 w 855"/>
                  <a:gd name="T5" fmla="*/ 8567 h 472"/>
                  <a:gd name="T6" fmla="*/ 5723 w 855"/>
                  <a:gd name="T7" fmla="*/ 11484 h 472"/>
                  <a:gd name="T8" fmla="*/ 7311 w 855"/>
                  <a:gd name="T9" fmla="*/ 14201 h 472"/>
                  <a:gd name="T10" fmla="*/ 8928 w 855"/>
                  <a:gd name="T11" fmla="*/ 16630 h 472"/>
                  <a:gd name="T12" fmla="*/ 10610 w 855"/>
                  <a:gd name="T13" fmla="*/ 18902 h 472"/>
                  <a:gd name="T14" fmla="*/ 12198 w 855"/>
                  <a:gd name="T15" fmla="*/ 21056 h 472"/>
                  <a:gd name="T16" fmla="*/ 13815 w 855"/>
                  <a:gd name="T17" fmla="*/ 22921 h 472"/>
                  <a:gd name="T18" fmla="*/ 15423 w 855"/>
                  <a:gd name="T19" fmla="*/ 24705 h 472"/>
                  <a:gd name="T20" fmla="*/ 17082 w 855"/>
                  <a:gd name="T21" fmla="*/ 26405 h 472"/>
                  <a:gd name="T22" fmla="*/ 18702 w 855"/>
                  <a:gd name="T23" fmla="*/ 27913 h 472"/>
                  <a:gd name="T24" fmla="*/ 20302 w 855"/>
                  <a:gd name="T25" fmla="*/ 29243 h 472"/>
                  <a:gd name="T26" fmla="*/ 21890 w 855"/>
                  <a:gd name="T27" fmla="*/ 30540 h 472"/>
                  <a:gd name="T28" fmla="*/ 23589 w 855"/>
                  <a:gd name="T29" fmla="*/ 31667 h 472"/>
                  <a:gd name="T30" fmla="*/ 25189 w 855"/>
                  <a:gd name="T31" fmla="*/ 32800 h 472"/>
                  <a:gd name="T32" fmla="*/ 26777 w 855"/>
                  <a:gd name="T33" fmla="*/ 33761 h 472"/>
                  <a:gd name="T34" fmla="*/ 28364 w 855"/>
                  <a:gd name="T35" fmla="*/ 34666 h 472"/>
                  <a:gd name="T36" fmla="*/ 30074 w 855"/>
                  <a:gd name="T37" fmla="*/ 35532 h 472"/>
                  <a:gd name="T38" fmla="*/ 31661 w 855"/>
                  <a:gd name="T39" fmla="*/ 36296 h 472"/>
                  <a:gd name="T40" fmla="*/ 33249 w 855"/>
                  <a:gd name="T41" fmla="*/ 37016 h 472"/>
                  <a:gd name="T42" fmla="*/ 34836 w 855"/>
                  <a:gd name="T43" fmla="*/ 37700 h 472"/>
                  <a:gd name="T44" fmla="*/ 36548 w 855"/>
                  <a:gd name="T45" fmla="*/ 38266 h 472"/>
                  <a:gd name="T46" fmla="*/ 38136 w 855"/>
                  <a:gd name="T47" fmla="*/ 38832 h 472"/>
                  <a:gd name="T48" fmla="*/ 39723 w 855"/>
                  <a:gd name="T49" fmla="*/ 39288 h 472"/>
                  <a:gd name="T50" fmla="*/ 41353 w 855"/>
                  <a:gd name="T51" fmla="*/ 39730 h 472"/>
                  <a:gd name="T52" fmla="*/ 43023 w 855"/>
                  <a:gd name="T53" fmla="*/ 40236 h 472"/>
                  <a:gd name="T54" fmla="*/ 44610 w 855"/>
                  <a:gd name="T55" fmla="*/ 40618 h 472"/>
                  <a:gd name="T56" fmla="*/ 46240 w 855"/>
                  <a:gd name="T57" fmla="*/ 40987 h 472"/>
                  <a:gd name="T58" fmla="*/ 47828 w 855"/>
                  <a:gd name="T59" fmla="*/ 41258 h 472"/>
                  <a:gd name="T60" fmla="*/ 49490 w 855"/>
                  <a:gd name="T61" fmla="*/ 41645 h 472"/>
                  <a:gd name="T62" fmla="*/ 51127 w 855"/>
                  <a:gd name="T63" fmla="*/ 41903 h 472"/>
                  <a:gd name="T64" fmla="*/ 52715 w 855"/>
                  <a:gd name="T65" fmla="*/ 42082 h 472"/>
                  <a:gd name="T66" fmla="*/ 54375 w 855"/>
                  <a:gd name="T67" fmla="*/ 42389 h 472"/>
                  <a:gd name="T68" fmla="*/ 55965 w 855"/>
                  <a:gd name="T69" fmla="*/ 42588 h 472"/>
                  <a:gd name="T70" fmla="*/ 57599 w 855"/>
                  <a:gd name="T71" fmla="*/ 42771 h 472"/>
                  <a:gd name="T72" fmla="*/ 59187 w 855"/>
                  <a:gd name="T73" fmla="*/ 42955 h 472"/>
                  <a:gd name="T74" fmla="*/ 60849 w 855"/>
                  <a:gd name="T75" fmla="*/ 43153 h 472"/>
                  <a:gd name="T76" fmla="*/ 62486 w 855"/>
                  <a:gd name="T77" fmla="*/ 43337 h 472"/>
                  <a:gd name="T78" fmla="*/ 64074 w 855"/>
                  <a:gd name="T79" fmla="*/ 43411 h 472"/>
                  <a:gd name="T80" fmla="*/ 65674 w 855"/>
                  <a:gd name="T81" fmla="*/ 43615 h 472"/>
                  <a:gd name="T82" fmla="*/ 67366 w 855"/>
                  <a:gd name="T83" fmla="*/ 43719 h 472"/>
                  <a:gd name="T84" fmla="*/ 68954 w 855"/>
                  <a:gd name="T85" fmla="*/ 43793 h 472"/>
                  <a:gd name="T86" fmla="*/ 70561 w 855"/>
                  <a:gd name="T87" fmla="*/ 43903 h 472"/>
                  <a:gd name="T88" fmla="*/ 72149 w 855"/>
                  <a:gd name="T89" fmla="*/ 43977 h 472"/>
                  <a:gd name="T90" fmla="*/ 73841 w 855"/>
                  <a:gd name="T91" fmla="*/ 44101 h 472"/>
                  <a:gd name="T92" fmla="*/ 75446 w 855"/>
                  <a:gd name="T93" fmla="*/ 44175 h 472"/>
                  <a:gd name="T94" fmla="*/ 77033 w 855"/>
                  <a:gd name="T95" fmla="*/ 44285 h 472"/>
                  <a:gd name="T96" fmla="*/ 78621 w 855"/>
                  <a:gd name="T97" fmla="*/ 44359 h 472"/>
                  <a:gd name="T98" fmla="*/ 80328 w 855"/>
                  <a:gd name="T99" fmla="*/ 44359 h 4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5"/>
                  <a:gd name="T151" fmla="*/ 0 h 472"/>
                  <a:gd name="T152" fmla="*/ 855 w 855"/>
                  <a:gd name="T153" fmla="*/ 472 h 47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5" h="472">
                    <a:moveTo>
                      <a:pt x="0" y="0"/>
                    </a:moveTo>
                    <a:lnTo>
                      <a:pt x="9" y="20"/>
                    </a:lnTo>
                    <a:lnTo>
                      <a:pt x="18" y="38"/>
                    </a:lnTo>
                    <a:lnTo>
                      <a:pt x="26" y="57"/>
                    </a:lnTo>
                    <a:lnTo>
                      <a:pt x="35" y="74"/>
                    </a:lnTo>
                    <a:lnTo>
                      <a:pt x="43" y="91"/>
                    </a:lnTo>
                    <a:lnTo>
                      <a:pt x="52" y="106"/>
                    </a:lnTo>
                    <a:lnTo>
                      <a:pt x="61" y="122"/>
                    </a:lnTo>
                    <a:lnTo>
                      <a:pt x="69" y="136"/>
                    </a:lnTo>
                    <a:lnTo>
                      <a:pt x="78" y="151"/>
                    </a:lnTo>
                    <a:lnTo>
                      <a:pt x="87" y="164"/>
                    </a:lnTo>
                    <a:lnTo>
                      <a:pt x="95" y="177"/>
                    </a:lnTo>
                    <a:lnTo>
                      <a:pt x="104" y="189"/>
                    </a:lnTo>
                    <a:lnTo>
                      <a:pt x="113" y="201"/>
                    </a:lnTo>
                    <a:lnTo>
                      <a:pt x="121" y="213"/>
                    </a:lnTo>
                    <a:lnTo>
                      <a:pt x="130" y="224"/>
                    </a:lnTo>
                    <a:lnTo>
                      <a:pt x="138" y="234"/>
                    </a:lnTo>
                    <a:lnTo>
                      <a:pt x="147" y="244"/>
                    </a:lnTo>
                    <a:lnTo>
                      <a:pt x="156" y="254"/>
                    </a:lnTo>
                    <a:lnTo>
                      <a:pt x="164" y="263"/>
                    </a:lnTo>
                    <a:lnTo>
                      <a:pt x="173" y="272"/>
                    </a:lnTo>
                    <a:lnTo>
                      <a:pt x="182" y="281"/>
                    </a:lnTo>
                    <a:lnTo>
                      <a:pt x="190" y="289"/>
                    </a:lnTo>
                    <a:lnTo>
                      <a:pt x="199" y="297"/>
                    </a:lnTo>
                    <a:lnTo>
                      <a:pt x="207" y="304"/>
                    </a:lnTo>
                    <a:lnTo>
                      <a:pt x="216" y="311"/>
                    </a:lnTo>
                    <a:lnTo>
                      <a:pt x="225" y="318"/>
                    </a:lnTo>
                    <a:lnTo>
                      <a:pt x="233" y="325"/>
                    </a:lnTo>
                    <a:lnTo>
                      <a:pt x="242" y="331"/>
                    </a:lnTo>
                    <a:lnTo>
                      <a:pt x="251" y="337"/>
                    </a:lnTo>
                    <a:lnTo>
                      <a:pt x="259" y="343"/>
                    </a:lnTo>
                    <a:lnTo>
                      <a:pt x="268" y="349"/>
                    </a:lnTo>
                    <a:lnTo>
                      <a:pt x="276" y="354"/>
                    </a:lnTo>
                    <a:lnTo>
                      <a:pt x="285" y="359"/>
                    </a:lnTo>
                    <a:lnTo>
                      <a:pt x="294" y="364"/>
                    </a:lnTo>
                    <a:lnTo>
                      <a:pt x="302" y="369"/>
                    </a:lnTo>
                    <a:lnTo>
                      <a:pt x="311" y="374"/>
                    </a:lnTo>
                    <a:lnTo>
                      <a:pt x="320" y="378"/>
                    </a:lnTo>
                    <a:lnTo>
                      <a:pt x="328" y="382"/>
                    </a:lnTo>
                    <a:lnTo>
                      <a:pt x="337" y="386"/>
                    </a:lnTo>
                    <a:lnTo>
                      <a:pt x="346" y="390"/>
                    </a:lnTo>
                    <a:lnTo>
                      <a:pt x="354" y="394"/>
                    </a:lnTo>
                    <a:lnTo>
                      <a:pt x="363" y="397"/>
                    </a:lnTo>
                    <a:lnTo>
                      <a:pt x="371" y="401"/>
                    </a:lnTo>
                    <a:lnTo>
                      <a:pt x="380" y="404"/>
                    </a:lnTo>
                    <a:lnTo>
                      <a:pt x="389" y="407"/>
                    </a:lnTo>
                    <a:lnTo>
                      <a:pt x="397" y="410"/>
                    </a:lnTo>
                    <a:lnTo>
                      <a:pt x="406" y="413"/>
                    </a:lnTo>
                    <a:lnTo>
                      <a:pt x="415" y="416"/>
                    </a:lnTo>
                    <a:lnTo>
                      <a:pt x="423" y="418"/>
                    </a:lnTo>
                    <a:lnTo>
                      <a:pt x="432" y="421"/>
                    </a:lnTo>
                    <a:lnTo>
                      <a:pt x="440" y="423"/>
                    </a:lnTo>
                    <a:lnTo>
                      <a:pt x="449" y="426"/>
                    </a:lnTo>
                    <a:lnTo>
                      <a:pt x="458" y="428"/>
                    </a:lnTo>
                    <a:lnTo>
                      <a:pt x="466" y="430"/>
                    </a:lnTo>
                    <a:lnTo>
                      <a:pt x="475" y="432"/>
                    </a:lnTo>
                    <a:lnTo>
                      <a:pt x="484" y="434"/>
                    </a:lnTo>
                    <a:lnTo>
                      <a:pt x="492" y="436"/>
                    </a:lnTo>
                    <a:lnTo>
                      <a:pt x="501" y="438"/>
                    </a:lnTo>
                    <a:lnTo>
                      <a:pt x="509" y="439"/>
                    </a:lnTo>
                    <a:lnTo>
                      <a:pt x="518" y="441"/>
                    </a:lnTo>
                    <a:lnTo>
                      <a:pt x="527" y="443"/>
                    </a:lnTo>
                    <a:lnTo>
                      <a:pt x="535" y="444"/>
                    </a:lnTo>
                    <a:lnTo>
                      <a:pt x="544" y="446"/>
                    </a:lnTo>
                    <a:lnTo>
                      <a:pt x="553" y="447"/>
                    </a:lnTo>
                    <a:lnTo>
                      <a:pt x="561" y="448"/>
                    </a:lnTo>
                    <a:lnTo>
                      <a:pt x="570" y="450"/>
                    </a:lnTo>
                    <a:lnTo>
                      <a:pt x="579" y="451"/>
                    </a:lnTo>
                    <a:lnTo>
                      <a:pt x="587" y="452"/>
                    </a:lnTo>
                    <a:lnTo>
                      <a:pt x="596" y="453"/>
                    </a:lnTo>
                    <a:lnTo>
                      <a:pt x="604" y="454"/>
                    </a:lnTo>
                    <a:lnTo>
                      <a:pt x="613" y="455"/>
                    </a:lnTo>
                    <a:lnTo>
                      <a:pt x="622" y="456"/>
                    </a:lnTo>
                    <a:lnTo>
                      <a:pt x="630" y="457"/>
                    </a:lnTo>
                    <a:lnTo>
                      <a:pt x="639" y="458"/>
                    </a:lnTo>
                    <a:lnTo>
                      <a:pt x="648" y="459"/>
                    </a:lnTo>
                    <a:lnTo>
                      <a:pt x="656" y="460"/>
                    </a:lnTo>
                    <a:lnTo>
                      <a:pt x="665" y="461"/>
                    </a:lnTo>
                    <a:lnTo>
                      <a:pt x="673" y="462"/>
                    </a:lnTo>
                    <a:lnTo>
                      <a:pt x="682" y="462"/>
                    </a:lnTo>
                    <a:lnTo>
                      <a:pt x="691" y="463"/>
                    </a:lnTo>
                    <a:lnTo>
                      <a:pt x="699" y="464"/>
                    </a:lnTo>
                    <a:lnTo>
                      <a:pt x="708" y="464"/>
                    </a:lnTo>
                    <a:lnTo>
                      <a:pt x="717" y="465"/>
                    </a:lnTo>
                    <a:lnTo>
                      <a:pt x="725" y="466"/>
                    </a:lnTo>
                    <a:lnTo>
                      <a:pt x="734" y="466"/>
                    </a:lnTo>
                    <a:lnTo>
                      <a:pt x="742" y="467"/>
                    </a:lnTo>
                    <a:lnTo>
                      <a:pt x="751" y="467"/>
                    </a:lnTo>
                    <a:lnTo>
                      <a:pt x="760" y="468"/>
                    </a:lnTo>
                    <a:lnTo>
                      <a:pt x="768" y="468"/>
                    </a:lnTo>
                    <a:lnTo>
                      <a:pt x="777" y="469"/>
                    </a:lnTo>
                    <a:lnTo>
                      <a:pt x="786" y="469"/>
                    </a:lnTo>
                    <a:lnTo>
                      <a:pt x="794" y="470"/>
                    </a:lnTo>
                    <a:lnTo>
                      <a:pt x="803" y="470"/>
                    </a:lnTo>
                    <a:lnTo>
                      <a:pt x="812" y="471"/>
                    </a:lnTo>
                    <a:lnTo>
                      <a:pt x="820" y="471"/>
                    </a:lnTo>
                    <a:lnTo>
                      <a:pt x="829" y="471"/>
                    </a:lnTo>
                    <a:lnTo>
                      <a:pt x="837" y="472"/>
                    </a:lnTo>
                    <a:lnTo>
                      <a:pt x="846" y="472"/>
                    </a:lnTo>
                    <a:lnTo>
                      <a:pt x="855" y="472"/>
                    </a:lnTo>
                  </a:path>
                </a:pathLst>
              </a:custGeom>
              <a:noFill/>
              <a:ln w="2">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71" name="Freeform 1836"/>
              <p:cNvSpPr>
                <a:spLocks/>
              </p:cNvSpPr>
              <p:nvPr/>
            </p:nvSpPr>
            <p:spPr bwMode="auto">
              <a:xfrm>
                <a:off x="280" y="343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2" name="Freeform 1837"/>
              <p:cNvSpPr>
                <a:spLocks/>
              </p:cNvSpPr>
              <p:nvPr/>
            </p:nvSpPr>
            <p:spPr bwMode="auto">
              <a:xfrm>
                <a:off x="303" y="346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3" name="Freeform 1838"/>
              <p:cNvSpPr>
                <a:spLocks/>
              </p:cNvSpPr>
              <p:nvPr/>
            </p:nvSpPr>
            <p:spPr bwMode="auto">
              <a:xfrm>
                <a:off x="325" y="3486"/>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4" name="Freeform 1839"/>
              <p:cNvSpPr>
                <a:spLocks/>
              </p:cNvSpPr>
              <p:nvPr/>
            </p:nvSpPr>
            <p:spPr bwMode="auto">
              <a:xfrm>
                <a:off x="345" y="350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5" name="Freeform 1840"/>
              <p:cNvSpPr>
                <a:spLocks/>
              </p:cNvSpPr>
              <p:nvPr/>
            </p:nvSpPr>
            <p:spPr bwMode="auto">
              <a:xfrm>
                <a:off x="367" y="353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6" name="Freeform 1841"/>
              <p:cNvSpPr>
                <a:spLocks/>
              </p:cNvSpPr>
              <p:nvPr/>
            </p:nvSpPr>
            <p:spPr bwMode="auto">
              <a:xfrm>
                <a:off x="387" y="3551"/>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7" name="Freeform 1842"/>
              <p:cNvSpPr>
                <a:spLocks/>
              </p:cNvSpPr>
              <p:nvPr/>
            </p:nvSpPr>
            <p:spPr bwMode="auto">
              <a:xfrm>
                <a:off x="409" y="357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8" name="Freeform 1843"/>
              <p:cNvSpPr>
                <a:spLocks/>
              </p:cNvSpPr>
              <p:nvPr/>
            </p:nvSpPr>
            <p:spPr bwMode="auto">
              <a:xfrm>
                <a:off x="432" y="3590"/>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79" name="Freeform 1844"/>
              <p:cNvSpPr>
                <a:spLocks/>
              </p:cNvSpPr>
              <p:nvPr/>
            </p:nvSpPr>
            <p:spPr bwMode="auto">
              <a:xfrm>
                <a:off x="451" y="360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0" name="Freeform 1845"/>
              <p:cNvSpPr>
                <a:spLocks/>
              </p:cNvSpPr>
              <p:nvPr/>
            </p:nvSpPr>
            <p:spPr bwMode="auto">
              <a:xfrm>
                <a:off x="474" y="362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1" name="Freeform 1846"/>
              <p:cNvSpPr>
                <a:spLocks/>
              </p:cNvSpPr>
              <p:nvPr/>
            </p:nvSpPr>
            <p:spPr bwMode="auto">
              <a:xfrm>
                <a:off x="496" y="364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2" name="Freeform 1847"/>
              <p:cNvSpPr>
                <a:spLocks/>
              </p:cNvSpPr>
              <p:nvPr/>
            </p:nvSpPr>
            <p:spPr bwMode="auto">
              <a:xfrm>
                <a:off x="516" y="365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3" name="Freeform 1848"/>
              <p:cNvSpPr>
                <a:spLocks/>
              </p:cNvSpPr>
              <p:nvPr/>
            </p:nvSpPr>
            <p:spPr bwMode="auto">
              <a:xfrm>
                <a:off x="538" y="367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4" name="Freeform 1849"/>
              <p:cNvSpPr>
                <a:spLocks/>
              </p:cNvSpPr>
              <p:nvPr/>
            </p:nvSpPr>
            <p:spPr bwMode="auto">
              <a:xfrm>
                <a:off x="561" y="3687"/>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5" name="Freeform 1850"/>
              <p:cNvSpPr>
                <a:spLocks/>
              </p:cNvSpPr>
              <p:nvPr/>
            </p:nvSpPr>
            <p:spPr bwMode="auto">
              <a:xfrm>
                <a:off x="580" y="370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6" name="Freeform 1851"/>
              <p:cNvSpPr>
                <a:spLocks/>
              </p:cNvSpPr>
              <p:nvPr/>
            </p:nvSpPr>
            <p:spPr bwMode="auto">
              <a:xfrm>
                <a:off x="603" y="371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7" name="Freeform 1852"/>
              <p:cNvSpPr>
                <a:spLocks/>
              </p:cNvSpPr>
              <p:nvPr/>
            </p:nvSpPr>
            <p:spPr bwMode="auto">
              <a:xfrm>
                <a:off x="623" y="3727"/>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8" name="Freeform 1853"/>
              <p:cNvSpPr>
                <a:spLocks/>
              </p:cNvSpPr>
              <p:nvPr/>
            </p:nvSpPr>
            <p:spPr bwMode="auto">
              <a:xfrm>
                <a:off x="645" y="3739"/>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89" name="Freeform 1854"/>
              <p:cNvSpPr>
                <a:spLocks/>
              </p:cNvSpPr>
              <p:nvPr/>
            </p:nvSpPr>
            <p:spPr bwMode="auto">
              <a:xfrm>
                <a:off x="667" y="3752"/>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0" name="Freeform 1855"/>
              <p:cNvSpPr>
                <a:spLocks/>
              </p:cNvSpPr>
              <p:nvPr/>
            </p:nvSpPr>
            <p:spPr bwMode="auto">
              <a:xfrm>
                <a:off x="687" y="376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1" name="Freeform 1856"/>
              <p:cNvSpPr>
                <a:spLocks/>
              </p:cNvSpPr>
              <p:nvPr/>
            </p:nvSpPr>
            <p:spPr bwMode="auto">
              <a:xfrm>
                <a:off x="709" y="377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2" name="Freeform 1857"/>
              <p:cNvSpPr>
                <a:spLocks/>
              </p:cNvSpPr>
              <p:nvPr/>
            </p:nvSpPr>
            <p:spPr bwMode="auto">
              <a:xfrm>
                <a:off x="732" y="378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3" name="Freeform 1858"/>
              <p:cNvSpPr>
                <a:spLocks/>
              </p:cNvSpPr>
              <p:nvPr/>
            </p:nvSpPr>
            <p:spPr bwMode="auto">
              <a:xfrm>
                <a:off x="752" y="3794"/>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4" name="Freeform 1859"/>
              <p:cNvSpPr>
                <a:spLocks/>
              </p:cNvSpPr>
              <p:nvPr/>
            </p:nvSpPr>
            <p:spPr bwMode="auto">
              <a:xfrm>
                <a:off x="774" y="3804"/>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5" name="Freeform 1860"/>
              <p:cNvSpPr>
                <a:spLocks/>
              </p:cNvSpPr>
              <p:nvPr/>
            </p:nvSpPr>
            <p:spPr bwMode="auto">
              <a:xfrm>
                <a:off x="794" y="3814"/>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6" name="Freeform 1861"/>
              <p:cNvSpPr>
                <a:spLocks/>
              </p:cNvSpPr>
              <p:nvPr/>
            </p:nvSpPr>
            <p:spPr bwMode="auto">
              <a:xfrm>
                <a:off x="816" y="3824"/>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7" name="Freeform 1862"/>
              <p:cNvSpPr>
                <a:spLocks/>
              </p:cNvSpPr>
              <p:nvPr/>
            </p:nvSpPr>
            <p:spPr bwMode="auto">
              <a:xfrm>
                <a:off x="838" y="383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8" name="Freeform 1863"/>
              <p:cNvSpPr>
                <a:spLocks/>
              </p:cNvSpPr>
              <p:nvPr/>
            </p:nvSpPr>
            <p:spPr bwMode="auto">
              <a:xfrm>
                <a:off x="858" y="383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099" name="Freeform 1864"/>
              <p:cNvSpPr>
                <a:spLocks/>
              </p:cNvSpPr>
              <p:nvPr/>
            </p:nvSpPr>
            <p:spPr bwMode="auto">
              <a:xfrm>
                <a:off x="881" y="3846"/>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0" name="Freeform 1865"/>
              <p:cNvSpPr>
                <a:spLocks/>
              </p:cNvSpPr>
              <p:nvPr/>
            </p:nvSpPr>
            <p:spPr bwMode="auto">
              <a:xfrm>
                <a:off x="903" y="385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1" name="Freeform 1866"/>
              <p:cNvSpPr>
                <a:spLocks/>
              </p:cNvSpPr>
              <p:nvPr/>
            </p:nvSpPr>
            <p:spPr bwMode="auto">
              <a:xfrm>
                <a:off x="923" y="3861"/>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2" name="Freeform 1867"/>
              <p:cNvSpPr>
                <a:spLocks/>
              </p:cNvSpPr>
              <p:nvPr/>
            </p:nvSpPr>
            <p:spPr bwMode="auto">
              <a:xfrm>
                <a:off x="945" y="386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3" name="Freeform 1868"/>
              <p:cNvSpPr>
                <a:spLocks/>
              </p:cNvSpPr>
              <p:nvPr/>
            </p:nvSpPr>
            <p:spPr bwMode="auto">
              <a:xfrm>
                <a:off x="965" y="3876"/>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4" name="Freeform 1869"/>
              <p:cNvSpPr>
                <a:spLocks/>
              </p:cNvSpPr>
              <p:nvPr/>
            </p:nvSpPr>
            <p:spPr bwMode="auto">
              <a:xfrm>
                <a:off x="987" y="3881"/>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5" name="Freeform 1870"/>
              <p:cNvSpPr>
                <a:spLocks/>
              </p:cNvSpPr>
              <p:nvPr/>
            </p:nvSpPr>
            <p:spPr bwMode="auto">
              <a:xfrm>
                <a:off x="1010" y="3888"/>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6" name="Freeform 1871"/>
              <p:cNvSpPr>
                <a:spLocks/>
              </p:cNvSpPr>
              <p:nvPr/>
            </p:nvSpPr>
            <p:spPr bwMode="auto">
              <a:xfrm>
                <a:off x="1029" y="389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7" name="Freeform 1872"/>
              <p:cNvSpPr>
                <a:spLocks/>
              </p:cNvSpPr>
              <p:nvPr/>
            </p:nvSpPr>
            <p:spPr bwMode="auto">
              <a:xfrm>
                <a:off x="1052" y="389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8" name="Freeform 1873"/>
              <p:cNvSpPr>
                <a:spLocks/>
              </p:cNvSpPr>
              <p:nvPr/>
            </p:nvSpPr>
            <p:spPr bwMode="auto">
              <a:xfrm>
                <a:off x="1074" y="390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09" name="Freeform 1874"/>
              <p:cNvSpPr>
                <a:spLocks/>
              </p:cNvSpPr>
              <p:nvPr/>
            </p:nvSpPr>
            <p:spPr bwMode="auto">
              <a:xfrm>
                <a:off x="1094" y="391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0" name="Freeform 1875"/>
              <p:cNvSpPr>
                <a:spLocks/>
              </p:cNvSpPr>
              <p:nvPr/>
            </p:nvSpPr>
            <p:spPr bwMode="auto">
              <a:xfrm>
                <a:off x="1116" y="391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1" name="Freeform 1876"/>
              <p:cNvSpPr>
                <a:spLocks/>
              </p:cNvSpPr>
              <p:nvPr/>
            </p:nvSpPr>
            <p:spPr bwMode="auto">
              <a:xfrm>
                <a:off x="1139" y="3918"/>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2" name="Freeform 1877"/>
              <p:cNvSpPr>
                <a:spLocks/>
              </p:cNvSpPr>
              <p:nvPr/>
            </p:nvSpPr>
            <p:spPr bwMode="auto">
              <a:xfrm>
                <a:off x="1158" y="3923"/>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3" name="Freeform 1878"/>
              <p:cNvSpPr>
                <a:spLocks/>
              </p:cNvSpPr>
              <p:nvPr/>
            </p:nvSpPr>
            <p:spPr bwMode="auto">
              <a:xfrm>
                <a:off x="1181" y="3928"/>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4" name="Freeform 1879"/>
              <p:cNvSpPr>
                <a:spLocks/>
              </p:cNvSpPr>
              <p:nvPr/>
            </p:nvSpPr>
            <p:spPr bwMode="auto">
              <a:xfrm>
                <a:off x="1201" y="3933"/>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5" name="Freeform 1880"/>
              <p:cNvSpPr>
                <a:spLocks/>
              </p:cNvSpPr>
              <p:nvPr/>
            </p:nvSpPr>
            <p:spPr bwMode="auto">
              <a:xfrm>
                <a:off x="1223" y="393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6" name="Freeform 1881"/>
              <p:cNvSpPr>
                <a:spLocks/>
              </p:cNvSpPr>
              <p:nvPr/>
            </p:nvSpPr>
            <p:spPr bwMode="auto">
              <a:xfrm>
                <a:off x="1245" y="394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7" name="Freeform 1882"/>
              <p:cNvSpPr>
                <a:spLocks/>
              </p:cNvSpPr>
              <p:nvPr/>
            </p:nvSpPr>
            <p:spPr bwMode="auto">
              <a:xfrm>
                <a:off x="1265" y="3943"/>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8" name="Freeform 1883"/>
              <p:cNvSpPr>
                <a:spLocks/>
              </p:cNvSpPr>
              <p:nvPr/>
            </p:nvSpPr>
            <p:spPr bwMode="auto">
              <a:xfrm>
                <a:off x="1287" y="3948"/>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19" name="Freeform 1884"/>
              <p:cNvSpPr>
                <a:spLocks/>
              </p:cNvSpPr>
              <p:nvPr/>
            </p:nvSpPr>
            <p:spPr bwMode="auto">
              <a:xfrm>
                <a:off x="1310" y="395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0" name="Freeform 1885"/>
              <p:cNvSpPr>
                <a:spLocks/>
              </p:cNvSpPr>
              <p:nvPr/>
            </p:nvSpPr>
            <p:spPr bwMode="auto">
              <a:xfrm>
                <a:off x="1330" y="3953"/>
                <a:ext cx="19" cy="19"/>
              </a:xfrm>
              <a:custGeom>
                <a:avLst/>
                <a:gdLst>
                  <a:gd name="T0" fmla="*/ 10 w 19"/>
                  <a:gd name="T1" fmla="*/ 0 h 19"/>
                  <a:gd name="T2" fmla="*/ 19 w 19"/>
                  <a:gd name="T3" fmla="*/ 9 h 19"/>
                  <a:gd name="T4" fmla="*/ 10 w 19"/>
                  <a:gd name="T5" fmla="*/ 19 h 19"/>
                  <a:gd name="T6" fmla="*/ 0 w 19"/>
                  <a:gd name="T7" fmla="*/ 9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1" name="Freeform 1886"/>
              <p:cNvSpPr>
                <a:spLocks/>
              </p:cNvSpPr>
              <p:nvPr/>
            </p:nvSpPr>
            <p:spPr bwMode="auto">
              <a:xfrm>
                <a:off x="1352" y="395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2" name="Freeform 1887"/>
              <p:cNvSpPr>
                <a:spLocks/>
              </p:cNvSpPr>
              <p:nvPr/>
            </p:nvSpPr>
            <p:spPr bwMode="auto">
              <a:xfrm>
                <a:off x="1372" y="396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3" name="Freeform 1888"/>
              <p:cNvSpPr>
                <a:spLocks/>
              </p:cNvSpPr>
              <p:nvPr/>
            </p:nvSpPr>
            <p:spPr bwMode="auto">
              <a:xfrm>
                <a:off x="1394" y="396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4" name="Freeform 1889"/>
              <p:cNvSpPr>
                <a:spLocks/>
              </p:cNvSpPr>
              <p:nvPr/>
            </p:nvSpPr>
            <p:spPr bwMode="auto">
              <a:xfrm>
                <a:off x="1416" y="396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5" name="Freeform 1890"/>
              <p:cNvSpPr>
                <a:spLocks/>
              </p:cNvSpPr>
              <p:nvPr/>
            </p:nvSpPr>
            <p:spPr bwMode="auto">
              <a:xfrm>
                <a:off x="1436" y="396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6" name="Freeform 1891"/>
              <p:cNvSpPr>
                <a:spLocks/>
              </p:cNvSpPr>
              <p:nvPr/>
            </p:nvSpPr>
            <p:spPr bwMode="auto">
              <a:xfrm>
                <a:off x="1459" y="3970"/>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7" name="Freeform 1892"/>
              <p:cNvSpPr>
                <a:spLocks/>
              </p:cNvSpPr>
              <p:nvPr/>
            </p:nvSpPr>
            <p:spPr bwMode="auto">
              <a:xfrm>
                <a:off x="1481" y="397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8" name="Freeform 1893"/>
              <p:cNvSpPr>
                <a:spLocks/>
              </p:cNvSpPr>
              <p:nvPr/>
            </p:nvSpPr>
            <p:spPr bwMode="auto">
              <a:xfrm>
                <a:off x="1501" y="397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29" name="Freeform 1894"/>
              <p:cNvSpPr>
                <a:spLocks/>
              </p:cNvSpPr>
              <p:nvPr/>
            </p:nvSpPr>
            <p:spPr bwMode="auto">
              <a:xfrm>
                <a:off x="1523" y="397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0" name="Freeform 1895"/>
              <p:cNvSpPr>
                <a:spLocks/>
              </p:cNvSpPr>
              <p:nvPr/>
            </p:nvSpPr>
            <p:spPr bwMode="auto">
              <a:xfrm>
                <a:off x="1543" y="398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1" name="Freeform 1896"/>
              <p:cNvSpPr>
                <a:spLocks/>
              </p:cNvSpPr>
              <p:nvPr/>
            </p:nvSpPr>
            <p:spPr bwMode="auto">
              <a:xfrm>
                <a:off x="1565" y="398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2" name="Freeform 1897"/>
              <p:cNvSpPr>
                <a:spLocks/>
              </p:cNvSpPr>
              <p:nvPr/>
            </p:nvSpPr>
            <p:spPr bwMode="auto">
              <a:xfrm>
                <a:off x="1588" y="3982"/>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3" name="Freeform 1898"/>
              <p:cNvSpPr>
                <a:spLocks/>
              </p:cNvSpPr>
              <p:nvPr/>
            </p:nvSpPr>
            <p:spPr bwMode="auto">
              <a:xfrm>
                <a:off x="1607" y="398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4" name="Freeform 1899"/>
              <p:cNvSpPr>
                <a:spLocks/>
              </p:cNvSpPr>
              <p:nvPr/>
            </p:nvSpPr>
            <p:spPr bwMode="auto">
              <a:xfrm>
                <a:off x="1630" y="398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5" name="Freeform 1900"/>
              <p:cNvSpPr>
                <a:spLocks/>
              </p:cNvSpPr>
              <p:nvPr/>
            </p:nvSpPr>
            <p:spPr bwMode="auto">
              <a:xfrm>
                <a:off x="1652" y="399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6" name="Freeform 1901"/>
              <p:cNvSpPr>
                <a:spLocks/>
              </p:cNvSpPr>
              <p:nvPr/>
            </p:nvSpPr>
            <p:spPr bwMode="auto">
              <a:xfrm>
                <a:off x="1672" y="399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7" name="Freeform 1902"/>
              <p:cNvSpPr>
                <a:spLocks/>
              </p:cNvSpPr>
              <p:nvPr/>
            </p:nvSpPr>
            <p:spPr bwMode="auto">
              <a:xfrm>
                <a:off x="1694" y="399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8" name="Freeform 1903"/>
              <p:cNvSpPr>
                <a:spLocks/>
              </p:cNvSpPr>
              <p:nvPr/>
            </p:nvSpPr>
            <p:spPr bwMode="auto">
              <a:xfrm>
                <a:off x="1717" y="3995"/>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39" name="Freeform 1904"/>
              <p:cNvSpPr>
                <a:spLocks/>
              </p:cNvSpPr>
              <p:nvPr/>
            </p:nvSpPr>
            <p:spPr bwMode="auto">
              <a:xfrm>
                <a:off x="1736" y="3995"/>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0" name="Freeform 1905"/>
              <p:cNvSpPr>
                <a:spLocks/>
              </p:cNvSpPr>
              <p:nvPr/>
            </p:nvSpPr>
            <p:spPr bwMode="auto">
              <a:xfrm>
                <a:off x="1759" y="399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1" name="Freeform 1906"/>
              <p:cNvSpPr>
                <a:spLocks/>
              </p:cNvSpPr>
              <p:nvPr/>
            </p:nvSpPr>
            <p:spPr bwMode="auto">
              <a:xfrm>
                <a:off x="1779" y="3997"/>
                <a:ext cx="19" cy="20"/>
              </a:xfrm>
              <a:custGeom>
                <a:avLst/>
                <a:gdLst>
                  <a:gd name="T0" fmla="*/ 10 w 19"/>
                  <a:gd name="T1" fmla="*/ 0 h 20"/>
                  <a:gd name="T2" fmla="*/ 19 w 19"/>
                  <a:gd name="T3" fmla="*/ 10 h 20"/>
                  <a:gd name="T4" fmla="*/ 10 w 19"/>
                  <a:gd name="T5" fmla="*/ 20 h 20"/>
                  <a:gd name="T6" fmla="*/ 0 w 19"/>
                  <a:gd name="T7" fmla="*/ 10 h 20"/>
                  <a:gd name="T8" fmla="*/ 1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0" y="0"/>
                    </a:moveTo>
                    <a:lnTo>
                      <a:pt x="19"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2" name="Freeform 1907"/>
              <p:cNvSpPr>
                <a:spLocks/>
              </p:cNvSpPr>
              <p:nvPr/>
            </p:nvSpPr>
            <p:spPr bwMode="auto">
              <a:xfrm>
                <a:off x="1801" y="400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3" name="Freeform 1908"/>
              <p:cNvSpPr>
                <a:spLocks/>
              </p:cNvSpPr>
              <p:nvPr/>
            </p:nvSpPr>
            <p:spPr bwMode="auto">
              <a:xfrm>
                <a:off x="1823" y="400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4" name="Freeform 1909"/>
              <p:cNvSpPr>
                <a:spLocks/>
              </p:cNvSpPr>
              <p:nvPr/>
            </p:nvSpPr>
            <p:spPr bwMode="auto">
              <a:xfrm>
                <a:off x="1843" y="400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5" name="Freeform 1910"/>
              <p:cNvSpPr>
                <a:spLocks/>
              </p:cNvSpPr>
              <p:nvPr/>
            </p:nvSpPr>
            <p:spPr bwMode="auto">
              <a:xfrm>
                <a:off x="1865" y="400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6" name="Freeform 1911"/>
              <p:cNvSpPr>
                <a:spLocks/>
              </p:cNvSpPr>
              <p:nvPr/>
            </p:nvSpPr>
            <p:spPr bwMode="auto">
              <a:xfrm>
                <a:off x="1888" y="4005"/>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7" name="Freeform 1912"/>
              <p:cNvSpPr>
                <a:spLocks/>
              </p:cNvSpPr>
              <p:nvPr/>
            </p:nvSpPr>
            <p:spPr bwMode="auto">
              <a:xfrm>
                <a:off x="1908" y="4005"/>
                <a:ext cx="19" cy="19"/>
              </a:xfrm>
              <a:custGeom>
                <a:avLst/>
                <a:gdLst>
                  <a:gd name="T0" fmla="*/ 10 w 19"/>
                  <a:gd name="T1" fmla="*/ 0 h 19"/>
                  <a:gd name="T2" fmla="*/ 19 w 19"/>
                  <a:gd name="T3" fmla="*/ 10 h 19"/>
                  <a:gd name="T4" fmla="*/ 10 w 19"/>
                  <a:gd name="T5" fmla="*/ 19 h 19"/>
                  <a:gd name="T6" fmla="*/ 0 w 19"/>
                  <a:gd name="T7" fmla="*/ 10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8" name="Freeform 1913"/>
              <p:cNvSpPr>
                <a:spLocks/>
              </p:cNvSpPr>
              <p:nvPr/>
            </p:nvSpPr>
            <p:spPr bwMode="auto">
              <a:xfrm>
                <a:off x="1930" y="400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49" name="Freeform 1914"/>
              <p:cNvSpPr>
                <a:spLocks/>
              </p:cNvSpPr>
              <p:nvPr/>
            </p:nvSpPr>
            <p:spPr bwMode="auto">
              <a:xfrm>
                <a:off x="1950" y="400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0" name="Freeform 1915"/>
              <p:cNvSpPr>
                <a:spLocks/>
              </p:cNvSpPr>
              <p:nvPr/>
            </p:nvSpPr>
            <p:spPr bwMode="auto">
              <a:xfrm>
                <a:off x="1972" y="400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1" name="Freeform 1916"/>
              <p:cNvSpPr>
                <a:spLocks/>
              </p:cNvSpPr>
              <p:nvPr/>
            </p:nvSpPr>
            <p:spPr bwMode="auto">
              <a:xfrm>
                <a:off x="1994" y="4010"/>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2" name="Freeform 1917"/>
              <p:cNvSpPr>
                <a:spLocks/>
              </p:cNvSpPr>
              <p:nvPr/>
            </p:nvSpPr>
            <p:spPr bwMode="auto">
              <a:xfrm>
                <a:off x="2014" y="4010"/>
                <a:ext cx="20" cy="19"/>
              </a:xfrm>
              <a:custGeom>
                <a:avLst/>
                <a:gdLst>
                  <a:gd name="T0" fmla="*/ 10 w 20"/>
                  <a:gd name="T1" fmla="*/ 0 h 19"/>
                  <a:gd name="T2" fmla="*/ 20 w 20"/>
                  <a:gd name="T3" fmla="*/ 10 h 19"/>
                  <a:gd name="T4" fmla="*/ 10 w 20"/>
                  <a:gd name="T5" fmla="*/ 19 h 19"/>
                  <a:gd name="T6" fmla="*/ 0 w 20"/>
                  <a:gd name="T7" fmla="*/ 10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3" name="Freeform 1918"/>
              <p:cNvSpPr>
                <a:spLocks/>
              </p:cNvSpPr>
              <p:nvPr/>
            </p:nvSpPr>
            <p:spPr bwMode="auto">
              <a:xfrm>
                <a:off x="2037" y="4010"/>
                <a:ext cx="19" cy="19"/>
              </a:xfrm>
              <a:custGeom>
                <a:avLst/>
                <a:gdLst>
                  <a:gd name="T0" fmla="*/ 10 w 19"/>
                  <a:gd name="T1" fmla="*/ 0 h 19"/>
                  <a:gd name="T2" fmla="*/ 19 w 19"/>
                  <a:gd name="T3" fmla="*/ 10 h 19"/>
                  <a:gd name="T4" fmla="*/ 10 w 19"/>
                  <a:gd name="T5" fmla="*/ 19 h 19"/>
                  <a:gd name="T6" fmla="*/ 0 w 19"/>
                  <a:gd name="T7" fmla="*/ 10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10"/>
                    </a:lnTo>
                    <a:lnTo>
                      <a:pt x="10" y="19"/>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4" name="Freeform 1919"/>
              <p:cNvSpPr>
                <a:spLocks/>
              </p:cNvSpPr>
              <p:nvPr/>
            </p:nvSpPr>
            <p:spPr bwMode="auto">
              <a:xfrm>
                <a:off x="2059" y="40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5" name="Freeform 1920"/>
              <p:cNvSpPr>
                <a:spLocks/>
              </p:cNvSpPr>
              <p:nvPr/>
            </p:nvSpPr>
            <p:spPr bwMode="auto">
              <a:xfrm>
                <a:off x="2079" y="40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6" name="Freeform 1921"/>
              <p:cNvSpPr>
                <a:spLocks/>
              </p:cNvSpPr>
              <p:nvPr/>
            </p:nvSpPr>
            <p:spPr bwMode="auto">
              <a:xfrm>
                <a:off x="2101" y="4012"/>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7" name="Freeform 1922"/>
              <p:cNvSpPr>
                <a:spLocks/>
              </p:cNvSpPr>
              <p:nvPr/>
            </p:nvSpPr>
            <p:spPr bwMode="auto">
              <a:xfrm>
                <a:off x="2121" y="4015"/>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8" name="Freeform 1923"/>
              <p:cNvSpPr>
                <a:spLocks/>
              </p:cNvSpPr>
              <p:nvPr/>
            </p:nvSpPr>
            <p:spPr bwMode="auto">
              <a:xfrm>
                <a:off x="2143" y="4015"/>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59" name="Freeform 1924"/>
              <p:cNvSpPr>
                <a:spLocks/>
              </p:cNvSpPr>
              <p:nvPr/>
            </p:nvSpPr>
            <p:spPr bwMode="auto">
              <a:xfrm>
                <a:off x="2166" y="4015"/>
                <a:ext cx="19" cy="19"/>
              </a:xfrm>
              <a:custGeom>
                <a:avLst/>
                <a:gdLst>
                  <a:gd name="T0" fmla="*/ 10 w 19"/>
                  <a:gd name="T1" fmla="*/ 0 h 19"/>
                  <a:gd name="T2" fmla="*/ 19 w 19"/>
                  <a:gd name="T3" fmla="*/ 9 h 19"/>
                  <a:gd name="T4" fmla="*/ 10 w 19"/>
                  <a:gd name="T5" fmla="*/ 19 h 19"/>
                  <a:gd name="T6" fmla="*/ 0 w 19"/>
                  <a:gd name="T7" fmla="*/ 9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0" name="Freeform 1925"/>
              <p:cNvSpPr>
                <a:spLocks/>
              </p:cNvSpPr>
              <p:nvPr/>
            </p:nvSpPr>
            <p:spPr bwMode="auto">
              <a:xfrm>
                <a:off x="2185" y="4015"/>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1" name="Freeform 1926"/>
              <p:cNvSpPr>
                <a:spLocks/>
              </p:cNvSpPr>
              <p:nvPr/>
            </p:nvSpPr>
            <p:spPr bwMode="auto">
              <a:xfrm>
                <a:off x="2208" y="401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2" name="Freeform 1927"/>
              <p:cNvSpPr>
                <a:spLocks/>
              </p:cNvSpPr>
              <p:nvPr/>
            </p:nvSpPr>
            <p:spPr bwMode="auto">
              <a:xfrm>
                <a:off x="2230" y="401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3" name="Freeform 1928"/>
              <p:cNvSpPr>
                <a:spLocks/>
              </p:cNvSpPr>
              <p:nvPr/>
            </p:nvSpPr>
            <p:spPr bwMode="auto">
              <a:xfrm>
                <a:off x="2250" y="401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4" name="Freeform 1929"/>
              <p:cNvSpPr>
                <a:spLocks/>
              </p:cNvSpPr>
              <p:nvPr/>
            </p:nvSpPr>
            <p:spPr bwMode="auto">
              <a:xfrm>
                <a:off x="2272" y="4017"/>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5" name="Freeform 1930"/>
              <p:cNvSpPr>
                <a:spLocks/>
              </p:cNvSpPr>
              <p:nvPr/>
            </p:nvSpPr>
            <p:spPr bwMode="auto">
              <a:xfrm>
                <a:off x="2295" y="4017"/>
                <a:ext cx="19" cy="20"/>
              </a:xfrm>
              <a:custGeom>
                <a:avLst/>
                <a:gdLst>
                  <a:gd name="T0" fmla="*/ 9 w 19"/>
                  <a:gd name="T1" fmla="*/ 0 h 20"/>
                  <a:gd name="T2" fmla="*/ 19 w 19"/>
                  <a:gd name="T3" fmla="*/ 10 h 20"/>
                  <a:gd name="T4" fmla="*/ 9 w 19"/>
                  <a:gd name="T5" fmla="*/ 20 h 20"/>
                  <a:gd name="T6" fmla="*/ 0 w 19"/>
                  <a:gd name="T7" fmla="*/ 10 h 20"/>
                  <a:gd name="T8" fmla="*/ 9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19" y="10"/>
                    </a:lnTo>
                    <a:lnTo>
                      <a:pt x="9" y="20"/>
                    </a:lnTo>
                    <a:lnTo>
                      <a:pt x="0" y="10"/>
                    </a:lnTo>
                    <a:lnTo>
                      <a:pt x="9" y="0"/>
                    </a:lnTo>
                    <a:close/>
                  </a:path>
                </a:pathLst>
              </a:custGeom>
              <a:solidFill>
                <a:srgbClr val="000080"/>
              </a:solidFill>
              <a:ln w="2">
                <a:solidFill>
                  <a:srgbClr val="000080"/>
                </a:solidFill>
                <a:prstDash val="solid"/>
                <a:round/>
                <a:headEnd/>
                <a:tailEnd/>
              </a:ln>
            </p:spPr>
            <p:txBody>
              <a:bodyPr/>
              <a:lstStyle/>
              <a:p>
                <a:endParaRPr lang="ru-RU"/>
              </a:p>
            </p:txBody>
          </p:sp>
          <p:sp>
            <p:nvSpPr>
              <p:cNvPr id="33166" name="Freeform 1931"/>
              <p:cNvSpPr>
                <a:spLocks/>
              </p:cNvSpPr>
              <p:nvPr/>
            </p:nvSpPr>
            <p:spPr bwMode="auto">
              <a:xfrm>
                <a:off x="2314" y="4020"/>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7" name="Freeform 1932"/>
              <p:cNvSpPr>
                <a:spLocks/>
              </p:cNvSpPr>
              <p:nvPr/>
            </p:nvSpPr>
            <p:spPr bwMode="auto">
              <a:xfrm>
                <a:off x="2337" y="4020"/>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8" name="Freeform 1933"/>
              <p:cNvSpPr>
                <a:spLocks/>
              </p:cNvSpPr>
              <p:nvPr/>
            </p:nvSpPr>
            <p:spPr bwMode="auto">
              <a:xfrm>
                <a:off x="2357" y="4020"/>
                <a:ext cx="19" cy="19"/>
              </a:xfrm>
              <a:custGeom>
                <a:avLst/>
                <a:gdLst>
                  <a:gd name="T0" fmla="*/ 10 w 19"/>
                  <a:gd name="T1" fmla="*/ 0 h 19"/>
                  <a:gd name="T2" fmla="*/ 19 w 19"/>
                  <a:gd name="T3" fmla="*/ 9 h 19"/>
                  <a:gd name="T4" fmla="*/ 10 w 19"/>
                  <a:gd name="T5" fmla="*/ 19 h 19"/>
                  <a:gd name="T6" fmla="*/ 0 w 19"/>
                  <a:gd name="T7" fmla="*/ 9 h 19"/>
                  <a:gd name="T8" fmla="*/ 1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10" y="0"/>
                    </a:moveTo>
                    <a:lnTo>
                      <a:pt x="19"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69" name="Freeform 1934"/>
              <p:cNvSpPr>
                <a:spLocks/>
              </p:cNvSpPr>
              <p:nvPr/>
            </p:nvSpPr>
            <p:spPr bwMode="auto">
              <a:xfrm>
                <a:off x="2379" y="4020"/>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70" name="Freeform 1935"/>
              <p:cNvSpPr>
                <a:spLocks/>
              </p:cNvSpPr>
              <p:nvPr/>
            </p:nvSpPr>
            <p:spPr bwMode="auto">
              <a:xfrm>
                <a:off x="2401" y="4020"/>
                <a:ext cx="20" cy="19"/>
              </a:xfrm>
              <a:custGeom>
                <a:avLst/>
                <a:gdLst>
                  <a:gd name="T0" fmla="*/ 10 w 20"/>
                  <a:gd name="T1" fmla="*/ 0 h 19"/>
                  <a:gd name="T2" fmla="*/ 20 w 20"/>
                  <a:gd name="T3" fmla="*/ 9 h 19"/>
                  <a:gd name="T4" fmla="*/ 10 w 20"/>
                  <a:gd name="T5" fmla="*/ 19 h 19"/>
                  <a:gd name="T6" fmla="*/ 0 w 20"/>
                  <a:gd name="T7" fmla="*/ 9 h 19"/>
                  <a:gd name="T8" fmla="*/ 10 w 20"/>
                  <a:gd name="T9" fmla="*/ 0 h 19"/>
                  <a:gd name="T10" fmla="*/ 0 60000 65536"/>
                  <a:gd name="T11" fmla="*/ 0 60000 65536"/>
                  <a:gd name="T12" fmla="*/ 0 60000 65536"/>
                  <a:gd name="T13" fmla="*/ 0 60000 65536"/>
                  <a:gd name="T14" fmla="*/ 0 60000 65536"/>
                  <a:gd name="T15" fmla="*/ 0 w 20"/>
                  <a:gd name="T16" fmla="*/ 0 h 19"/>
                  <a:gd name="T17" fmla="*/ 20 w 20"/>
                  <a:gd name="T18" fmla="*/ 19 h 19"/>
                </a:gdLst>
                <a:ahLst/>
                <a:cxnLst>
                  <a:cxn ang="T10">
                    <a:pos x="T0" y="T1"/>
                  </a:cxn>
                  <a:cxn ang="T11">
                    <a:pos x="T2" y="T3"/>
                  </a:cxn>
                  <a:cxn ang="T12">
                    <a:pos x="T4" y="T5"/>
                  </a:cxn>
                  <a:cxn ang="T13">
                    <a:pos x="T6" y="T7"/>
                  </a:cxn>
                  <a:cxn ang="T14">
                    <a:pos x="T8" y="T9"/>
                  </a:cxn>
                </a:cxnLst>
                <a:rect l="T15" t="T16" r="T17" b="T18"/>
                <a:pathLst>
                  <a:path w="20" h="19">
                    <a:moveTo>
                      <a:pt x="10" y="0"/>
                    </a:moveTo>
                    <a:lnTo>
                      <a:pt x="20" y="9"/>
                    </a:lnTo>
                    <a:lnTo>
                      <a:pt x="10" y="19"/>
                    </a:lnTo>
                    <a:lnTo>
                      <a:pt x="0" y="9"/>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3171" name="Rectangle 1936"/>
              <p:cNvSpPr>
                <a:spLocks noChangeArrowheads="1"/>
              </p:cNvSpPr>
              <p:nvPr/>
            </p:nvSpPr>
            <p:spPr bwMode="auto">
              <a:xfrm>
                <a:off x="280" y="3533"/>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172" name="Rectangle 1937"/>
              <p:cNvSpPr>
                <a:spLocks noChangeArrowheads="1"/>
              </p:cNvSpPr>
              <p:nvPr/>
            </p:nvSpPr>
            <p:spPr bwMode="auto">
              <a:xfrm>
                <a:off x="303" y="355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73" name="Rectangle 1938"/>
              <p:cNvSpPr>
                <a:spLocks noChangeArrowheads="1"/>
              </p:cNvSpPr>
              <p:nvPr/>
            </p:nvSpPr>
            <p:spPr bwMode="auto">
              <a:xfrm>
                <a:off x="325" y="357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74" name="Rectangle 1939"/>
              <p:cNvSpPr>
                <a:spLocks noChangeArrowheads="1"/>
              </p:cNvSpPr>
              <p:nvPr/>
            </p:nvSpPr>
            <p:spPr bwMode="auto">
              <a:xfrm>
                <a:off x="345" y="359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75" name="Rectangle 1940"/>
              <p:cNvSpPr>
                <a:spLocks noChangeArrowheads="1"/>
              </p:cNvSpPr>
              <p:nvPr/>
            </p:nvSpPr>
            <p:spPr bwMode="auto">
              <a:xfrm>
                <a:off x="367" y="3610"/>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176" name="Rectangle 1941"/>
              <p:cNvSpPr>
                <a:spLocks noChangeArrowheads="1"/>
              </p:cNvSpPr>
              <p:nvPr/>
            </p:nvSpPr>
            <p:spPr bwMode="auto">
              <a:xfrm>
                <a:off x="387" y="362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77" name="Rectangle 1942"/>
              <p:cNvSpPr>
                <a:spLocks noChangeArrowheads="1"/>
              </p:cNvSpPr>
              <p:nvPr/>
            </p:nvSpPr>
            <p:spPr bwMode="auto">
              <a:xfrm>
                <a:off x="409" y="364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178" name="Rectangle 1943"/>
              <p:cNvSpPr>
                <a:spLocks noChangeArrowheads="1"/>
              </p:cNvSpPr>
              <p:nvPr/>
            </p:nvSpPr>
            <p:spPr bwMode="auto">
              <a:xfrm>
                <a:off x="432" y="366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79" name="Rectangle 1944"/>
              <p:cNvSpPr>
                <a:spLocks noChangeArrowheads="1"/>
              </p:cNvSpPr>
              <p:nvPr/>
            </p:nvSpPr>
            <p:spPr bwMode="auto">
              <a:xfrm>
                <a:off x="451" y="367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180" name="Rectangle 1945"/>
              <p:cNvSpPr>
                <a:spLocks noChangeArrowheads="1"/>
              </p:cNvSpPr>
              <p:nvPr/>
            </p:nvSpPr>
            <p:spPr bwMode="auto">
              <a:xfrm>
                <a:off x="474" y="369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81" name="Rectangle 1946"/>
              <p:cNvSpPr>
                <a:spLocks noChangeArrowheads="1"/>
              </p:cNvSpPr>
              <p:nvPr/>
            </p:nvSpPr>
            <p:spPr bwMode="auto">
              <a:xfrm>
                <a:off x="496" y="3704"/>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182" name="Rectangle 1947"/>
              <p:cNvSpPr>
                <a:spLocks noChangeArrowheads="1"/>
              </p:cNvSpPr>
              <p:nvPr/>
            </p:nvSpPr>
            <p:spPr bwMode="auto">
              <a:xfrm>
                <a:off x="516" y="371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83" name="Rectangle 1948"/>
              <p:cNvSpPr>
                <a:spLocks noChangeArrowheads="1"/>
              </p:cNvSpPr>
              <p:nvPr/>
            </p:nvSpPr>
            <p:spPr bwMode="auto">
              <a:xfrm>
                <a:off x="538" y="3729"/>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184" name="Rectangle 1949"/>
              <p:cNvSpPr>
                <a:spLocks noChangeArrowheads="1"/>
              </p:cNvSpPr>
              <p:nvPr/>
            </p:nvSpPr>
            <p:spPr bwMode="auto">
              <a:xfrm>
                <a:off x="561" y="374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85" name="Rectangle 1950"/>
              <p:cNvSpPr>
                <a:spLocks noChangeArrowheads="1"/>
              </p:cNvSpPr>
              <p:nvPr/>
            </p:nvSpPr>
            <p:spPr bwMode="auto">
              <a:xfrm>
                <a:off x="580" y="3754"/>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186" name="Rectangle 1951"/>
              <p:cNvSpPr>
                <a:spLocks noChangeArrowheads="1"/>
              </p:cNvSpPr>
              <p:nvPr/>
            </p:nvSpPr>
            <p:spPr bwMode="auto">
              <a:xfrm>
                <a:off x="603" y="376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87" name="Rectangle 1952"/>
              <p:cNvSpPr>
                <a:spLocks noChangeArrowheads="1"/>
              </p:cNvSpPr>
              <p:nvPr/>
            </p:nvSpPr>
            <p:spPr bwMode="auto">
              <a:xfrm>
                <a:off x="623" y="377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188" name="Rectangle 1953"/>
              <p:cNvSpPr>
                <a:spLocks noChangeArrowheads="1"/>
              </p:cNvSpPr>
              <p:nvPr/>
            </p:nvSpPr>
            <p:spPr bwMode="auto">
              <a:xfrm>
                <a:off x="645" y="378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189" name="Rectangle 1954"/>
              <p:cNvSpPr>
                <a:spLocks noChangeArrowheads="1"/>
              </p:cNvSpPr>
              <p:nvPr/>
            </p:nvSpPr>
            <p:spPr bwMode="auto">
              <a:xfrm>
                <a:off x="667" y="3796"/>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190" name="Rectangle 1955"/>
              <p:cNvSpPr>
                <a:spLocks noChangeArrowheads="1"/>
              </p:cNvSpPr>
              <p:nvPr/>
            </p:nvSpPr>
            <p:spPr bwMode="auto">
              <a:xfrm>
                <a:off x="687" y="3806"/>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191" name="Rectangle 1956"/>
              <p:cNvSpPr>
                <a:spLocks noChangeArrowheads="1"/>
              </p:cNvSpPr>
              <p:nvPr/>
            </p:nvSpPr>
            <p:spPr bwMode="auto">
              <a:xfrm>
                <a:off x="709" y="3816"/>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192" name="Rectangle 1957"/>
              <p:cNvSpPr>
                <a:spLocks noChangeArrowheads="1"/>
              </p:cNvSpPr>
              <p:nvPr/>
            </p:nvSpPr>
            <p:spPr bwMode="auto">
              <a:xfrm>
                <a:off x="732" y="3824"/>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93" name="Rectangle 1958"/>
              <p:cNvSpPr>
                <a:spLocks noChangeArrowheads="1"/>
              </p:cNvSpPr>
              <p:nvPr/>
            </p:nvSpPr>
            <p:spPr bwMode="auto">
              <a:xfrm>
                <a:off x="752" y="383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94" name="Rectangle 1959"/>
              <p:cNvSpPr>
                <a:spLocks noChangeArrowheads="1"/>
              </p:cNvSpPr>
              <p:nvPr/>
            </p:nvSpPr>
            <p:spPr bwMode="auto">
              <a:xfrm>
                <a:off x="774" y="3841"/>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95" name="Rectangle 1960"/>
              <p:cNvSpPr>
                <a:spLocks noChangeArrowheads="1"/>
              </p:cNvSpPr>
              <p:nvPr/>
            </p:nvSpPr>
            <p:spPr bwMode="auto">
              <a:xfrm>
                <a:off x="794" y="3848"/>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196" name="Rectangle 1961"/>
              <p:cNvSpPr>
                <a:spLocks noChangeArrowheads="1"/>
              </p:cNvSpPr>
              <p:nvPr/>
            </p:nvSpPr>
            <p:spPr bwMode="auto">
              <a:xfrm>
                <a:off x="816" y="3856"/>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197" name="Rectangle 1962"/>
              <p:cNvSpPr>
                <a:spLocks noChangeArrowheads="1"/>
              </p:cNvSpPr>
              <p:nvPr/>
            </p:nvSpPr>
            <p:spPr bwMode="auto">
              <a:xfrm>
                <a:off x="838" y="3863"/>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198" name="Rectangle 1963"/>
              <p:cNvSpPr>
                <a:spLocks noChangeArrowheads="1"/>
              </p:cNvSpPr>
              <p:nvPr/>
            </p:nvSpPr>
            <p:spPr bwMode="auto">
              <a:xfrm>
                <a:off x="858" y="3868"/>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199" name="Rectangle 1964"/>
              <p:cNvSpPr>
                <a:spLocks noChangeArrowheads="1"/>
              </p:cNvSpPr>
              <p:nvPr/>
            </p:nvSpPr>
            <p:spPr bwMode="auto">
              <a:xfrm>
                <a:off x="881" y="3876"/>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00" name="Rectangle 1965"/>
              <p:cNvSpPr>
                <a:spLocks noChangeArrowheads="1"/>
              </p:cNvSpPr>
              <p:nvPr/>
            </p:nvSpPr>
            <p:spPr bwMode="auto">
              <a:xfrm>
                <a:off x="903" y="388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01" name="Rectangle 1966"/>
              <p:cNvSpPr>
                <a:spLocks noChangeArrowheads="1"/>
              </p:cNvSpPr>
              <p:nvPr/>
            </p:nvSpPr>
            <p:spPr bwMode="auto">
              <a:xfrm>
                <a:off x="923" y="388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02" name="Rectangle 1967"/>
              <p:cNvSpPr>
                <a:spLocks noChangeArrowheads="1"/>
              </p:cNvSpPr>
              <p:nvPr/>
            </p:nvSpPr>
            <p:spPr bwMode="auto">
              <a:xfrm>
                <a:off x="945" y="3893"/>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03" name="Rectangle 1968"/>
              <p:cNvSpPr>
                <a:spLocks noChangeArrowheads="1"/>
              </p:cNvSpPr>
              <p:nvPr/>
            </p:nvSpPr>
            <p:spPr bwMode="auto">
              <a:xfrm>
                <a:off x="965" y="3900"/>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04" name="Rectangle 1969"/>
              <p:cNvSpPr>
                <a:spLocks noChangeArrowheads="1"/>
              </p:cNvSpPr>
              <p:nvPr/>
            </p:nvSpPr>
            <p:spPr bwMode="auto">
              <a:xfrm>
                <a:off x="987" y="3905"/>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205" name="Rectangle 1970"/>
              <p:cNvSpPr>
                <a:spLocks noChangeArrowheads="1"/>
              </p:cNvSpPr>
              <p:nvPr/>
            </p:nvSpPr>
            <p:spPr bwMode="auto">
              <a:xfrm>
                <a:off x="1010" y="3910"/>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06" name="Rectangle 1971"/>
              <p:cNvSpPr>
                <a:spLocks noChangeArrowheads="1"/>
              </p:cNvSpPr>
              <p:nvPr/>
            </p:nvSpPr>
            <p:spPr bwMode="auto">
              <a:xfrm>
                <a:off x="1029" y="3915"/>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207" name="Rectangle 1972"/>
              <p:cNvSpPr>
                <a:spLocks noChangeArrowheads="1"/>
              </p:cNvSpPr>
              <p:nvPr/>
            </p:nvSpPr>
            <p:spPr bwMode="auto">
              <a:xfrm>
                <a:off x="1052" y="3920"/>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08" name="Rectangle 1973"/>
              <p:cNvSpPr>
                <a:spLocks noChangeArrowheads="1"/>
              </p:cNvSpPr>
              <p:nvPr/>
            </p:nvSpPr>
            <p:spPr bwMode="auto">
              <a:xfrm>
                <a:off x="1074" y="3925"/>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09" name="Rectangle 1974"/>
              <p:cNvSpPr>
                <a:spLocks noChangeArrowheads="1"/>
              </p:cNvSpPr>
              <p:nvPr/>
            </p:nvSpPr>
            <p:spPr bwMode="auto">
              <a:xfrm>
                <a:off x="1094" y="392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10" name="Rectangle 1975"/>
              <p:cNvSpPr>
                <a:spLocks noChangeArrowheads="1"/>
              </p:cNvSpPr>
              <p:nvPr/>
            </p:nvSpPr>
            <p:spPr bwMode="auto">
              <a:xfrm>
                <a:off x="1116" y="3933"/>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11" name="Rectangle 1976"/>
              <p:cNvSpPr>
                <a:spLocks noChangeArrowheads="1"/>
              </p:cNvSpPr>
              <p:nvPr/>
            </p:nvSpPr>
            <p:spPr bwMode="auto">
              <a:xfrm>
                <a:off x="1139" y="393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12" name="Rectangle 1977"/>
              <p:cNvSpPr>
                <a:spLocks noChangeArrowheads="1"/>
              </p:cNvSpPr>
              <p:nvPr/>
            </p:nvSpPr>
            <p:spPr bwMode="auto">
              <a:xfrm>
                <a:off x="1158" y="394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13" name="Rectangle 1978"/>
              <p:cNvSpPr>
                <a:spLocks noChangeArrowheads="1"/>
              </p:cNvSpPr>
              <p:nvPr/>
            </p:nvSpPr>
            <p:spPr bwMode="auto">
              <a:xfrm>
                <a:off x="1181" y="394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14" name="Rectangle 1979"/>
              <p:cNvSpPr>
                <a:spLocks noChangeArrowheads="1"/>
              </p:cNvSpPr>
              <p:nvPr/>
            </p:nvSpPr>
            <p:spPr bwMode="auto">
              <a:xfrm>
                <a:off x="1201" y="3948"/>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15" name="Rectangle 1980"/>
              <p:cNvSpPr>
                <a:spLocks noChangeArrowheads="1"/>
              </p:cNvSpPr>
              <p:nvPr/>
            </p:nvSpPr>
            <p:spPr bwMode="auto">
              <a:xfrm>
                <a:off x="1223" y="395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16" name="Rectangle 1981"/>
              <p:cNvSpPr>
                <a:spLocks noChangeArrowheads="1"/>
              </p:cNvSpPr>
              <p:nvPr/>
            </p:nvSpPr>
            <p:spPr bwMode="auto">
              <a:xfrm>
                <a:off x="1245" y="395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17" name="Rectangle 1982"/>
              <p:cNvSpPr>
                <a:spLocks noChangeArrowheads="1"/>
              </p:cNvSpPr>
              <p:nvPr/>
            </p:nvSpPr>
            <p:spPr bwMode="auto">
              <a:xfrm>
                <a:off x="1265" y="395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18" name="Rectangle 1983"/>
              <p:cNvSpPr>
                <a:spLocks noChangeArrowheads="1"/>
              </p:cNvSpPr>
              <p:nvPr/>
            </p:nvSpPr>
            <p:spPr bwMode="auto">
              <a:xfrm>
                <a:off x="1287" y="396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19" name="Rectangle 1984"/>
              <p:cNvSpPr>
                <a:spLocks noChangeArrowheads="1"/>
              </p:cNvSpPr>
              <p:nvPr/>
            </p:nvSpPr>
            <p:spPr bwMode="auto">
              <a:xfrm>
                <a:off x="1310" y="396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20" name="Rectangle 1985"/>
              <p:cNvSpPr>
                <a:spLocks noChangeArrowheads="1"/>
              </p:cNvSpPr>
              <p:nvPr/>
            </p:nvSpPr>
            <p:spPr bwMode="auto">
              <a:xfrm>
                <a:off x="1330" y="396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21" name="Rectangle 1986"/>
              <p:cNvSpPr>
                <a:spLocks noChangeArrowheads="1"/>
              </p:cNvSpPr>
              <p:nvPr/>
            </p:nvSpPr>
            <p:spPr bwMode="auto">
              <a:xfrm>
                <a:off x="1352" y="396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22" name="Rectangle 1987"/>
              <p:cNvSpPr>
                <a:spLocks noChangeArrowheads="1"/>
              </p:cNvSpPr>
              <p:nvPr/>
            </p:nvSpPr>
            <p:spPr bwMode="auto">
              <a:xfrm>
                <a:off x="1372" y="397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23" name="Rectangle 1988"/>
              <p:cNvSpPr>
                <a:spLocks noChangeArrowheads="1"/>
              </p:cNvSpPr>
              <p:nvPr/>
            </p:nvSpPr>
            <p:spPr bwMode="auto">
              <a:xfrm>
                <a:off x="1394" y="397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24" name="Rectangle 1989"/>
              <p:cNvSpPr>
                <a:spLocks noChangeArrowheads="1"/>
              </p:cNvSpPr>
              <p:nvPr/>
            </p:nvSpPr>
            <p:spPr bwMode="auto">
              <a:xfrm>
                <a:off x="1416" y="397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25" name="Rectangle 1990"/>
              <p:cNvSpPr>
                <a:spLocks noChangeArrowheads="1"/>
              </p:cNvSpPr>
              <p:nvPr/>
            </p:nvSpPr>
            <p:spPr bwMode="auto">
              <a:xfrm>
                <a:off x="1436" y="3977"/>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226" name="Rectangle 1991"/>
              <p:cNvSpPr>
                <a:spLocks noChangeArrowheads="1"/>
              </p:cNvSpPr>
              <p:nvPr/>
            </p:nvSpPr>
            <p:spPr bwMode="auto">
              <a:xfrm>
                <a:off x="1459" y="398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27" name="Rectangle 1992"/>
              <p:cNvSpPr>
                <a:spLocks noChangeArrowheads="1"/>
              </p:cNvSpPr>
              <p:nvPr/>
            </p:nvSpPr>
            <p:spPr bwMode="auto">
              <a:xfrm>
                <a:off x="1481" y="398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28" name="Rectangle 1993"/>
              <p:cNvSpPr>
                <a:spLocks noChangeArrowheads="1"/>
              </p:cNvSpPr>
              <p:nvPr/>
            </p:nvSpPr>
            <p:spPr bwMode="auto">
              <a:xfrm>
                <a:off x="1501" y="398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29" name="Rectangle 1994"/>
              <p:cNvSpPr>
                <a:spLocks noChangeArrowheads="1"/>
              </p:cNvSpPr>
              <p:nvPr/>
            </p:nvSpPr>
            <p:spPr bwMode="auto">
              <a:xfrm>
                <a:off x="1523" y="398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30" name="Rectangle 1995"/>
              <p:cNvSpPr>
                <a:spLocks noChangeArrowheads="1"/>
              </p:cNvSpPr>
              <p:nvPr/>
            </p:nvSpPr>
            <p:spPr bwMode="auto">
              <a:xfrm>
                <a:off x="1543" y="398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31" name="Rectangle 1996"/>
              <p:cNvSpPr>
                <a:spLocks noChangeArrowheads="1"/>
              </p:cNvSpPr>
              <p:nvPr/>
            </p:nvSpPr>
            <p:spPr bwMode="auto">
              <a:xfrm>
                <a:off x="1565" y="399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32" name="Rectangle 1997"/>
              <p:cNvSpPr>
                <a:spLocks noChangeArrowheads="1"/>
              </p:cNvSpPr>
              <p:nvPr/>
            </p:nvSpPr>
            <p:spPr bwMode="auto">
              <a:xfrm>
                <a:off x="1588" y="399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33" name="Rectangle 1998"/>
              <p:cNvSpPr>
                <a:spLocks noChangeArrowheads="1"/>
              </p:cNvSpPr>
              <p:nvPr/>
            </p:nvSpPr>
            <p:spPr bwMode="auto">
              <a:xfrm>
                <a:off x="1607" y="3992"/>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234" name="Rectangle 1999"/>
              <p:cNvSpPr>
                <a:spLocks noChangeArrowheads="1"/>
              </p:cNvSpPr>
              <p:nvPr/>
            </p:nvSpPr>
            <p:spPr bwMode="auto">
              <a:xfrm>
                <a:off x="1630" y="399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35" name="Rectangle 2000"/>
              <p:cNvSpPr>
                <a:spLocks noChangeArrowheads="1"/>
              </p:cNvSpPr>
              <p:nvPr/>
            </p:nvSpPr>
            <p:spPr bwMode="auto">
              <a:xfrm>
                <a:off x="1652" y="399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36" name="Rectangle 2001"/>
              <p:cNvSpPr>
                <a:spLocks noChangeArrowheads="1"/>
              </p:cNvSpPr>
              <p:nvPr/>
            </p:nvSpPr>
            <p:spPr bwMode="auto">
              <a:xfrm>
                <a:off x="1672" y="3997"/>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37" name="Rectangle 2002"/>
              <p:cNvSpPr>
                <a:spLocks noChangeArrowheads="1"/>
              </p:cNvSpPr>
              <p:nvPr/>
            </p:nvSpPr>
            <p:spPr bwMode="auto">
              <a:xfrm>
                <a:off x="1694" y="3997"/>
                <a:ext cx="18" cy="18"/>
              </a:xfrm>
              <a:prstGeom prst="rect">
                <a:avLst/>
              </a:prstGeom>
              <a:solidFill>
                <a:srgbClr val="FF00FF"/>
              </a:solidFill>
              <a:ln w="2">
                <a:solidFill>
                  <a:srgbClr val="FF00FF"/>
                </a:solidFill>
                <a:miter lim="800000"/>
                <a:headEnd/>
                <a:tailEnd/>
              </a:ln>
            </p:spPr>
            <p:txBody>
              <a:bodyPr/>
              <a:lstStyle/>
              <a:p>
                <a:endParaRPr lang="ru-RU"/>
              </a:p>
            </p:txBody>
          </p:sp>
          <p:sp>
            <p:nvSpPr>
              <p:cNvPr id="33238" name="Rectangle 2003"/>
              <p:cNvSpPr>
                <a:spLocks noChangeArrowheads="1"/>
              </p:cNvSpPr>
              <p:nvPr/>
            </p:nvSpPr>
            <p:spPr bwMode="auto">
              <a:xfrm>
                <a:off x="1717" y="400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39" name="Rectangle 2004"/>
              <p:cNvSpPr>
                <a:spLocks noChangeArrowheads="1"/>
              </p:cNvSpPr>
              <p:nvPr/>
            </p:nvSpPr>
            <p:spPr bwMode="auto">
              <a:xfrm>
                <a:off x="1736" y="400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40" name="Rectangle 2005"/>
              <p:cNvSpPr>
                <a:spLocks noChangeArrowheads="1"/>
              </p:cNvSpPr>
              <p:nvPr/>
            </p:nvSpPr>
            <p:spPr bwMode="auto">
              <a:xfrm>
                <a:off x="1759" y="400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41" name="Rectangle 2006"/>
              <p:cNvSpPr>
                <a:spLocks noChangeArrowheads="1"/>
              </p:cNvSpPr>
              <p:nvPr/>
            </p:nvSpPr>
            <p:spPr bwMode="auto">
              <a:xfrm>
                <a:off x="1779" y="4002"/>
                <a:ext cx="17" cy="18"/>
              </a:xfrm>
              <a:prstGeom prst="rect">
                <a:avLst/>
              </a:prstGeom>
              <a:solidFill>
                <a:srgbClr val="FF00FF"/>
              </a:solidFill>
              <a:ln w="2">
                <a:solidFill>
                  <a:srgbClr val="FF00FF"/>
                </a:solidFill>
                <a:miter lim="800000"/>
                <a:headEnd/>
                <a:tailEnd/>
              </a:ln>
            </p:spPr>
            <p:txBody>
              <a:bodyPr/>
              <a:lstStyle/>
              <a:p>
                <a:endParaRPr lang="ru-RU"/>
              </a:p>
            </p:txBody>
          </p:sp>
          <p:sp>
            <p:nvSpPr>
              <p:cNvPr id="33242" name="Rectangle 2007"/>
              <p:cNvSpPr>
                <a:spLocks noChangeArrowheads="1"/>
              </p:cNvSpPr>
              <p:nvPr/>
            </p:nvSpPr>
            <p:spPr bwMode="auto">
              <a:xfrm>
                <a:off x="1801" y="400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43" name="Rectangle 2008"/>
              <p:cNvSpPr>
                <a:spLocks noChangeArrowheads="1"/>
              </p:cNvSpPr>
              <p:nvPr/>
            </p:nvSpPr>
            <p:spPr bwMode="auto">
              <a:xfrm>
                <a:off x="1823" y="4005"/>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44" name="Rectangle 2009"/>
              <p:cNvSpPr>
                <a:spLocks noChangeArrowheads="1"/>
              </p:cNvSpPr>
              <p:nvPr/>
            </p:nvSpPr>
            <p:spPr bwMode="auto">
              <a:xfrm>
                <a:off x="1843" y="400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45" name="Rectangle 2010"/>
              <p:cNvSpPr>
                <a:spLocks noChangeArrowheads="1"/>
              </p:cNvSpPr>
              <p:nvPr/>
            </p:nvSpPr>
            <p:spPr bwMode="auto">
              <a:xfrm>
                <a:off x="1865" y="400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3246" name="Rectangle 2011"/>
              <p:cNvSpPr>
                <a:spLocks noChangeArrowheads="1"/>
              </p:cNvSpPr>
              <p:nvPr/>
            </p:nvSpPr>
            <p:spPr bwMode="auto">
              <a:xfrm>
                <a:off x="1888" y="400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47" name="Rectangle 2012"/>
              <p:cNvSpPr>
                <a:spLocks noChangeArrowheads="1"/>
              </p:cNvSpPr>
              <p:nvPr/>
            </p:nvSpPr>
            <p:spPr bwMode="auto">
              <a:xfrm>
                <a:off x="1908" y="401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48" name="Rectangle 2013"/>
              <p:cNvSpPr>
                <a:spLocks noChangeArrowheads="1"/>
              </p:cNvSpPr>
              <p:nvPr/>
            </p:nvSpPr>
            <p:spPr bwMode="auto">
              <a:xfrm>
                <a:off x="1930" y="401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49" name="Rectangle 2014"/>
              <p:cNvSpPr>
                <a:spLocks noChangeArrowheads="1"/>
              </p:cNvSpPr>
              <p:nvPr/>
            </p:nvSpPr>
            <p:spPr bwMode="auto">
              <a:xfrm>
                <a:off x="1950" y="401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3250" name="Rectangle 2015"/>
              <p:cNvSpPr>
                <a:spLocks noChangeArrowheads="1"/>
              </p:cNvSpPr>
              <p:nvPr/>
            </p:nvSpPr>
            <p:spPr bwMode="auto">
              <a:xfrm>
                <a:off x="1972" y="4012"/>
                <a:ext cx="17" cy="17"/>
              </a:xfrm>
              <a:prstGeom prst="rect">
                <a:avLst/>
              </a:prstGeom>
              <a:solidFill>
                <a:srgbClr val="FF00FF"/>
              </a:solidFill>
              <a:ln w="2">
                <a:solidFill>
                  <a:srgbClr val="FF00FF"/>
                </a:solidFill>
                <a:miter lim="800000"/>
                <a:headEnd/>
                <a:tailEnd/>
              </a:ln>
            </p:spPr>
            <p:txBody>
              <a:bodyPr/>
              <a:lstStyle/>
              <a:p>
                <a:endParaRPr lang="ru-RU"/>
              </a:p>
            </p:txBody>
          </p:sp>
        </p:grpSp>
        <p:grpSp>
          <p:nvGrpSpPr>
            <p:cNvPr id="32783" name="Group 2217"/>
            <p:cNvGrpSpPr>
              <a:grpSpLocks/>
            </p:cNvGrpSpPr>
            <p:nvPr/>
          </p:nvGrpSpPr>
          <p:grpSpPr bwMode="auto">
            <a:xfrm>
              <a:off x="280" y="2839"/>
              <a:ext cx="2141" cy="1208"/>
              <a:chOff x="280" y="2839"/>
              <a:chExt cx="2141" cy="1208"/>
            </a:xfrm>
          </p:grpSpPr>
          <p:sp>
            <p:nvSpPr>
              <p:cNvPr id="32851" name="Rectangle 2017"/>
              <p:cNvSpPr>
                <a:spLocks noChangeArrowheads="1"/>
              </p:cNvSpPr>
              <p:nvPr/>
            </p:nvSpPr>
            <p:spPr bwMode="auto">
              <a:xfrm>
                <a:off x="1994" y="401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52" name="Rectangle 2018"/>
              <p:cNvSpPr>
                <a:spLocks noChangeArrowheads="1"/>
              </p:cNvSpPr>
              <p:nvPr/>
            </p:nvSpPr>
            <p:spPr bwMode="auto">
              <a:xfrm>
                <a:off x="2014" y="401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53" name="Rectangle 2019"/>
              <p:cNvSpPr>
                <a:spLocks noChangeArrowheads="1"/>
              </p:cNvSpPr>
              <p:nvPr/>
            </p:nvSpPr>
            <p:spPr bwMode="auto">
              <a:xfrm>
                <a:off x="2037" y="401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54" name="Rectangle 2020"/>
              <p:cNvSpPr>
                <a:spLocks noChangeArrowheads="1"/>
              </p:cNvSpPr>
              <p:nvPr/>
            </p:nvSpPr>
            <p:spPr bwMode="auto">
              <a:xfrm>
                <a:off x="2059" y="401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55" name="Rectangle 2021"/>
              <p:cNvSpPr>
                <a:spLocks noChangeArrowheads="1"/>
              </p:cNvSpPr>
              <p:nvPr/>
            </p:nvSpPr>
            <p:spPr bwMode="auto">
              <a:xfrm>
                <a:off x="2079" y="401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56" name="Rectangle 2022"/>
              <p:cNvSpPr>
                <a:spLocks noChangeArrowheads="1"/>
              </p:cNvSpPr>
              <p:nvPr/>
            </p:nvSpPr>
            <p:spPr bwMode="auto">
              <a:xfrm>
                <a:off x="2101" y="4015"/>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57" name="Rectangle 2023"/>
              <p:cNvSpPr>
                <a:spLocks noChangeArrowheads="1"/>
              </p:cNvSpPr>
              <p:nvPr/>
            </p:nvSpPr>
            <p:spPr bwMode="auto">
              <a:xfrm>
                <a:off x="2121" y="401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58" name="Rectangle 2024"/>
              <p:cNvSpPr>
                <a:spLocks noChangeArrowheads="1"/>
              </p:cNvSpPr>
              <p:nvPr/>
            </p:nvSpPr>
            <p:spPr bwMode="auto">
              <a:xfrm>
                <a:off x="2143" y="401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59" name="Rectangle 2025"/>
              <p:cNvSpPr>
                <a:spLocks noChangeArrowheads="1"/>
              </p:cNvSpPr>
              <p:nvPr/>
            </p:nvSpPr>
            <p:spPr bwMode="auto">
              <a:xfrm>
                <a:off x="2166" y="401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0" name="Rectangle 2026"/>
              <p:cNvSpPr>
                <a:spLocks noChangeArrowheads="1"/>
              </p:cNvSpPr>
              <p:nvPr/>
            </p:nvSpPr>
            <p:spPr bwMode="auto">
              <a:xfrm>
                <a:off x="2185" y="4017"/>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61" name="Rectangle 2027"/>
              <p:cNvSpPr>
                <a:spLocks noChangeArrowheads="1"/>
              </p:cNvSpPr>
              <p:nvPr/>
            </p:nvSpPr>
            <p:spPr bwMode="auto">
              <a:xfrm>
                <a:off x="2208" y="4017"/>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2" name="Rectangle 2028"/>
              <p:cNvSpPr>
                <a:spLocks noChangeArrowheads="1"/>
              </p:cNvSpPr>
              <p:nvPr/>
            </p:nvSpPr>
            <p:spPr bwMode="auto">
              <a:xfrm>
                <a:off x="2230" y="402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3" name="Rectangle 2029"/>
              <p:cNvSpPr>
                <a:spLocks noChangeArrowheads="1"/>
              </p:cNvSpPr>
              <p:nvPr/>
            </p:nvSpPr>
            <p:spPr bwMode="auto">
              <a:xfrm>
                <a:off x="2250" y="402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4" name="Rectangle 2030"/>
              <p:cNvSpPr>
                <a:spLocks noChangeArrowheads="1"/>
              </p:cNvSpPr>
              <p:nvPr/>
            </p:nvSpPr>
            <p:spPr bwMode="auto">
              <a:xfrm>
                <a:off x="2272" y="402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65" name="Rectangle 2031"/>
              <p:cNvSpPr>
                <a:spLocks noChangeArrowheads="1"/>
              </p:cNvSpPr>
              <p:nvPr/>
            </p:nvSpPr>
            <p:spPr bwMode="auto">
              <a:xfrm>
                <a:off x="2295" y="402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6" name="Rectangle 2032"/>
              <p:cNvSpPr>
                <a:spLocks noChangeArrowheads="1"/>
              </p:cNvSpPr>
              <p:nvPr/>
            </p:nvSpPr>
            <p:spPr bwMode="auto">
              <a:xfrm>
                <a:off x="2314" y="402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67" name="Rectangle 2033"/>
              <p:cNvSpPr>
                <a:spLocks noChangeArrowheads="1"/>
              </p:cNvSpPr>
              <p:nvPr/>
            </p:nvSpPr>
            <p:spPr bwMode="auto">
              <a:xfrm>
                <a:off x="2337" y="4020"/>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8" name="Rectangle 2034"/>
              <p:cNvSpPr>
                <a:spLocks noChangeArrowheads="1"/>
              </p:cNvSpPr>
              <p:nvPr/>
            </p:nvSpPr>
            <p:spPr bwMode="auto">
              <a:xfrm>
                <a:off x="2357" y="402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69" name="Rectangle 2035"/>
              <p:cNvSpPr>
                <a:spLocks noChangeArrowheads="1"/>
              </p:cNvSpPr>
              <p:nvPr/>
            </p:nvSpPr>
            <p:spPr bwMode="auto">
              <a:xfrm>
                <a:off x="2379" y="4022"/>
                <a:ext cx="17" cy="17"/>
              </a:xfrm>
              <a:prstGeom prst="rect">
                <a:avLst/>
              </a:prstGeom>
              <a:solidFill>
                <a:srgbClr val="FF00FF"/>
              </a:solidFill>
              <a:ln w="2">
                <a:solidFill>
                  <a:srgbClr val="FF00FF"/>
                </a:solidFill>
                <a:miter lim="800000"/>
                <a:headEnd/>
                <a:tailEnd/>
              </a:ln>
            </p:spPr>
            <p:txBody>
              <a:bodyPr/>
              <a:lstStyle/>
              <a:p>
                <a:endParaRPr lang="ru-RU"/>
              </a:p>
            </p:txBody>
          </p:sp>
          <p:sp>
            <p:nvSpPr>
              <p:cNvPr id="32870" name="Rectangle 2036"/>
              <p:cNvSpPr>
                <a:spLocks noChangeArrowheads="1"/>
              </p:cNvSpPr>
              <p:nvPr/>
            </p:nvSpPr>
            <p:spPr bwMode="auto">
              <a:xfrm>
                <a:off x="2401" y="4022"/>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71" name="Freeform 2037"/>
              <p:cNvSpPr>
                <a:spLocks/>
              </p:cNvSpPr>
              <p:nvPr/>
            </p:nvSpPr>
            <p:spPr bwMode="auto">
              <a:xfrm>
                <a:off x="280" y="392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2" name="Freeform 2038"/>
              <p:cNvSpPr>
                <a:spLocks/>
              </p:cNvSpPr>
              <p:nvPr/>
            </p:nvSpPr>
            <p:spPr bwMode="auto">
              <a:xfrm>
                <a:off x="303" y="3928"/>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3" name="Freeform 2039"/>
              <p:cNvSpPr>
                <a:spLocks/>
              </p:cNvSpPr>
              <p:nvPr/>
            </p:nvSpPr>
            <p:spPr bwMode="auto">
              <a:xfrm>
                <a:off x="325" y="3933"/>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4" name="Freeform 2040"/>
              <p:cNvSpPr>
                <a:spLocks/>
              </p:cNvSpPr>
              <p:nvPr/>
            </p:nvSpPr>
            <p:spPr bwMode="auto">
              <a:xfrm>
                <a:off x="345" y="393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5" name="Freeform 2041"/>
              <p:cNvSpPr>
                <a:spLocks/>
              </p:cNvSpPr>
              <p:nvPr/>
            </p:nvSpPr>
            <p:spPr bwMode="auto">
              <a:xfrm>
                <a:off x="367" y="394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6" name="Freeform 2042"/>
              <p:cNvSpPr>
                <a:spLocks/>
              </p:cNvSpPr>
              <p:nvPr/>
            </p:nvSpPr>
            <p:spPr bwMode="auto">
              <a:xfrm>
                <a:off x="387" y="3943"/>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7" name="Freeform 2043"/>
              <p:cNvSpPr>
                <a:spLocks/>
              </p:cNvSpPr>
              <p:nvPr/>
            </p:nvSpPr>
            <p:spPr bwMode="auto">
              <a:xfrm>
                <a:off x="409" y="3948"/>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8" name="Freeform 2044"/>
              <p:cNvSpPr>
                <a:spLocks/>
              </p:cNvSpPr>
              <p:nvPr/>
            </p:nvSpPr>
            <p:spPr bwMode="auto">
              <a:xfrm>
                <a:off x="432" y="3950"/>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79" name="Freeform 2045"/>
              <p:cNvSpPr>
                <a:spLocks/>
              </p:cNvSpPr>
              <p:nvPr/>
            </p:nvSpPr>
            <p:spPr bwMode="auto">
              <a:xfrm>
                <a:off x="451" y="395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0" name="Freeform 2046"/>
              <p:cNvSpPr>
                <a:spLocks/>
              </p:cNvSpPr>
              <p:nvPr/>
            </p:nvSpPr>
            <p:spPr bwMode="auto">
              <a:xfrm>
                <a:off x="474" y="395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1" name="Freeform 2047"/>
              <p:cNvSpPr>
                <a:spLocks/>
              </p:cNvSpPr>
              <p:nvPr/>
            </p:nvSpPr>
            <p:spPr bwMode="auto">
              <a:xfrm>
                <a:off x="496" y="396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2" name="Freeform 2048"/>
              <p:cNvSpPr>
                <a:spLocks/>
              </p:cNvSpPr>
              <p:nvPr/>
            </p:nvSpPr>
            <p:spPr bwMode="auto">
              <a:xfrm>
                <a:off x="516" y="396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3" name="Freeform 2049"/>
              <p:cNvSpPr>
                <a:spLocks/>
              </p:cNvSpPr>
              <p:nvPr/>
            </p:nvSpPr>
            <p:spPr bwMode="auto">
              <a:xfrm>
                <a:off x="538" y="396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4" name="Freeform 2050"/>
              <p:cNvSpPr>
                <a:spLocks/>
              </p:cNvSpPr>
              <p:nvPr/>
            </p:nvSpPr>
            <p:spPr bwMode="auto">
              <a:xfrm>
                <a:off x="561" y="396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5" name="Freeform 2051"/>
              <p:cNvSpPr>
                <a:spLocks/>
              </p:cNvSpPr>
              <p:nvPr/>
            </p:nvSpPr>
            <p:spPr bwMode="auto">
              <a:xfrm>
                <a:off x="580" y="397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6" name="Freeform 2052"/>
              <p:cNvSpPr>
                <a:spLocks/>
              </p:cNvSpPr>
              <p:nvPr/>
            </p:nvSpPr>
            <p:spPr bwMode="auto">
              <a:xfrm>
                <a:off x="603" y="397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7" name="Freeform 2053"/>
              <p:cNvSpPr>
                <a:spLocks/>
              </p:cNvSpPr>
              <p:nvPr/>
            </p:nvSpPr>
            <p:spPr bwMode="auto">
              <a:xfrm>
                <a:off x="623" y="3975"/>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8" name="Freeform 2054"/>
              <p:cNvSpPr>
                <a:spLocks/>
              </p:cNvSpPr>
              <p:nvPr/>
            </p:nvSpPr>
            <p:spPr bwMode="auto">
              <a:xfrm>
                <a:off x="645" y="397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89" name="Freeform 2055"/>
              <p:cNvSpPr>
                <a:spLocks/>
              </p:cNvSpPr>
              <p:nvPr/>
            </p:nvSpPr>
            <p:spPr bwMode="auto">
              <a:xfrm>
                <a:off x="667" y="398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0" name="Freeform 2056"/>
              <p:cNvSpPr>
                <a:spLocks/>
              </p:cNvSpPr>
              <p:nvPr/>
            </p:nvSpPr>
            <p:spPr bwMode="auto">
              <a:xfrm>
                <a:off x="687" y="398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1" name="Freeform 2057"/>
              <p:cNvSpPr>
                <a:spLocks/>
              </p:cNvSpPr>
              <p:nvPr/>
            </p:nvSpPr>
            <p:spPr bwMode="auto">
              <a:xfrm>
                <a:off x="709" y="398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2" name="Freeform 2058"/>
              <p:cNvSpPr>
                <a:spLocks/>
              </p:cNvSpPr>
              <p:nvPr/>
            </p:nvSpPr>
            <p:spPr bwMode="auto">
              <a:xfrm>
                <a:off x="732" y="398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3" name="Freeform 2059"/>
              <p:cNvSpPr>
                <a:spLocks/>
              </p:cNvSpPr>
              <p:nvPr/>
            </p:nvSpPr>
            <p:spPr bwMode="auto">
              <a:xfrm>
                <a:off x="752" y="398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4" name="Freeform 2060"/>
              <p:cNvSpPr>
                <a:spLocks/>
              </p:cNvSpPr>
              <p:nvPr/>
            </p:nvSpPr>
            <p:spPr bwMode="auto">
              <a:xfrm>
                <a:off x="774" y="399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5" name="Freeform 2061"/>
              <p:cNvSpPr>
                <a:spLocks/>
              </p:cNvSpPr>
              <p:nvPr/>
            </p:nvSpPr>
            <p:spPr bwMode="auto">
              <a:xfrm>
                <a:off x="794" y="399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6" name="Freeform 2062"/>
              <p:cNvSpPr>
                <a:spLocks/>
              </p:cNvSpPr>
              <p:nvPr/>
            </p:nvSpPr>
            <p:spPr bwMode="auto">
              <a:xfrm>
                <a:off x="816" y="399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7" name="Freeform 2063"/>
              <p:cNvSpPr>
                <a:spLocks/>
              </p:cNvSpPr>
              <p:nvPr/>
            </p:nvSpPr>
            <p:spPr bwMode="auto">
              <a:xfrm>
                <a:off x="838" y="399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8" name="Freeform 2064"/>
              <p:cNvSpPr>
                <a:spLocks/>
              </p:cNvSpPr>
              <p:nvPr/>
            </p:nvSpPr>
            <p:spPr bwMode="auto">
              <a:xfrm>
                <a:off x="858" y="3995"/>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99" name="Freeform 2065"/>
              <p:cNvSpPr>
                <a:spLocks/>
              </p:cNvSpPr>
              <p:nvPr/>
            </p:nvSpPr>
            <p:spPr bwMode="auto">
              <a:xfrm>
                <a:off x="881" y="399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0" name="Freeform 2066"/>
              <p:cNvSpPr>
                <a:spLocks/>
              </p:cNvSpPr>
              <p:nvPr/>
            </p:nvSpPr>
            <p:spPr bwMode="auto">
              <a:xfrm>
                <a:off x="903" y="399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1" name="Freeform 2067"/>
              <p:cNvSpPr>
                <a:spLocks/>
              </p:cNvSpPr>
              <p:nvPr/>
            </p:nvSpPr>
            <p:spPr bwMode="auto">
              <a:xfrm>
                <a:off x="923" y="400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2" name="Freeform 2068"/>
              <p:cNvSpPr>
                <a:spLocks/>
              </p:cNvSpPr>
              <p:nvPr/>
            </p:nvSpPr>
            <p:spPr bwMode="auto">
              <a:xfrm>
                <a:off x="945" y="4000"/>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3" name="Freeform 2069"/>
              <p:cNvSpPr>
                <a:spLocks/>
              </p:cNvSpPr>
              <p:nvPr/>
            </p:nvSpPr>
            <p:spPr bwMode="auto">
              <a:xfrm>
                <a:off x="965" y="400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4" name="Freeform 2070"/>
              <p:cNvSpPr>
                <a:spLocks/>
              </p:cNvSpPr>
              <p:nvPr/>
            </p:nvSpPr>
            <p:spPr bwMode="auto">
              <a:xfrm>
                <a:off x="987" y="400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5" name="Freeform 2071"/>
              <p:cNvSpPr>
                <a:spLocks/>
              </p:cNvSpPr>
              <p:nvPr/>
            </p:nvSpPr>
            <p:spPr bwMode="auto">
              <a:xfrm>
                <a:off x="1010" y="4005"/>
                <a:ext cx="19" cy="19"/>
              </a:xfrm>
              <a:custGeom>
                <a:avLst/>
                <a:gdLst>
                  <a:gd name="T0" fmla="*/ 10 w 19"/>
                  <a:gd name="T1" fmla="*/ 0 h 19"/>
                  <a:gd name="T2" fmla="*/ 19 w 19"/>
                  <a:gd name="T3" fmla="*/ 19 h 19"/>
                  <a:gd name="T4" fmla="*/ 0 w 19"/>
                  <a:gd name="T5" fmla="*/ 19 h 19"/>
                  <a:gd name="T6" fmla="*/ 10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10" y="0"/>
                    </a:moveTo>
                    <a:lnTo>
                      <a:pt x="19"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6" name="Freeform 2072"/>
              <p:cNvSpPr>
                <a:spLocks/>
              </p:cNvSpPr>
              <p:nvPr/>
            </p:nvSpPr>
            <p:spPr bwMode="auto">
              <a:xfrm>
                <a:off x="1029" y="400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7" name="Freeform 2073"/>
              <p:cNvSpPr>
                <a:spLocks/>
              </p:cNvSpPr>
              <p:nvPr/>
            </p:nvSpPr>
            <p:spPr bwMode="auto">
              <a:xfrm>
                <a:off x="1052" y="400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8" name="Freeform 2074"/>
              <p:cNvSpPr>
                <a:spLocks/>
              </p:cNvSpPr>
              <p:nvPr/>
            </p:nvSpPr>
            <p:spPr bwMode="auto">
              <a:xfrm>
                <a:off x="1074" y="400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09" name="Freeform 2075"/>
              <p:cNvSpPr>
                <a:spLocks/>
              </p:cNvSpPr>
              <p:nvPr/>
            </p:nvSpPr>
            <p:spPr bwMode="auto">
              <a:xfrm>
                <a:off x="1094" y="400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0" name="Freeform 2076"/>
              <p:cNvSpPr>
                <a:spLocks/>
              </p:cNvSpPr>
              <p:nvPr/>
            </p:nvSpPr>
            <p:spPr bwMode="auto">
              <a:xfrm>
                <a:off x="1116" y="401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1" name="Freeform 2077"/>
              <p:cNvSpPr>
                <a:spLocks/>
              </p:cNvSpPr>
              <p:nvPr/>
            </p:nvSpPr>
            <p:spPr bwMode="auto">
              <a:xfrm>
                <a:off x="1139" y="4010"/>
                <a:ext cx="19" cy="19"/>
              </a:xfrm>
              <a:custGeom>
                <a:avLst/>
                <a:gdLst>
                  <a:gd name="T0" fmla="*/ 10 w 19"/>
                  <a:gd name="T1" fmla="*/ 0 h 19"/>
                  <a:gd name="T2" fmla="*/ 19 w 19"/>
                  <a:gd name="T3" fmla="*/ 19 h 19"/>
                  <a:gd name="T4" fmla="*/ 0 w 19"/>
                  <a:gd name="T5" fmla="*/ 19 h 19"/>
                  <a:gd name="T6" fmla="*/ 10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10" y="0"/>
                    </a:moveTo>
                    <a:lnTo>
                      <a:pt x="19"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2" name="Freeform 2078"/>
              <p:cNvSpPr>
                <a:spLocks/>
              </p:cNvSpPr>
              <p:nvPr/>
            </p:nvSpPr>
            <p:spPr bwMode="auto">
              <a:xfrm>
                <a:off x="1158" y="401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3" name="Freeform 2079"/>
              <p:cNvSpPr>
                <a:spLocks/>
              </p:cNvSpPr>
              <p:nvPr/>
            </p:nvSpPr>
            <p:spPr bwMode="auto">
              <a:xfrm>
                <a:off x="1181" y="401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4" name="Freeform 2080"/>
              <p:cNvSpPr>
                <a:spLocks/>
              </p:cNvSpPr>
              <p:nvPr/>
            </p:nvSpPr>
            <p:spPr bwMode="auto">
              <a:xfrm>
                <a:off x="1201" y="4012"/>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5" name="Freeform 2081"/>
              <p:cNvSpPr>
                <a:spLocks/>
              </p:cNvSpPr>
              <p:nvPr/>
            </p:nvSpPr>
            <p:spPr bwMode="auto">
              <a:xfrm>
                <a:off x="1223" y="401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6" name="Freeform 2082"/>
              <p:cNvSpPr>
                <a:spLocks/>
              </p:cNvSpPr>
              <p:nvPr/>
            </p:nvSpPr>
            <p:spPr bwMode="auto">
              <a:xfrm>
                <a:off x="1245" y="401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7" name="Freeform 2083"/>
              <p:cNvSpPr>
                <a:spLocks/>
              </p:cNvSpPr>
              <p:nvPr/>
            </p:nvSpPr>
            <p:spPr bwMode="auto">
              <a:xfrm>
                <a:off x="1265" y="401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8" name="Freeform 2084"/>
              <p:cNvSpPr>
                <a:spLocks/>
              </p:cNvSpPr>
              <p:nvPr/>
            </p:nvSpPr>
            <p:spPr bwMode="auto">
              <a:xfrm>
                <a:off x="1287" y="401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19" name="Freeform 2085"/>
              <p:cNvSpPr>
                <a:spLocks/>
              </p:cNvSpPr>
              <p:nvPr/>
            </p:nvSpPr>
            <p:spPr bwMode="auto">
              <a:xfrm>
                <a:off x="1310" y="4015"/>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0" name="Freeform 2086"/>
              <p:cNvSpPr>
                <a:spLocks/>
              </p:cNvSpPr>
              <p:nvPr/>
            </p:nvSpPr>
            <p:spPr bwMode="auto">
              <a:xfrm>
                <a:off x="1330" y="401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1" name="Freeform 2087"/>
              <p:cNvSpPr>
                <a:spLocks/>
              </p:cNvSpPr>
              <p:nvPr/>
            </p:nvSpPr>
            <p:spPr bwMode="auto">
              <a:xfrm>
                <a:off x="1352" y="401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2" name="Freeform 2088"/>
              <p:cNvSpPr>
                <a:spLocks/>
              </p:cNvSpPr>
              <p:nvPr/>
            </p:nvSpPr>
            <p:spPr bwMode="auto">
              <a:xfrm>
                <a:off x="1372" y="401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3" name="Freeform 2089"/>
              <p:cNvSpPr>
                <a:spLocks/>
              </p:cNvSpPr>
              <p:nvPr/>
            </p:nvSpPr>
            <p:spPr bwMode="auto">
              <a:xfrm>
                <a:off x="1394" y="401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4" name="Freeform 2090"/>
              <p:cNvSpPr>
                <a:spLocks/>
              </p:cNvSpPr>
              <p:nvPr/>
            </p:nvSpPr>
            <p:spPr bwMode="auto">
              <a:xfrm>
                <a:off x="1416" y="401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5" name="Freeform 2091"/>
              <p:cNvSpPr>
                <a:spLocks/>
              </p:cNvSpPr>
              <p:nvPr/>
            </p:nvSpPr>
            <p:spPr bwMode="auto">
              <a:xfrm>
                <a:off x="1436" y="402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6" name="Freeform 2092"/>
              <p:cNvSpPr>
                <a:spLocks/>
              </p:cNvSpPr>
              <p:nvPr/>
            </p:nvSpPr>
            <p:spPr bwMode="auto">
              <a:xfrm>
                <a:off x="1459" y="4020"/>
                <a:ext cx="19" cy="19"/>
              </a:xfrm>
              <a:custGeom>
                <a:avLst/>
                <a:gdLst>
                  <a:gd name="T0" fmla="*/ 10 w 19"/>
                  <a:gd name="T1" fmla="*/ 0 h 19"/>
                  <a:gd name="T2" fmla="*/ 19 w 19"/>
                  <a:gd name="T3" fmla="*/ 19 h 19"/>
                  <a:gd name="T4" fmla="*/ 0 w 19"/>
                  <a:gd name="T5" fmla="*/ 19 h 19"/>
                  <a:gd name="T6" fmla="*/ 10 w 19"/>
                  <a:gd name="T7" fmla="*/ 0 h 19"/>
                  <a:gd name="T8" fmla="*/ 0 60000 65536"/>
                  <a:gd name="T9" fmla="*/ 0 60000 65536"/>
                  <a:gd name="T10" fmla="*/ 0 60000 65536"/>
                  <a:gd name="T11" fmla="*/ 0 60000 65536"/>
                  <a:gd name="T12" fmla="*/ 0 w 19"/>
                  <a:gd name="T13" fmla="*/ 0 h 19"/>
                  <a:gd name="T14" fmla="*/ 19 w 19"/>
                  <a:gd name="T15" fmla="*/ 19 h 19"/>
                </a:gdLst>
                <a:ahLst/>
                <a:cxnLst>
                  <a:cxn ang="T8">
                    <a:pos x="T0" y="T1"/>
                  </a:cxn>
                  <a:cxn ang="T9">
                    <a:pos x="T2" y="T3"/>
                  </a:cxn>
                  <a:cxn ang="T10">
                    <a:pos x="T4" y="T5"/>
                  </a:cxn>
                  <a:cxn ang="T11">
                    <a:pos x="T6" y="T7"/>
                  </a:cxn>
                </a:cxnLst>
                <a:rect l="T12" t="T13" r="T14" b="T15"/>
                <a:pathLst>
                  <a:path w="19" h="19">
                    <a:moveTo>
                      <a:pt x="10" y="0"/>
                    </a:moveTo>
                    <a:lnTo>
                      <a:pt x="19"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7" name="Freeform 2093"/>
              <p:cNvSpPr>
                <a:spLocks/>
              </p:cNvSpPr>
              <p:nvPr/>
            </p:nvSpPr>
            <p:spPr bwMode="auto">
              <a:xfrm>
                <a:off x="1481" y="402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8" name="Freeform 2094"/>
              <p:cNvSpPr>
                <a:spLocks/>
              </p:cNvSpPr>
              <p:nvPr/>
            </p:nvSpPr>
            <p:spPr bwMode="auto">
              <a:xfrm>
                <a:off x="1501" y="402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29" name="Freeform 2095"/>
              <p:cNvSpPr>
                <a:spLocks/>
              </p:cNvSpPr>
              <p:nvPr/>
            </p:nvSpPr>
            <p:spPr bwMode="auto">
              <a:xfrm>
                <a:off x="1523" y="402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0" name="Freeform 2096"/>
              <p:cNvSpPr>
                <a:spLocks/>
              </p:cNvSpPr>
              <p:nvPr/>
            </p:nvSpPr>
            <p:spPr bwMode="auto">
              <a:xfrm>
                <a:off x="1543" y="4020"/>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1" name="Freeform 2097"/>
              <p:cNvSpPr>
                <a:spLocks/>
              </p:cNvSpPr>
              <p:nvPr/>
            </p:nvSpPr>
            <p:spPr bwMode="auto">
              <a:xfrm>
                <a:off x="1565"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2" name="Freeform 2098"/>
              <p:cNvSpPr>
                <a:spLocks/>
              </p:cNvSpPr>
              <p:nvPr/>
            </p:nvSpPr>
            <p:spPr bwMode="auto">
              <a:xfrm>
                <a:off x="1588" y="4022"/>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3" name="Freeform 2099"/>
              <p:cNvSpPr>
                <a:spLocks/>
              </p:cNvSpPr>
              <p:nvPr/>
            </p:nvSpPr>
            <p:spPr bwMode="auto">
              <a:xfrm>
                <a:off x="1607"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4" name="Freeform 2100"/>
              <p:cNvSpPr>
                <a:spLocks/>
              </p:cNvSpPr>
              <p:nvPr/>
            </p:nvSpPr>
            <p:spPr bwMode="auto">
              <a:xfrm>
                <a:off x="1630"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5" name="Freeform 2101"/>
              <p:cNvSpPr>
                <a:spLocks/>
              </p:cNvSpPr>
              <p:nvPr/>
            </p:nvSpPr>
            <p:spPr bwMode="auto">
              <a:xfrm>
                <a:off x="1652"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6" name="Freeform 2102"/>
              <p:cNvSpPr>
                <a:spLocks/>
              </p:cNvSpPr>
              <p:nvPr/>
            </p:nvSpPr>
            <p:spPr bwMode="auto">
              <a:xfrm>
                <a:off x="1672"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7" name="Freeform 2103"/>
              <p:cNvSpPr>
                <a:spLocks/>
              </p:cNvSpPr>
              <p:nvPr/>
            </p:nvSpPr>
            <p:spPr bwMode="auto">
              <a:xfrm>
                <a:off x="1694" y="4022"/>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8" name="Freeform 2104"/>
              <p:cNvSpPr>
                <a:spLocks/>
              </p:cNvSpPr>
              <p:nvPr/>
            </p:nvSpPr>
            <p:spPr bwMode="auto">
              <a:xfrm>
                <a:off x="1717" y="4022"/>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39" name="Freeform 2105"/>
              <p:cNvSpPr>
                <a:spLocks/>
              </p:cNvSpPr>
              <p:nvPr/>
            </p:nvSpPr>
            <p:spPr bwMode="auto">
              <a:xfrm>
                <a:off x="1736"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0" name="Freeform 2106"/>
              <p:cNvSpPr>
                <a:spLocks/>
              </p:cNvSpPr>
              <p:nvPr/>
            </p:nvSpPr>
            <p:spPr bwMode="auto">
              <a:xfrm>
                <a:off x="1759"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1" name="Freeform 2107"/>
              <p:cNvSpPr>
                <a:spLocks/>
              </p:cNvSpPr>
              <p:nvPr/>
            </p:nvSpPr>
            <p:spPr bwMode="auto">
              <a:xfrm>
                <a:off x="1779" y="4024"/>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2" name="Freeform 2108"/>
              <p:cNvSpPr>
                <a:spLocks/>
              </p:cNvSpPr>
              <p:nvPr/>
            </p:nvSpPr>
            <p:spPr bwMode="auto">
              <a:xfrm>
                <a:off x="1801"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3" name="Freeform 2109"/>
              <p:cNvSpPr>
                <a:spLocks/>
              </p:cNvSpPr>
              <p:nvPr/>
            </p:nvSpPr>
            <p:spPr bwMode="auto">
              <a:xfrm>
                <a:off x="1823"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4" name="Freeform 2110"/>
              <p:cNvSpPr>
                <a:spLocks/>
              </p:cNvSpPr>
              <p:nvPr/>
            </p:nvSpPr>
            <p:spPr bwMode="auto">
              <a:xfrm>
                <a:off x="1843"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5" name="Freeform 2111"/>
              <p:cNvSpPr>
                <a:spLocks/>
              </p:cNvSpPr>
              <p:nvPr/>
            </p:nvSpPr>
            <p:spPr bwMode="auto">
              <a:xfrm>
                <a:off x="1865"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6" name="Freeform 2112"/>
              <p:cNvSpPr>
                <a:spLocks/>
              </p:cNvSpPr>
              <p:nvPr/>
            </p:nvSpPr>
            <p:spPr bwMode="auto">
              <a:xfrm>
                <a:off x="1888"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7" name="Freeform 2113"/>
              <p:cNvSpPr>
                <a:spLocks/>
              </p:cNvSpPr>
              <p:nvPr/>
            </p:nvSpPr>
            <p:spPr bwMode="auto">
              <a:xfrm>
                <a:off x="1908" y="4024"/>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8" name="Freeform 2114"/>
              <p:cNvSpPr>
                <a:spLocks/>
              </p:cNvSpPr>
              <p:nvPr/>
            </p:nvSpPr>
            <p:spPr bwMode="auto">
              <a:xfrm>
                <a:off x="1930"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49" name="Freeform 2115"/>
              <p:cNvSpPr>
                <a:spLocks/>
              </p:cNvSpPr>
              <p:nvPr/>
            </p:nvSpPr>
            <p:spPr bwMode="auto">
              <a:xfrm>
                <a:off x="1950"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0" name="Freeform 2116"/>
              <p:cNvSpPr>
                <a:spLocks/>
              </p:cNvSpPr>
              <p:nvPr/>
            </p:nvSpPr>
            <p:spPr bwMode="auto">
              <a:xfrm>
                <a:off x="1972" y="4024"/>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1" name="Freeform 2117"/>
              <p:cNvSpPr>
                <a:spLocks/>
              </p:cNvSpPr>
              <p:nvPr/>
            </p:nvSpPr>
            <p:spPr bwMode="auto">
              <a:xfrm>
                <a:off x="1994"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2" name="Freeform 2118"/>
              <p:cNvSpPr>
                <a:spLocks/>
              </p:cNvSpPr>
              <p:nvPr/>
            </p:nvSpPr>
            <p:spPr bwMode="auto">
              <a:xfrm>
                <a:off x="2014"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3" name="Freeform 2119"/>
              <p:cNvSpPr>
                <a:spLocks/>
              </p:cNvSpPr>
              <p:nvPr/>
            </p:nvSpPr>
            <p:spPr bwMode="auto">
              <a:xfrm>
                <a:off x="2037" y="402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4" name="Freeform 2120"/>
              <p:cNvSpPr>
                <a:spLocks/>
              </p:cNvSpPr>
              <p:nvPr/>
            </p:nvSpPr>
            <p:spPr bwMode="auto">
              <a:xfrm>
                <a:off x="2059"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5" name="Freeform 2121"/>
              <p:cNvSpPr>
                <a:spLocks/>
              </p:cNvSpPr>
              <p:nvPr/>
            </p:nvSpPr>
            <p:spPr bwMode="auto">
              <a:xfrm>
                <a:off x="2079"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6" name="Freeform 2122"/>
              <p:cNvSpPr>
                <a:spLocks/>
              </p:cNvSpPr>
              <p:nvPr/>
            </p:nvSpPr>
            <p:spPr bwMode="auto">
              <a:xfrm>
                <a:off x="2101"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7" name="Freeform 2123"/>
              <p:cNvSpPr>
                <a:spLocks/>
              </p:cNvSpPr>
              <p:nvPr/>
            </p:nvSpPr>
            <p:spPr bwMode="auto">
              <a:xfrm>
                <a:off x="2121"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8" name="Freeform 2124"/>
              <p:cNvSpPr>
                <a:spLocks/>
              </p:cNvSpPr>
              <p:nvPr/>
            </p:nvSpPr>
            <p:spPr bwMode="auto">
              <a:xfrm>
                <a:off x="2143"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59" name="Freeform 2125"/>
              <p:cNvSpPr>
                <a:spLocks/>
              </p:cNvSpPr>
              <p:nvPr/>
            </p:nvSpPr>
            <p:spPr bwMode="auto">
              <a:xfrm>
                <a:off x="2166" y="402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0" name="Freeform 2126"/>
              <p:cNvSpPr>
                <a:spLocks/>
              </p:cNvSpPr>
              <p:nvPr/>
            </p:nvSpPr>
            <p:spPr bwMode="auto">
              <a:xfrm>
                <a:off x="2185"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1" name="Freeform 2127"/>
              <p:cNvSpPr>
                <a:spLocks/>
              </p:cNvSpPr>
              <p:nvPr/>
            </p:nvSpPr>
            <p:spPr bwMode="auto">
              <a:xfrm>
                <a:off x="2208"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2" name="Freeform 2128"/>
              <p:cNvSpPr>
                <a:spLocks/>
              </p:cNvSpPr>
              <p:nvPr/>
            </p:nvSpPr>
            <p:spPr bwMode="auto">
              <a:xfrm>
                <a:off x="2230"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3" name="Freeform 2129"/>
              <p:cNvSpPr>
                <a:spLocks/>
              </p:cNvSpPr>
              <p:nvPr/>
            </p:nvSpPr>
            <p:spPr bwMode="auto">
              <a:xfrm>
                <a:off x="2250"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4" name="Freeform 2130"/>
              <p:cNvSpPr>
                <a:spLocks/>
              </p:cNvSpPr>
              <p:nvPr/>
            </p:nvSpPr>
            <p:spPr bwMode="auto">
              <a:xfrm>
                <a:off x="2272"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5" name="Freeform 2131"/>
              <p:cNvSpPr>
                <a:spLocks/>
              </p:cNvSpPr>
              <p:nvPr/>
            </p:nvSpPr>
            <p:spPr bwMode="auto">
              <a:xfrm>
                <a:off x="2295" y="4027"/>
                <a:ext cx="19" cy="20"/>
              </a:xfrm>
              <a:custGeom>
                <a:avLst/>
                <a:gdLst>
                  <a:gd name="T0" fmla="*/ 9 w 19"/>
                  <a:gd name="T1" fmla="*/ 0 h 20"/>
                  <a:gd name="T2" fmla="*/ 19 w 19"/>
                  <a:gd name="T3" fmla="*/ 20 h 20"/>
                  <a:gd name="T4" fmla="*/ 0 w 19"/>
                  <a:gd name="T5" fmla="*/ 20 h 20"/>
                  <a:gd name="T6" fmla="*/ 9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9" y="0"/>
                    </a:moveTo>
                    <a:lnTo>
                      <a:pt x="19" y="20"/>
                    </a:lnTo>
                    <a:lnTo>
                      <a:pt x="0" y="20"/>
                    </a:lnTo>
                    <a:lnTo>
                      <a:pt x="9" y="0"/>
                    </a:lnTo>
                    <a:close/>
                  </a:path>
                </a:pathLst>
              </a:custGeom>
              <a:solidFill>
                <a:srgbClr val="FFFFFF"/>
              </a:solidFill>
              <a:ln w="2">
                <a:solidFill>
                  <a:srgbClr val="008000"/>
                </a:solidFill>
                <a:prstDash val="solid"/>
                <a:round/>
                <a:headEnd/>
                <a:tailEnd/>
              </a:ln>
            </p:spPr>
            <p:txBody>
              <a:bodyPr/>
              <a:lstStyle/>
              <a:p>
                <a:endParaRPr lang="ru-RU"/>
              </a:p>
            </p:txBody>
          </p:sp>
          <p:sp>
            <p:nvSpPr>
              <p:cNvPr id="32966" name="Freeform 2132"/>
              <p:cNvSpPr>
                <a:spLocks/>
              </p:cNvSpPr>
              <p:nvPr/>
            </p:nvSpPr>
            <p:spPr bwMode="auto">
              <a:xfrm>
                <a:off x="2314"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7" name="Freeform 2133"/>
              <p:cNvSpPr>
                <a:spLocks/>
              </p:cNvSpPr>
              <p:nvPr/>
            </p:nvSpPr>
            <p:spPr bwMode="auto">
              <a:xfrm>
                <a:off x="2337"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8" name="Freeform 2134"/>
              <p:cNvSpPr>
                <a:spLocks/>
              </p:cNvSpPr>
              <p:nvPr/>
            </p:nvSpPr>
            <p:spPr bwMode="auto">
              <a:xfrm>
                <a:off x="2357" y="4027"/>
                <a:ext cx="19" cy="20"/>
              </a:xfrm>
              <a:custGeom>
                <a:avLst/>
                <a:gdLst>
                  <a:gd name="T0" fmla="*/ 10 w 19"/>
                  <a:gd name="T1" fmla="*/ 0 h 20"/>
                  <a:gd name="T2" fmla="*/ 19 w 19"/>
                  <a:gd name="T3" fmla="*/ 20 h 20"/>
                  <a:gd name="T4" fmla="*/ 0 w 19"/>
                  <a:gd name="T5" fmla="*/ 20 h 20"/>
                  <a:gd name="T6" fmla="*/ 10 w 19"/>
                  <a:gd name="T7" fmla="*/ 0 h 20"/>
                  <a:gd name="T8" fmla="*/ 0 60000 65536"/>
                  <a:gd name="T9" fmla="*/ 0 60000 65536"/>
                  <a:gd name="T10" fmla="*/ 0 60000 65536"/>
                  <a:gd name="T11" fmla="*/ 0 60000 65536"/>
                  <a:gd name="T12" fmla="*/ 0 w 19"/>
                  <a:gd name="T13" fmla="*/ 0 h 20"/>
                  <a:gd name="T14" fmla="*/ 19 w 19"/>
                  <a:gd name="T15" fmla="*/ 20 h 20"/>
                </a:gdLst>
                <a:ahLst/>
                <a:cxnLst>
                  <a:cxn ang="T8">
                    <a:pos x="T0" y="T1"/>
                  </a:cxn>
                  <a:cxn ang="T9">
                    <a:pos x="T2" y="T3"/>
                  </a:cxn>
                  <a:cxn ang="T10">
                    <a:pos x="T4" y="T5"/>
                  </a:cxn>
                  <a:cxn ang="T11">
                    <a:pos x="T6" y="T7"/>
                  </a:cxn>
                </a:cxnLst>
                <a:rect l="T12" t="T13" r="T14" b="T15"/>
                <a:pathLst>
                  <a:path w="19" h="20">
                    <a:moveTo>
                      <a:pt x="10" y="0"/>
                    </a:moveTo>
                    <a:lnTo>
                      <a:pt x="19"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69" name="Freeform 2135"/>
              <p:cNvSpPr>
                <a:spLocks/>
              </p:cNvSpPr>
              <p:nvPr/>
            </p:nvSpPr>
            <p:spPr bwMode="auto">
              <a:xfrm>
                <a:off x="2379"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70" name="Freeform 2136"/>
              <p:cNvSpPr>
                <a:spLocks/>
              </p:cNvSpPr>
              <p:nvPr/>
            </p:nvSpPr>
            <p:spPr bwMode="auto">
              <a:xfrm>
                <a:off x="2401" y="4027"/>
                <a:ext cx="20" cy="20"/>
              </a:xfrm>
              <a:custGeom>
                <a:avLst/>
                <a:gdLst>
                  <a:gd name="T0" fmla="*/ 10 w 20"/>
                  <a:gd name="T1" fmla="*/ 0 h 20"/>
                  <a:gd name="T2" fmla="*/ 20 w 20"/>
                  <a:gd name="T3" fmla="*/ 20 h 20"/>
                  <a:gd name="T4" fmla="*/ 0 w 20"/>
                  <a:gd name="T5" fmla="*/ 20 h 20"/>
                  <a:gd name="T6" fmla="*/ 10 w 20"/>
                  <a:gd name="T7" fmla="*/ 0 h 20"/>
                  <a:gd name="T8" fmla="*/ 0 60000 65536"/>
                  <a:gd name="T9" fmla="*/ 0 60000 65536"/>
                  <a:gd name="T10" fmla="*/ 0 60000 65536"/>
                  <a:gd name="T11" fmla="*/ 0 60000 65536"/>
                  <a:gd name="T12" fmla="*/ 0 w 20"/>
                  <a:gd name="T13" fmla="*/ 0 h 20"/>
                  <a:gd name="T14" fmla="*/ 20 w 20"/>
                  <a:gd name="T15" fmla="*/ 20 h 20"/>
                </a:gdLst>
                <a:ahLst/>
                <a:cxnLst>
                  <a:cxn ang="T8">
                    <a:pos x="T0" y="T1"/>
                  </a:cxn>
                  <a:cxn ang="T9">
                    <a:pos x="T2" y="T3"/>
                  </a:cxn>
                  <a:cxn ang="T10">
                    <a:pos x="T4" y="T5"/>
                  </a:cxn>
                  <a:cxn ang="T11">
                    <a:pos x="T6" y="T7"/>
                  </a:cxn>
                </a:cxnLst>
                <a:rect l="T12" t="T13" r="T14" b="T15"/>
                <a:pathLst>
                  <a:path w="20" h="20">
                    <a:moveTo>
                      <a:pt x="10" y="0"/>
                    </a:moveTo>
                    <a:lnTo>
                      <a:pt x="20" y="20"/>
                    </a:lnTo>
                    <a:lnTo>
                      <a:pt x="0" y="20"/>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971" name="Oval 2137"/>
              <p:cNvSpPr>
                <a:spLocks noChangeArrowheads="1"/>
              </p:cNvSpPr>
              <p:nvPr/>
            </p:nvSpPr>
            <p:spPr bwMode="auto">
              <a:xfrm>
                <a:off x="280" y="283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2" name="Oval 2138"/>
              <p:cNvSpPr>
                <a:spLocks noChangeArrowheads="1"/>
              </p:cNvSpPr>
              <p:nvPr/>
            </p:nvSpPr>
            <p:spPr bwMode="auto">
              <a:xfrm>
                <a:off x="303" y="2888"/>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3" name="Oval 2139"/>
              <p:cNvSpPr>
                <a:spLocks noChangeArrowheads="1"/>
              </p:cNvSpPr>
              <p:nvPr/>
            </p:nvSpPr>
            <p:spPr bwMode="auto">
              <a:xfrm>
                <a:off x="325" y="293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4" name="Oval 2140"/>
              <p:cNvSpPr>
                <a:spLocks noChangeArrowheads="1"/>
              </p:cNvSpPr>
              <p:nvPr/>
            </p:nvSpPr>
            <p:spPr bwMode="auto">
              <a:xfrm>
                <a:off x="345" y="298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5" name="Oval 2141"/>
              <p:cNvSpPr>
                <a:spLocks noChangeArrowheads="1"/>
              </p:cNvSpPr>
              <p:nvPr/>
            </p:nvSpPr>
            <p:spPr bwMode="auto">
              <a:xfrm>
                <a:off x="367" y="302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6" name="Oval 2142"/>
              <p:cNvSpPr>
                <a:spLocks noChangeArrowheads="1"/>
              </p:cNvSpPr>
              <p:nvPr/>
            </p:nvSpPr>
            <p:spPr bwMode="auto">
              <a:xfrm>
                <a:off x="387" y="306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7" name="Oval 2143"/>
              <p:cNvSpPr>
                <a:spLocks noChangeArrowheads="1"/>
              </p:cNvSpPr>
              <p:nvPr/>
            </p:nvSpPr>
            <p:spPr bwMode="auto">
              <a:xfrm>
                <a:off x="409" y="3102"/>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8" name="Oval 2144"/>
              <p:cNvSpPr>
                <a:spLocks noChangeArrowheads="1"/>
              </p:cNvSpPr>
              <p:nvPr/>
            </p:nvSpPr>
            <p:spPr bwMode="auto">
              <a:xfrm>
                <a:off x="432" y="3141"/>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79" name="Oval 2145"/>
              <p:cNvSpPr>
                <a:spLocks noChangeArrowheads="1"/>
              </p:cNvSpPr>
              <p:nvPr/>
            </p:nvSpPr>
            <p:spPr bwMode="auto">
              <a:xfrm>
                <a:off x="451" y="3176"/>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0" name="Oval 2146"/>
              <p:cNvSpPr>
                <a:spLocks noChangeArrowheads="1"/>
              </p:cNvSpPr>
              <p:nvPr/>
            </p:nvSpPr>
            <p:spPr bwMode="auto">
              <a:xfrm>
                <a:off x="474" y="321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1" name="Oval 2147"/>
              <p:cNvSpPr>
                <a:spLocks noChangeArrowheads="1"/>
              </p:cNvSpPr>
              <p:nvPr/>
            </p:nvSpPr>
            <p:spPr bwMode="auto">
              <a:xfrm>
                <a:off x="496" y="324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2" name="Oval 2148"/>
              <p:cNvSpPr>
                <a:spLocks noChangeArrowheads="1"/>
              </p:cNvSpPr>
              <p:nvPr/>
            </p:nvSpPr>
            <p:spPr bwMode="auto">
              <a:xfrm>
                <a:off x="516" y="327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3" name="Oval 2149"/>
              <p:cNvSpPr>
                <a:spLocks noChangeArrowheads="1"/>
              </p:cNvSpPr>
              <p:nvPr/>
            </p:nvSpPr>
            <p:spPr bwMode="auto">
              <a:xfrm>
                <a:off x="538" y="3308"/>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4" name="Oval 2150"/>
              <p:cNvSpPr>
                <a:spLocks noChangeArrowheads="1"/>
              </p:cNvSpPr>
              <p:nvPr/>
            </p:nvSpPr>
            <p:spPr bwMode="auto">
              <a:xfrm>
                <a:off x="561" y="333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5" name="Oval 2151"/>
              <p:cNvSpPr>
                <a:spLocks noChangeArrowheads="1"/>
              </p:cNvSpPr>
              <p:nvPr/>
            </p:nvSpPr>
            <p:spPr bwMode="auto">
              <a:xfrm>
                <a:off x="580" y="3367"/>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6" name="Oval 2152"/>
              <p:cNvSpPr>
                <a:spLocks noChangeArrowheads="1"/>
              </p:cNvSpPr>
              <p:nvPr/>
            </p:nvSpPr>
            <p:spPr bwMode="auto">
              <a:xfrm>
                <a:off x="603" y="339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7" name="Oval 2153"/>
              <p:cNvSpPr>
                <a:spLocks noChangeArrowheads="1"/>
              </p:cNvSpPr>
              <p:nvPr/>
            </p:nvSpPr>
            <p:spPr bwMode="auto">
              <a:xfrm>
                <a:off x="623" y="3419"/>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8" name="Oval 2154"/>
              <p:cNvSpPr>
                <a:spLocks noChangeArrowheads="1"/>
              </p:cNvSpPr>
              <p:nvPr/>
            </p:nvSpPr>
            <p:spPr bwMode="auto">
              <a:xfrm>
                <a:off x="645" y="344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89" name="Oval 2155"/>
              <p:cNvSpPr>
                <a:spLocks noChangeArrowheads="1"/>
              </p:cNvSpPr>
              <p:nvPr/>
            </p:nvSpPr>
            <p:spPr bwMode="auto">
              <a:xfrm>
                <a:off x="667" y="3469"/>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0" name="Oval 2156"/>
              <p:cNvSpPr>
                <a:spLocks noChangeArrowheads="1"/>
              </p:cNvSpPr>
              <p:nvPr/>
            </p:nvSpPr>
            <p:spPr bwMode="auto">
              <a:xfrm>
                <a:off x="687" y="349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1" name="Oval 2157"/>
              <p:cNvSpPr>
                <a:spLocks noChangeArrowheads="1"/>
              </p:cNvSpPr>
              <p:nvPr/>
            </p:nvSpPr>
            <p:spPr bwMode="auto">
              <a:xfrm>
                <a:off x="709" y="3513"/>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2" name="Oval 2158"/>
              <p:cNvSpPr>
                <a:spLocks noChangeArrowheads="1"/>
              </p:cNvSpPr>
              <p:nvPr/>
            </p:nvSpPr>
            <p:spPr bwMode="auto">
              <a:xfrm>
                <a:off x="732" y="353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3" name="Oval 2159"/>
              <p:cNvSpPr>
                <a:spLocks noChangeArrowheads="1"/>
              </p:cNvSpPr>
              <p:nvPr/>
            </p:nvSpPr>
            <p:spPr bwMode="auto">
              <a:xfrm>
                <a:off x="752" y="355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4" name="Oval 2160"/>
              <p:cNvSpPr>
                <a:spLocks noChangeArrowheads="1"/>
              </p:cNvSpPr>
              <p:nvPr/>
            </p:nvSpPr>
            <p:spPr bwMode="auto">
              <a:xfrm>
                <a:off x="774" y="357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5" name="Oval 2161"/>
              <p:cNvSpPr>
                <a:spLocks noChangeArrowheads="1"/>
              </p:cNvSpPr>
              <p:nvPr/>
            </p:nvSpPr>
            <p:spPr bwMode="auto">
              <a:xfrm>
                <a:off x="794" y="359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6" name="Oval 2162"/>
              <p:cNvSpPr>
                <a:spLocks noChangeArrowheads="1"/>
              </p:cNvSpPr>
              <p:nvPr/>
            </p:nvSpPr>
            <p:spPr bwMode="auto">
              <a:xfrm>
                <a:off x="816" y="361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7" name="Oval 2163"/>
              <p:cNvSpPr>
                <a:spLocks noChangeArrowheads="1"/>
              </p:cNvSpPr>
              <p:nvPr/>
            </p:nvSpPr>
            <p:spPr bwMode="auto">
              <a:xfrm>
                <a:off x="838" y="3628"/>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8" name="Oval 2164"/>
              <p:cNvSpPr>
                <a:spLocks noChangeArrowheads="1"/>
              </p:cNvSpPr>
              <p:nvPr/>
            </p:nvSpPr>
            <p:spPr bwMode="auto">
              <a:xfrm>
                <a:off x="858" y="3645"/>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999" name="Oval 2165"/>
              <p:cNvSpPr>
                <a:spLocks noChangeArrowheads="1"/>
              </p:cNvSpPr>
              <p:nvPr/>
            </p:nvSpPr>
            <p:spPr bwMode="auto">
              <a:xfrm>
                <a:off x="881" y="366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0" name="Oval 2166"/>
              <p:cNvSpPr>
                <a:spLocks noChangeArrowheads="1"/>
              </p:cNvSpPr>
              <p:nvPr/>
            </p:nvSpPr>
            <p:spPr bwMode="auto">
              <a:xfrm>
                <a:off x="903" y="367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1" name="Oval 2167"/>
              <p:cNvSpPr>
                <a:spLocks noChangeArrowheads="1"/>
              </p:cNvSpPr>
              <p:nvPr/>
            </p:nvSpPr>
            <p:spPr bwMode="auto">
              <a:xfrm>
                <a:off x="923" y="369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2" name="Oval 2168"/>
              <p:cNvSpPr>
                <a:spLocks noChangeArrowheads="1"/>
              </p:cNvSpPr>
              <p:nvPr/>
            </p:nvSpPr>
            <p:spPr bwMode="auto">
              <a:xfrm>
                <a:off x="945" y="3704"/>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3" name="Oval 2169"/>
              <p:cNvSpPr>
                <a:spLocks noChangeArrowheads="1"/>
              </p:cNvSpPr>
              <p:nvPr/>
            </p:nvSpPr>
            <p:spPr bwMode="auto">
              <a:xfrm>
                <a:off x="965" y="371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4" name="Oval 2170"/>
              <p:cNvSpPr>
                <a:spLocks noChangeArrowheads="1"/>
              </p:cNvSpPr>
              <p:nvPr/>
            </p:nvSpPr>
            <p:spPr bwMode="auto">
              <a:xfrm>
                <a:off x="987" y="3729"/>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5" name="Oval 2171"/>
              <p:cNvSpPr>
                <a:spLocks noChangeArrowheads="1"/>
              </p:cNvSpPr>
              <p:nvPr/>
            </p:nvSpPr>
            <p:spPr bwMode="auto">
              <a:xfrm>
                <a:off x="1010" y="3742"/>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6" name="Oval 2172"/>
              <p:cNvSpPr>
                <a:spLocks noChangeArrowheads="1"/>
              </p:cNvSpPr>
              <p:nvPr/>
            </p:nvSpPr>
            <p:spPr bwMode="auto">
              <a:xfrm>
                <a:off x="1029" y="3754"/>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7" name="Oval 2173"/>
              <p:cNvSpPr>
                <a:spLocks noChangeArrowheads="1"/>
              </p:cNvSpPr>
              <p:nvPr/>
            </p:nvSpPr>
            <p:spPr bwMode="auto">
              <a:xfrm>
                <a:off x="1052" y="376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8" name="Oval 2174"/>
              <p:cNvSpPr>
                <a:spLocks noChangeArrowheads="1"/>
              </p:cNvSpPr>
              <p:nvPr/>
            </p:nvSpPr>
            <p:spPr bwMode="auto">
              <a:xfrm>
                <a:off x="1074" y="377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09" name="Oval 2175"/>
              <p:cNvSpPr>
                <a:spLocks noChangeArrowheads="1"/>
              </p:cNvSpPr>
              <p:nvPr/>
            </p:nvSpPr>
            <p:spPr bwMode="auto">
              <a:xfrm>
                <a:off x="1094" y="378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0" name="Oval 2176"/>
              <p:cNvSpPr>
                <a:spLocks noChangeArrowheads="1"/>
              </p:cNvSpPr>
              <p:nvPr/>
            </p:nvSpPr>
            <p:spPr bwMode="auto">
              <a:xfrm>
                <a:off x="1116" y="3796"/>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1" name="Oval 2177"/>
              <p:cNvSpPr>
                <a:spLocks noChangeArrowheads="1"/>
              </p:cNvSpPr>
              <p:nvPr/>
            </p:nvSpPr>
            <p:spPr bwMode="auto">
              <a:xfrm>
                <a:off x="1139" y="3806"/>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2" name="Oval 2178"/>
              <p:cNvSpPr>
                <a:spLocks noChangeArrowheads="1"/>
              </p:cNvSpPr>
              <p:nvPr/>
            </p:nvSpPr>
            <p:spPr bwMode="auto">
              <a:xfrm>
                <a:off x="1158" y="3816"/>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3" name="Oval 2179"/>
              <p:cNvSpPr>
                <a:spLocks noChangeArrowheads="1"/>
              </p:cNvSpPr>
              <p:nvPr/>
            </p:nvSpPr>
            <p:spPr bwMode="auto">
              <a:xfrm>
                <a:off x="1181" y="3824"/>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4" name="Oval 2180"/>
              <p:cNvSpPr>
                <a:spLocks noChangeArrowheads="1"/>
              </p:cNvSpPr>
              <p:nvPr/>
            </p:nvSpPr>
            <p:spPr bwMode="auto">
              <a:xfrm>
                <a:off x="1201" y="3833"/>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5" name="Oval 2181"/>
              <p:cNvSpPr>
                <a:spLocks noChangeArrowheads="1"/>
              </p:cNvSpPr>
              <p:nvPr/>
            </p:nvSpPr>
            <p:spPr bwMode="auto">
              <a:xfrm>
                <a:off x="1223" y="384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6" name="Oval 2182"/>
              <p:cNvSpPr>
                <a:spLocks noChangeArrowheads="1"/>
              </p:cNvSpPr>
              <p:nvPr/>
            </p:nvSpPr>
            <p:spPr bwMode="auto">
              <a:xfrm>
                <a:off x="1245" y="3848"/>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7" name="Oval 2183"/>
              <p:cNvSpPr>
                <a:spLocks noChangeArrowheads="1"/>
              </p:cNvSpPr>
              <p:nvPr/>
            </p:nvSpPr>
            <p:spPr bwMode="auto">
              <a:xfrm>
                <a:off x="1265" y="385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8" name="Oval 2184"/>
              <p:cNvSpPr>
                <a:spLocks noChangeArrowheads="1"/>
              </p:cNvSpPr>
              <p:nvPr/>
            </p:nvSpPr>
            <p:spPr bwMode="auto">
              <a:xfrm>
                <a:off x="1287" y="3863"/>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19" name="Oval 2185"/>
              <p:cNvSpPr>
                <a:spLocks noChangeArrowheads="1"/>
              </p:cNvSpPr>
              <p:nvPr/>
            </p:nvSpPr>
            <p:spPr bwMode="auto">
              <a:xfrm>
                <a:off x="1310" y="3871"/>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0" name="Oval 2186"/>
              <p:cNvSpPr>
                <a:spLocks noChangeArrowheads="1"/>
              </p:cNvSpPr>
              <p:nvPr/>
            </p:nvSpPr>
            <p:spPr bwMode="auto">
              <a:xfrm>
                <a:off x="1330" y="3876"/>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1" name="Oval 2187"/>
              <p:cNvSpPr>
                <a:spLocks noChangeArrowheads="1"/>
              </p:cNvSpPr>
              <p:nvPr/>
            </p:nvSpPr>
            <p:spPr bwMode="auto">
              <a:xfrm>
                <a:off x="1352" y="3883"/>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2" name="Oval 2188"/>
              <p:cNvSpPr>
                <a:spLocks noChangeArrowheads="1"/>
              </p:cNvSpPr>
              <p:nvPr/>
            </p:nvSpPr>
            <p:spPr bwMode="auto">
              <a:xfrm>
                <a:off x="1372" y="388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3" name="Oval 2189"/>
              <p:cNvSpPr>
                <a:spLocks noChangeArrowheads="1"/>
              </p:cNvSpPr>
              <p:nvPr/>
            </p:nvSpPr>
            <p:spPr bwMode="auto">
              <a:xfrm>
                <a:off x="1394" y="389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4" name="Oval 2190"/>
              <p:cNvSpPr>
                <a:spLocks noChangeArrowheads="1"/>
              </p:cNvSpPr>
              <p:nvPr/>
            </p:nvSpPr>
            <p:spPr bwMode="auto">
              <a:xfrm>
                <a:off x="1416" y="3900"/>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5" name="Oval 2191"/>
              <p:cNvSpPr>
                <a:spLocks noChangeArrowheads="1"/>
              </p:cNvSpPr>
              <p:nvPr/>
            </p:nvSpPr>
            <p:spPr bwMode="auto">
              <a:xfrm>
                <a:off x="1436" y="3905"/>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6" name="Oval 2192"/>
              <p:cNvSpPr>
                <a:spLocks noChangeArrowheads="1"/>
              </p:cNvSpPr>
              <p:nvPr/>
            </p:nvSpPr>
            <p:spPr bwMode="auto">
              <a:xfrm>
                <a:off x="1459" y="391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7" name="Oval 2193"/>
              <p:cNvSpPr>
                <a:spLocks noChangeArrowheads="1"/>
              </p:cNvSpPr>
              <p:nvPr/>
            </p:nvSpPr>
            <p:spPr bwMode="auto">
              <a:xfrm>
                <a:off x="1481" y="391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8" name="Oval 2194"/>
              <p:cNvSpPr>
                <a:spLocks noChangeArrowheads="1"/>
              </p:cNvSpPr>
              <p:nvPr/>
            </p:nvSpPr>
            <p:spPr bwMode="auto">
              <a:xfrm>
                <a:off x="1501" y="3920"/>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29" name="Oval 2195"/>
              <p:cNvSpPr>
                <a:spLocks noChangeArrowheads="1"/>
              </p:cNvSpPr>
              <p:nvPr/>
            </p:nvSpPr>
            <p:spPr bwMode="auto">
              <a:xfrm>
                <a:off x="1523" y="3925"/>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0" name="Oval 2196"/>
              <p:cNvSpPr>
                <a:spLocks noChangeArrowheads="1"/>
              </p:cNvSpPr>
              <p:nvPr/>
            </p:nvSpPr>
            <p:spPr bwMode="auto">
              <a:xfrm>
                <a:off x="1543" y="392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1" name="Oval 2197"/>
              <p:cNvSpPr>
                <a:spLocks noChangeArrowheads="1"/>
              </p:cNvSpPr>
              <p:nvPr/>
            </p:nvSpPr>
            <p:spPr bwMode="auto">
              <a:xfrm>
                <a:off x="1565" y="3933"/>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2" name="Oval 2198"/>
              <p:cNvSpPr>
                <a:spLocks noChangeArrowheads="1"/>
              </p:cNvSpPr>
              <p:nvPr/>
            </p:nvSpPr>
            <p:spPr bwMode="auto">
              <a:xfrm>
                <a:off x="1588" y="393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3" name="Oval 2199"/>
              <p:cNvSpPr>
                <a:spLocks noChangeArrowheads="1"/>
              </p:cNvSpPr>
              <p:nvPr/>
            </p:nvSpPr>
            <p:spPr bwMode="auto">
              <a:xfrm>
                <a:off x="1607" y="394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4" name="Oval 2200"/>
              <p:cNvSpPr>
                <a:spLocks noChangeArrowheads="1"/>
              </p:cNvSpPr>
              <p:nvPr/>
            </p:nvSpPr>
            <p:spPr bwMode="auto">
              <a:xfrm>
                <a:off x="1630" y="394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5" name="Oval 2201"/>
              <p:cNvSpPr>
                <a:spLocks noChangeArrowheads="1"/>
              </p:cNvSpPr>
              <p:nvPr/>
            </p:nvSpPr>
            <p:spPr bwMode="auto">
              <a:xfrm>
                <a:off x="1652" y="3948"/>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6" name="Oval 2202"/>
              <p:cNvSpPr>
                <a:spLocks noChangeArrowheads="1"/>
              </p:cNvSpPr>
              <p:nvPr/>
            </p:nvSpPr>
            <p:spPr bwMode="auto">
              <a:xfrm>
                <a:off x="1672" y="395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7" name="Oval 2203"/>
              <p:cNvSpPr>
                <a:spLocks noChangeArrowheads="1"/>
              </p:cNvSpPr>
              <p:nvPr/>
            </p:nvSpPr>
            <p:spPr bwMode="auto">
              <a:xfrm>
                <a:off x="1694" y="3955"/>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8" name="Oval 2204"/>
              <p:cNvSpPr>
                <a:spLocks noChangeArrowheads="1"/>
              </p:cNvSpPr>
              <p:nvPr/>
            </p:nvSpPr>
            <p:spPr bwMode="auto">
              <a:xfrm>
                <a:off x="1717" y="395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39" name="Oval 2205"/>
              <p:cNvSpPr>
                <a:spLocks noChangeArrowheads="1"/>
              </p:cNvSpPr>
              <p:nvPr/>
            </p:nvSpPr>
            <p:spPr bwMode="auto">
              <a:xfrm>
                <a:off x="1736" y="396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0" name="Oval 2206"/>
              <p:cNvSpPr>
                <a:spLocks noChangeArrowheads="1"/>
              </p:cNvSpPr>
              <p:nvPr/>
            </p:nvSpPr>
            <p:spPr bwMode="auto">
              <a:xfrm>
                <a:off x="1759" y="396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1" name="Oval 2207"/>
              <p:cNvSpPr>
                <a:spLocks noChangeArrowheads="1"/>
              </p:cNvSpPr>
              <p:nvPr/>
            </p:nvSpPr>
            <p:spPr bwMode="auto">
              <a:xfrm>
                <a:off x="1779" y="396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2" name="Oval 2208"/>
              <p:cNvSpPr>
                <a:spLocks noChangeArrowheads="1"/>
              </p:cNvSpPr>
              <p:nvPr/>
            </p:nvSpPr>
            <p:spPr bwMode="auto">
              <a:xfrm>
                <a:off x="1801" y="396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3" name="Oval 2209"/>
              <p:cNvSpPr>
                <a:spLocks noChangeArrowheads="1"/>
              </p:cNvSpPr>
              <p:nvPr/>
            </p:nvSpPr>
            <p:spPr bwMode="auto">
              <a:xfrm>
                <a:off x="1823" y="397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4" name="Oval 2210"/>
              <p:cNvSpPr>
                <a:spLocks noChangeArrowheads="1"/>
              </p:cNvSpPr>
              <p:nvPr/>
            </p:nvSpPr>
            <p:spPr bwMode="auto">
              <a:xfrm>
                <a:off x="1843" y="397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5" name="Oval 2211"/>
              <p:cNvSpPr>
                <a:spLocks noChangeArrowheads="1"/>
              </p:cNvSpPr>
              <p:nvPr/>
            </p:nvSpPr>
            <p:spPr bwMode="auto">
              <a:xfrm>
                <a:off x="1865" y="3975"/>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6" name="Oval 2212"/>
              <p:cNvSpPr>
                <a:spLocks noChangeArrowheads="1"/>
              </p:cNvSpPr>
              <p:nvPr/>
            </p:nvSpPr>
            <p:spPr bwMode="auto">
              <a:xfrm>
                <a:off x="1888" y="397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7" name="Oval 2213"/>
              <p:cNvSpPr>
                <a:spLocks noChangeArrowheads="1"/>
              </p:cNvSpPr>
              <p:nvPr/>
            </p:nvSpPr>
            <p:spPr bwMode="auto">
              <a:xfrm>
                <a:off x="1908" y="398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8" name="Oval 2214"/>
              <p:cNvSpPr>
                <a:spLocks noChangeArrowheads="1"/>
              </p:cNvSpPr>
              <p:nvPr/>
            </p:nvSpPr>
            <p:spPr bwMode="auto">
              <a:xfrm>
                <a:off x="1930" y="398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49" name="Oval 2215"/>
              <p:cNvSpPr>
                <a:spLocks noChangeArrowheads="1"/>
              </p:cNvSpPr>
              <p:nvPr/>
            </p:nvSpPr>
            <p:spPr bwMode="auto">
              <a:xfrm>
                <a:off x="1950" y="398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3050" name="Oval 2216"/>
              <p:cNvSpPr>
                <a:spLocks noChangeArrowheads="1"/>
              </p:cNvSpPr>
              <p:nvPr/>
            </p:nvSpPr>
            <p:spPr bwMode="auto">
              <a:xfrm>
                <a:off x="1972" y="398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
          <p:nvSpPr>
            <p:cNvPr id="32784" name="Oval 2218"/>
            <p:cNvSpPr>
              <a:spLocks noChangeArrowheads="1"/>
            </p:cNvSpPr>
            <p:nvPr/>
          </p:nvSpPr>
          <p:spPr bwMode="auto">
            <a:xfrm>
              <a:off x="1994" y="3987"/>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85" name="Oval 2219"/>
            <p:cNvSpPr>
              <a:spLocks noChangeArrowheads="1"/>
            </p:cNvSpPr>
            <p:nvPr/>
          </p:nvSpPr>
          <p:spPr bwMode="auto">
            <a:xfrm>
              <a:off x="2014" y="399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86" name="Oval 2220"/>
            <p:cNvSpPr>
              <a:spLocks noChangeArrowheads="1"/>
            </p:cNvSpPr>
            <p:nvPr/>
          </p:nvSpPr>
          <p:spPr bwMode="auto">
            <a:xfrm>
              <a:off x="2037" y="399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87" name="Oval 2221"/>
            <p:cNvSpPr>
              <a:spLocks noChangeArrowheads="1"/>
            </p:cNvSpPr>
            <p:nvPr/>
          </p:nvSpPr>
          <p:spPr bwMode="auto">
            <a:xfrm>
              <a:off x="2059" y="399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88" name="Oval 2222"/>
            <p:cNvSpPr>
              <a:spLocks noChangeArrowheads="1"/>
            </p:cNvSpPr>
            <p:nvPr/>
          </p:nvSpPr>
          <p:spPr bwMode="auto">
            <a:xfrm>
              <a:off x="2079" y="399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89" name="Oval 2223"/>
            <p:cNvSpPr>
              <a:spLocks noChangeArrowheads="1"/>
            </p:cNvSpPr>
            <p:nvPr/>
          </p:nvSpPr>
          <p:spPr bwMode="auto">
            <a:xfrm>
              <a:off x="2101" y="399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0" name="Oval 2224"/>
            <p:cNvSpPr>
              <a:spLocks noChangeArrowheads="1"/>
            </p:cNvSpPr>
            <p:nvPr/>
          </p:nvSpPr>
          <p:spPr bwMode="auto">
            <a:xfrm>
              <a:off x="2121" y="3997"/>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1" name="Oval 2225"/>
            <p:cNvSpPr>
              <a:spLocks noChangeArrowheads="1"/>
            </p:cNvSpPr>
            <p:nvPr/>
          </p:nvSpPr>
          <p:spPr bwMode="auto">
            <a:xfrm>
              <a:off x="2143" y="3997"/>
              <a:ext cx="18"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2" name="Oval 2226"/>
            <p:cNvSpPr>
              <a:spLocks noChangeArrowheads="1"/>
            </p:cNvSpPr>
            <p:nvPr/>
          </p:nvSpPr>
          <p:spPr bwMode="auto">
            <a:xfrm>
              <a:off x="2166" y="400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3" name="Oval 2227"/>
            <p:cNvSpPr>
              <a:spLocks noChangeArrowheads="1"/>
            </p:cNvSpPr>
            <p:nvPr/>
          </p:nvSpPr>
          <p:spPr bwMode="auto">
            <a:xfrm>
              <a:off x="2185" y="400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4" name="Oval 2228"/>
            <p:cNvSpPr>
              <a:spLocks noChangeArrowheads="1"/>
            </p:cNvSpPr>
            <p:nvPr/>
          </p:nvSpPr>
          <p:spPr bwMode="auto">
            <a:xfrm>
              <a:off x="2208" y="400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5" name="Oval 2229"/>
            <p:cNvSpPr>
              <a:spLocks noChangeArrowheads="1"/>
            </p:cNvSpPr>
            <p:nvPr/>
          </p:nvSpPr>
          <p:spPr bwMode="auto">
            <a:xfrm>
              <a:off x="2230" y="4002"/>
              <a:ext cx="17" cy="18"/>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6" name="Oval 2230"/>
            <p:cNvSpPr>
              <a:spLocks noChangeArrowheads="1"/>
            </p:cNvSpPr>
            <p:nvPr/>
          </p:nvSpPr>
          <p:spPr bwMode="auto">
            <a:xfrm>
              <a:off x="2250" y="4005"/>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7" name="Oval 2231"/>
            <p:cNvSpPr>
              <a:spLocks noChangeArrowheads="1"/>
            </p:cNvSpPr>
            <p:nvPr/>
          </p:nvSpPr>
          <p:spPr bwMode="auto">
            <a:xfrm>
              <a:off x="2272" y="4005"/>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8" name="Oval 2232"/>
            <p:cNvSpPr>
              <a:spLocks noChangeArrowheads="1"/>
            </p:cNvSpPr>
            <p:nvPr/>
          </p:nvSpPr>
          <p:spPr bwMode="auto">
            <a:xfrm>
              <a:off x="2295" y="400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799" name="Oval 2233"/>
            <p:cNvSpPr>
              <a:spLocks noChangeArrowheads="1"/>
            </p:cNvSpPr>
            <p:nvPr/>
          </p:nvSpPr>
          <p:spPr bwMode="auto">
            <a:xfrm>
              <a:off x="2314" y="4007"/>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800" name="Oval 2234"/>
            <p:cNvSpPr>
              <a:spLocks noChangeArrowheads="1"/>
            </p:cNvSpPr>
            <p:nvPr/>
          </p:nvSpPr>
          <p:spPr bwMode="auto">
            <a:xfrm>
              <a:off x="2337" y="4007"/>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801" name="Oval 2235"/>
            <p:cNvSpPr>
              <a:spLocks noChangeArrowheads="1"/>
            </p:cNvSpPr>
            <p:nvPr/>
          </p:nvSpPr>
          <p:spPr bwMode="auto">
            <a:xfrm>
              <a:off x="2357" y="401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802" name="Oval 2236"/>
            <p:cNvSpPr>
              <a:spLocks noChangeArrowheads="1"/>
            </p:cNvSpPr>
            <p:nvPr/>
          </p:nvSpPr>
          <p:spPr bwMode="auto">
            <a:xfrm>
              <a:off x="2379" y="4010"/>
              <a:ext cx="17"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803" name="Oval 2237"/>
            <p:cNvSpPr>
              <a:spLocks noChangeArrowheads="1"/>
            </p:cNvSpPr>
            <p:nvPr/>
          </p:nvSpPr>
          <p:spPr bwMode="auto">
            <a:xfrm>
              <a:off x="2401" y="4010"/>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804" name="Rectangle 2238"/>
            <p:cNvSpPr>
              <a:spLocks noChangeArrowheads="1"/>
            </p:cNvSpPr>
            <p:nvPr/>
          </p:nvSpPr>
          <p:spPr bwMode="auto">
            <a:xfrm>
              <a:off x="451" y="2524"/>
              <a:ext cx="205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Сценарій 2: низька чисельність сингіля (7 мільйонів) та </a:t>
              </a:r>
              <a:endParaRPr lang="ru-RU"/>
            </a:p>
          </p:txBody>
        </p:sp>
        <p:sp>
          <p:nvSpPr>
            <p:cNvPr id="32805" name="Rectangle 2239"/>
            <p:cNvSpPr>
              <a:spLocks noChangeArrowheads="1"/>
            </p:cNvSpPr>
            <p:nvPr/>
          </p:nvSpPr>
          <p:spPr bwMode="auto">
            <a:xfrm>
              <a:off x="434" y="2610"/>
              <a:ext cx="2091"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відносно висока лобаня (0.15 мільйонів) та піленгаса (20 </a:t>
              </a:r>
              <a:endParaRPr lang="ru-RU"/>
            </a:p>
          </p:txBody>
        </p:sp>
        <p:sp>
          <p:nvSpPr>
            <p:cNvPr id="32806" name="Rectangle 2240"/>
            <p:cNvSpPr>
              <a:spLocks noChangeArrowheads="1"/>
            </p:cNvSpPr>
            <p:nvPr/>
          </p:nvSpPr>
          <p:spPr bwMode="auto">
            <a:xfrm>
              <a:off x="1213" y="2697"/>
              <a:ext cx="417"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мільйонів)</a:t>
              </a:r>
              <a:endParaRPr lang="ru-RU"/>
            </a:p>
          </p:txBody>
        </p:sp>
        <p:sp>
          <p:nvSpPr>
            <p:cNvPr id="32807" name="Rectangle 2241"/>
            <p:cNvSpPr>
              <a:spLocks noChangeArrowheads="1"/>
            </p:cNvSpPr>
            <p:nvPr/>
          </p:nvSpPr>
          <p:spPr bwMode="auto">
            <a:xfrm>
              <a:off x="216" y="4012"/>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0</a:t>
              </a:r>
              <a:endParaRPr lang="ru-RU"/>
            </a:p>
          </p:txBody>
        </p:sp>
        <p:sp>
          <p:nvSpPr>
            <p:cNvPr id="32808" name="Rectangle 2242"/>
            <p:cNvSpPr>
              <a:spLocks noChangeArrowheads="1"/>
            </p:cNvSpPr>
            <p:nvPr/>
          </p:nvSpPr>
          <p:spPr bwMode="auto">
            <a:xfrm>
              <a:off x="189" y="381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10</a:t>
              </a:r>
              <a:endParaRPr lang="ru-RU"/>
            </a:p>
          </p:txBody>
        </p:sp>
        <p:sp>
          <p:nvSpPr>
            <p:cNvPr id="32809" name="Rectangle 2243"/>
            <p:cNvSpPr>
              <a:spLocks noChangeArrowheads="1"/>
            </p:cNvSpPr>
            <p:nvPr/>
          </p:nvSpPr>
          <p:spPr bwMode="auto">
            <a:xfrm>
              <a:off x="189" y="3628"/>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20</a:t>
              </a:r>
              <a:endParaRPr lang="ru-RU"/>
            </a:p>
          </p:txBody>
        </p:sp>
        <p:sp>
          <p:nvSpPr>
            <p:cNvPr id="32810" name="Rectangle 2244"/>
            <p:cNvSpPr>
              <a:spLocks noChangeArrowheads="1"/>
            </p:cNvSpPr>
            <p:nvPr/>
          </p:nvSpPr>
          <p:spPr bwMode="auto">
            <a:xfrm>
              <a:off x="189" y="3434"/>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30</a:t>
              </a:r>
              <a:endParaRPr lang="ru-RU"/>
            </a:p>
          </p:txBody>
        </p:sp>
        <p:sp>
          <p:nvSpPr>
            <p:cNvPr id="32811" name="Rectangle 2245"/>
            <p:cNvSpPr>
              <a:spLocks noChangeArrowheads="1"/>
            </p:cNvSpPr>
            <p:nvPr/>
          </p:nvSpPr>
          <p:spPr bwMode="auto">
            <a:xfrm>
              <a:off x="189" y="3243"/>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40</a:t>
              </a:r>
              <a:endParaRPr lang="ru-RU"/>
            </a:p>
          </p:txBody>
        </p:sp>
        <p:sp>
          <p:nvSpPr>
            <p:cNvPr id="32812" name="Rectangle 2246"/>
            <p:cNvSpPr>
              <a:spLocks noChangeArrowheads="1"/>
            </p:cNvSpPr>
            <p:nvPr/>
          </p:nvSpPr>
          <p:spPr bwMode="auto">
            <a:xfrm>
              <a:off x="189" y="3050"/>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50</a:t>
              </a:r>
              <a:endParaRPr lang="ru-RU"/>
            </a:p>
          </p:txBody>
        </p:sp>
        <p:sp>
          <p:nvSpPr>
            <p:cNvPr id="32813" name="Rectangle 2247"/>
            <p:cNvSpPr>
              <a:spLocks noChangeArrowheads="1"/>
            </p:cNvSpPr>
            <p:nvPr/>
          </p:nvSpPr>
          <p:spPr bwMode="auto">
            <a:xfrm>
              <a:off x="189" y="2859"/>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60</a:t>
              </a:r>
              <a:endParaRPr lang="ru-RU"/>
            </a:p>
          </p:txBody>
        </p:sp>
        <p:sp>
          <p:nvSpPr>
            <p:cNvPr id="32814" name="Rectangle 2248"/>
            <p:cNvSpPr>
              <a:spLocks noChangeArrowheads="1"/>
            </p:cNvSpPr>
            <p:nvPr/>
          </p:nvSpPr>
          <p:spPr bwMode="auto">
            <a:xfrm>
              <a:off x="189" y="2665"/>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70</a:t>
              </a:r>
              <a:endParaRPr lang="ru-RU"/>
            </a:p>
          </p:txBody>
        </p:sp>
        <p:sp>
          <p:nvSpPr>
            <p:cNvPr id="32815" name="Rectangle 2249"/>
            <p:cNvSpPr>
              <a:spLocks noChangeArrowheads="1"/>
            </p:cNvSpPr>
            <p:nvPr/>
          </p:nvSpPr>
          <p:spPr bwMode="auto">
            <a:xfrm>
              <a:off x="278" y="4082"/>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a:t>
              </a:r>
              <a:endParaRPr lang="ru-RU"/>
            </a:p>
          </p:txBody>
        </p:sp>
        <p:sp>
          <p:nvSpPr>
            <p:cNvPr id="32816" name="Rectangle 2250"/>
            <p:cNvSpPr>
              <a:spLocks noChangeArrowheads="1"/>
            </p:cNvSpPr>
            <p:nvPr/>
          </p:nvSpPr>
          <p:spPr bwMode="auto">
            <a:xfrm>
              <a:off x="384" y="4082"/>
              <a:ext cx="57"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a:t>
              </a:r>
              <a:endParaRPr lang="ru-RU"/>
            </a:p>
          </p:txBody>
        </p:sp>
        <p:sp>
          <p:nvSpPr>
            <p:cNvPr id="32817" name="Rectangle 2251"/>
            <p:cNvSpPr>
              <a:spLocks noChangeArrowheads="1"/>
            </p:cNvSpPr>
            <p:nvPr/>
          </p:nvSpPr>
          <p:spPr bwMode="auto">
            <a:xfrm>
              <a:off x="479"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11</a:t>
              </a:r>
              <a:endParaRPr lang="ru-RU"/>
            </a:p>
          </p:txBody>
        </p:sp>
        <p:sp>
          <p:nvSpPr>
            <p:cNvPr id="32818" name="Rectangle 2252"/>
            <p:cNvSpPr>
              <a:spLocks noChangeArrowheads="1"/>
            </p:cNvSpPr>
            <p:nvPr/>
          </p:nvSpPr>
          <p:spPr bwMode="auto">
            <a:xfrm>
              <a:off x="585"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16</a:t>
              </a:r>
              <a:endParaRPr lang="ru-RU"/>
            </a:p>
          </p:txBody>
        </p:sp>
        <p:sp>
          <p:nvSpPr>
            <p:cNvPr id="32819" name="Rectangle 2253"/>
            <p:cNvSpPr>
              <a:spLocks noChangeArrowheads="1"/>
            </p:cNvSpPr>
            <p:nvPr/>
          </p:nvSpPr>
          <p:spPr bwMode="auto">
            <a:xfrm>
              <a:off x="692"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21</a:t>
              </a:r>
              <a:endParaRPr lang="ru-RU"/>
            </a:p>
          </p:txBody>
        </p:sp>
        <p:sp>
          <p:nvSpPr>
            <p:cNvPr id="32820" name="Rectangle 2254"/>
            <p:cNvSpPr>
              <a:spLocks noChangeArrowheads="1"/>
            </p:cNvSpPr>
            <p:nvPr/>
          </p:nvSpPr>
          <p:spPr bwMode="auto">
            <a:xfrm>
              <a:off x="799"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26</a:t>
              </a:r>
              <a:endParaRPr lang="ru-RU"/>
            </a:p>
          </p:txBody>
        </p:sp>
        <p:sp>
          <p:nvSpPr>
            <p:cNvPr id="32821" name="Rectangle 2255"/>
            <p:cNvSpPr>
              <a:spLocks noChangeArrowheads="1"/>
            </p:cNvSpPr>
            <p:nvPr/>
          </p:nvSpPr>
          <p:spPr bwMode="auto">
            <a:xfrm>
              <a:off x="905"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31</a:t>
              </a:r>
              <a:endParaRPr lang="ru-RU"/>
            </a:p>
          </p:txBody>
        </p:sp>
        <p:sp>
          <p:nvSpPr>
            <p:cNvPr id="32822" name="Rectangle 2256"/>
            <p:cNvSpPr>
              <a:spLocks noChangeArrowheads="1"/>
            </p:cNvSpPr>
            <p:nvPr/>
          </p:nvSpPr>
          <p:spPr bwMode="auto">
            <a:xfrm>
              <a:off x="1012"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36</a:t>
              </a:r>
              <a:endParaRPr lang="ru-RU"/>
            </a:p>
          </p:txBody>
        </p:sp>
        <p:sp>
          <p:nvSpPr>
            <p:cNvPr id="32823" name="Rectangle 2257"/>
            <p:cNvSpPr>
              <a:spLocks noChangeArrowheads="1"/>
            </p:cNvSpPr>
            <p:nvPr/>
          </p:nvSpPr>
          <p:spPr bwMode="auto">
            <a:xfrm>
              <a:off x="1121"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41</a:t>
              </a:r>
              <a:endParaRPr lang="ru-RU"/>
            </a:p>
          </p:txBody>
        </p:sp>
        <p:sp>
          <p:nvSpPr>
            <p:cNvPr id="32824" name="Rectangle 2258"/>
            <p:cNvSpPr>
              <a:spLocks noChangeArrowheads="1"/>
            </p:cNvSpPr>
            <p:nvPr/>
          </p:nvSpPr>
          <p:spPr bwMode="auto">
            <a:xfrm>
              <a:off x="1228"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46</a:t>
              </a:r>
              <a:endParaRPr lang="ru-RU"/>
            </a:p>
          </p:txBody>
        </p:sp>
        <p:sp>
          <p:nvSpPr>
            <p:cNvPr id="32825" name="Rectangle 2259"/>
            <p:cNvSpPr>
              <a:spLocks noChangeArrowheads="1"/>
            </p:cNvSpPr>
            <p:nvPr/>
          </p:nvSpPr>
          <p:spPr bwMode="auto">
            <a:xfrm>
              <a:off x="1335"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51</a:t>
              </a:r>
              <a:endParaRPr lang="ru-RU"/>
            </a:p>
          </p:txBody>
        </p:sp>
        <p:sp>
          <p:nvSpPr>
            <p:cNvPr id="32826" name="Rectangle 2260"/>
            <p:cNvSpPr>
              <a:spLocks noChangeArrowheads="1"/>
            </p:cNvSpPr>
            <p:nvPr/>
          </p:nvSpPr>
          <p:spPr bwMode="auto">
            <a:xfrm>
              <a:off x="1441"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56</a:t>
              </a:r>
              <a:endParaRPr lang="ru-RU"/>
            </a:p>
          </p:txBody>
        </p:sp>
        <p:sp>
          <p:nvSpPr>
            <p:cNvPr id="32827" name="Rectangle 2261"/>
            <p:cNvSpPr>
              <a:spLocks noChangeArrowheads="1"/>
            </p:cNvSpPr>
            <p:nvPr/>
          </p:nvSpPr>
          <p:spPr bwMode="auto">
            <a:xfrm>
              <a:off x="1548"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61</a:t>
              </a:r>
              <a:endParaRPr lang="ru-RU"/>
            </a:p>
          </p:txBody>
        </p:sp>
        <p:sp>
          <p:nvSpPr>
            <p:cNvPr id="32828" name="Rectangle 2262"/>
            <p:cNvSpPr>
              <a:spLocks noChangeArrowheads="1"/>
            </p:cNvSpPr>
            <p:nvPr/>
          </p:nvSpPr>
          <p:spPr bwMode="auto">
            <a:xfrm>
              <a:off x="1655"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66</a:t>
              </a:r>
              <a:endParaRPr lang="ru-RU"/>
            </a:p>
          </p:txBody>
        </p:sp>
        <p:sp>
          <p:nvSpPr>
            <p:cNvPr id="32829" name="Rectangle 2263"/>
            <p:cNvSpPr>
              <a:spLocks noChangeArrowheads="1"/>
            </p:cNvSpPr>
            <p:nvPr/>
          </p:nvSpPr>
          <p:spPr bwMode="auto">
            <a:xfrm>
              <a:off x="1761"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71</a:t>
              </a:r>
              <a:endParaRPr lang="ru-RU"/>
            </a:p>
          </p:txBody>
        </p:sp>
        <p:sp>
          <p:nvSpPr>
            <p:cNvPr id="32830" name="Rectangle 2264"/>
            <p:cNvSpPr>
              <a:spLocks noChangeArrowheads="1"/>
            </p:cNvSpPr>
            <p:nvPr/>
          </p:nvSpPr>
          <p:spPr bwMode="auto">
            <a:xfrm>
              <a:off x="1870"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76</a:t>
              </a:r>
              <a:endParaRPr lang="ru-RU"/>
            </a:p>
          </p:txBody>
        </p:sp>
        <p:sp>
          <p:nvSpPr>
            <p:cNvPr id="32831" name="Rectangle 2265"/>
            <p:cNvSpPr>
              <a:spLocks noChangeArrowheads="1"/>
            </p:cNvSpPr>
            <p:nvPr/>
          </p:nvSpPr>
          <p:spPr bwMode="auto">
            <a:xfrm>
              <a:off x="1977"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81</a:t>
              </a:r>
              <a:endParaRPr lang="ru-RU"/>
            </a:p>
          </p:txBody>
        </p:sp>
        <p:sp>
          <p:nvSpPr>
            <p:cNvPr id="32832" name="Rectangle 2266"/>
            <p:cNvSpPr>
              <a:spLocks noChangeArrowheads="1"/>
            </p:cNvSpPr>
            <p:nvPr/>
          </p:nvSpPr>
          <p:spPr bwMode="auto">
            <a:xfrm>
              <a:off x="2084"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86</a:t>
              </a:r>
              <a:endParaRPr lang="ru-RU"/>
            </a:p>
          </p:txBody>
        </p:sp>
        <p:sp>
          <p:nvSpPr>
            <p:cNvPr id="32833" name="Rectangle 2267"/>
            <p:cNvSpPr>
              <a:spLocks noChangeArrowheads="1"/>
            </p:cNvSpPr>
            <p:nvPr/>
          </p:nvSpPr>
          <p:spPr bwMode="auto">
            <a:xfrm>
              <a:off x="2190"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91</a:t>
              </a:r>
              <a:endParaRPr lang="ru-RU"/>
            </a:p>
          </p:txBody>
        </p:sp>
        <p:sp>
          <p:nvSpPr>
            <p:cNvPr id="32834" name="Rectangle 2268"/>
            <p:cNvSpPr>
              <a:spLocks noChangeArrowheads="1"/>
            </p:cNvSpPr>
            <p:nvPr/>
          </p:nvSpPr>
          <p:spPr bwMode="auto">
            <a:xfrm>
              <a:off x="2297" y="4082"/>
              <a:ext cx="89"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96</a:t>
              </a:r>
              <a:endParaRPr lang="ru-RU"/>
            </a:p>
          </p:txBody>
        </p:sp>
        <p:sp>
          <p:nvSpPr>
            <p:cNvPr id="32835" name="Rectangle 2269"/>
            <p:cNvSpPr>
              <a:spLocks noChangeArrowheads="1"/>
            </p:cNvSpPr>
            <p:nvPr/>
          </p:nvSpPr>
          <p:spPr bwMode="auto">
            <a:xfrm>
              <a:off x="1230" y="4166"/>
              <a:ext cx="319"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Генерація</a:t>
              </a:r>
              <a:endParaRPr lang="ru-RU" sz="2400"/>
            </a:p>
          </p:txBody>
        </p:sp>
        <p:sp>
          <p:nvSpPr>
            <p:cNvPr id="32836" name="Rectangle 2270"/>
            <p:cNvSpPr>
              <a:spLocks noChangeArrowheads="1"/>
            </p:cNvSpPr>
            <p:nvPr/>
          </p:nvSpPr>
          <p:spPr bwMode="auto">
            <a:xfrm rot="-5400000">
              <a:off x="-106" y="3281"/>
              <a:ext cx="50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800" b="1">
                  <a:solidFill>
                    <a:srgbClr val="000000"/>
                  </a:solidFill>
                  <a:latin typeface="Arial" charset="0"/>
                </a:rPr>
                <a:t>Індекс рясності</a:t>
              </a:r>
              <a:endParaRPr lang="ru-RU" sz="2400"/>
            </a:p>
          </p:txBody>
        </p:sp>
        <p:sp>
          <p:nvSpPr>
            <p:cNvPr id="32837" name="Rectangle 2271"/>
            <p:cNvSpPr>
              <a:spLocks noChangeArrowheads="1"/>
            </p:cNvSpPr>
            <p:nvPr/>
          </p:nvSpPr>
          <p:spPr bwMode="auto">
            <a:xfrm>
              <a:off x="2262" y="3580"/>
              <a:ext cx="539" cy="286"/>
            </a:xfrm>
            <a:prstGeom prst="rect">
              <a:avLst/>
            </a:prstGeom>
            <a:solidFill>
              <a:srgbClr val="FFFFFF"/>
            </a:solidFill>
            <a:ln w="0">
              <a:solidFill>
                <a:srgbClr val="000000"/>
              </a:solidFill>
              <a:miter lim="800000"/>
              <a:headEnd/>
              <a:tailEnd/>
            </a:ln>
          </p:spPr>
          <p:txBody>
            <a:bodyPr/>
            <a:lstStyle/>
            <a:p>
              <a:endParaRPr lang="ru-RU"/>
            </a:p>
          </p:txBody>
        </p:sp>
        <p:sp>
          <p:nvSpPr>
            <p:cNvPr id="32838" name="Line 2272"/>
            <p:cNvSpPr>
              <a:spLocks noChangeShapeType="1"/>
            </p:cNvSpPr>
            <p:nvPr/>
          </p:nvSpPr>
          <p:spPr bwMode="auto">
            <a:xfrm>
              <a:off x="2309" y="3620"/>
              <a:ext cx="82" cy="1"/>
            </a:xfrm>
            <a:prstGeom prst="line">
              <a:avLst/>
            </a:prstGeom>
            <a:noFill/>
            <a:ln w="2">
              <a:solidFill>
                <a:srgbClr val="00008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839" name="Freeform 2273"/>
            <p:cNvSpPr>
              <a:spLocks/>
            </p:cNvSpPr>
            <p:nvPr/>
          </p:nvSpPr>
          <p:spPr bwMode="auto">
            <a:xfrm>
              <a:off x="2339" y="3610"/>
              <a:ext cx="20" cy="20"/>
            </a:xfrm>
            <a:custGeom>
              <a:avLst/>
              <a:gdLst>
                <a:gd name="T0" fmla="*/ 10 w 20"/>
                <a:gd name="T1" fmla="*/ 0 h 20"/>
                <a:gd name="T2" fmla="*/ 20 w 20"/>
                <a:gd name="T3" fmla="*/ 10 h 20"/>
                <a:gd name="T4" fmla="*/ 10 w 20"/>
                <a:gd name="T5" fmla="*/ 20 h 20"/>
                <a:gd name="T6" fmla="*/ 0 w 20"/>
                <a:gd name="T7" fmla="*/ 10 h 20"/>
                <a:gd name="T8" fmla="*/ 10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10" y="0"/>
                  </a:moveTo>
                  <a:lnTo>
                    <a:pt x="20" y="10"/>
                  </a:lnTo>
                  <a:lnTo>
                    <a:pt x="10" y="20"/>
                  </a:lnTo>
                  <a:lnTo>
                    <a:pt x="0" y="10"/>
                  </a:lnTo>
                  <a:lnTo>
                    <a:pt x="10" y="0"/>
                  </a:lnTo>
                  <a:close/>
                </a:path>
              </a:pathLst>
            </a:custGeom>
            <a:solidFill>
              <a:srgbClr val="000080"/>
            </a:solidFill>
            <a:ln w="2">
              <a:solidFill>
                <a:srgbClr val="000080"/>
              </a:solidFill>
              <a:prstDash val="solid"/>
              <a:round/>
              <a:headEnd/>
              <a:tailEnd/>
            </a:ln>
          </p:spPr>
          <p:txBody>
            <a:bodyPr/>
            <a:lstStyle/>
            <a:p>
              <a:endParaRPr lang="ru-RU"/>
            </a:p>
          </p:txBody>
        </p:sp>
        <p:sp>
          <p:nvSpPr>
            <p:cNvPr id="32840" name="Rectangle 2274"/>
            <p:cNvSpPr>
              <a:spLocks noChangeArrowheads="1"/>
            </p:cNvSpPr>
            <p:nvPr/>
          </p:nvSpPr>
          <p:spPr bwMode="auto">
            <a:xfrm>
              <a:off x="2404" y="3590"/>
              <a:ext cx="23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L.aurata</a:t>
              </a:r>
              <a:endParaRPr lang="ru-RU"/>
            </a:p>
          </p:txBody>
        </p:sp>
        <p:sp>
          <p:nvSpPr>
            <p:cNvPr id="32841" name="Line 2275"/>
            <p:cNvSpPr>
              <a:spLocks noChangeShapeType="1"/>
            </p:cNvSpPr>
            <p:nvPr/>
          </p:nvSpPr>
          <p:spPr bwMode="auto">
            <a:xfrm>
              <a:off x="2309" y="3690"/>
              <a:ext cx="82" cy="1"/>
            </a:xfrm>
            <a:prstGeom prst="line">
              <a:avLst/>
            </a:prstGeom>
            <a:noFill/>
            <a:ln w="2">
              <a:solidFill>
                <a:srgbClr val="FF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842" name="Rectangle 2276"/>
            <p:cNvSpPr>
              <a:spLocks noChangeArrowheads="1"/>
            </p:cNvSpPr>
            <p:nvPr/>
          </p:nvSpPr>
          <p:spPr bwMode="auto">
            <a:xfrm>
              <a:off x="2339" y="3680"/>
              <a:ext cx="18" cy="17"/>
            </a:xfrm>
            <a:prstGeom prst="rect">
              <a:avLst/>
            </a:prstGeom>
            <a:solidFill>
              <a:srgbClr val="FF00FF"/>
            </a:solidFill>
            <a:ln w="2">
              <a:solidFill>
                <a:srgbClr val="FF00FF"/>
              </a:solidFill>
              <a:miter lim="800000"/>
              <a:headEnd/>
              <a:tailEnd/>
            </a:ln>
          </p:spPr>
          <p:txBody>
            <a:bodyPr/>
            <a:lstStyle/>
            <a:p>
              <a:endParaRPr lang="ru-RU"/>
            </a:p>
          </p:txBody>
        </p:sp>
        <p:sp>
          <p:nvSpPr>
            <p:cNvPr id="32843" name="Rectangle 2277"/>
            <p:cNvSpPr>
              <a:spLocks noChangeArrowheads="1"/>
            </p:cNvSpPr>
            <p:nvPr/>
          </p:nvSpPr>
          <p:spPr bwMode="auto">
            <a:xfrm>
              <a:off x="2404" y="3660"/>
              <a:ext cx="320"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M.cephalus</a:t>
              </a:r>
              <a:endParaRPr lang="ru-RU"/>
            </a:p>
          </p:txBody>
        </p:sp>
        <p:sp>
          <p:nvSpPr>
            <p:cNvPr id="32844" name="Line 2278"/>
            <p:cNvSpPr>
              <a:spLocks noChangeShapeType="1"/>
            </p:cNvSpPr>
            <p:nvPr/>
          </p:nvSpPr>
          <p:spPr bwMode="auto">
            <a:xfrm>
              <a:off x="2309" y="3762"/>
              <a:ext cx="82" cy="1"/>
            </a:xfrm>
            <a:prstGeom prst="line">
              <a:avLst/>
            </a:prstGeom>
            <a:noFill/>
            <a:ln w="2">
              <a:solidFill>
                <a:srgbClr val="008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845" name="Freeform 2279"/>
            <p:cNvSpPr>
              <a:spLocks/>
            </p:cNvSpPr>
            <p:nvPr/>
          </p:nvSpPr>
          <p:spPr bwMode="auto">
            <a:xfrm>
              <a:off x="2339" y="3752"/>
              <a:ext cx="20" cy="19"/>
            </a:xfrm>
            <a:custGeom>
              <a:avLst/>
              <a:gdLst>
                <a:gd name="T0" fmla="*/ 10 w 20"/>
                <a:gd name="T1" fmla="*/ 0 h 19"/>
                <a:gd name="T2" fmla="*/ 20 w 20"/>
                <a:gd name="T3" fmla="*/ 19 h 19"/>
                <a:gd name="T4" fmla="*/ 0 w 20"/>
                <a:gd name="T5" fmla="*/ 19 h 19"/>
                <a:gd name="T6" fmla="*/ 10 w 20"/>
                <a:gd name="T7" fmla="*/ 0 h 19"/>
                <a:gd name="T8" fmla="*/ 0 60000 65536"/>
                <a:gd name="T9" fmla="*/ 0 60000 65536"/>
                <a:gd name="T10" fmla="*/ 0 60000 65536"/>
                <a:gd name="T11" fmla="*/ 0 60000 65536"/>
                <a:gd name="T12" fmla="*/ 0 w 20"/>
                <a:gd name="T13" fmla="*/ 0 h 19"/>
                <a:gd name="T14" fmla="*/ 20 w 20"/>
                <a:gd name="T15" fmla="*/ 19 h 19"/>
              </a:gdLst>
              <a:ahLst/>
              <a:cxnLst>
                <a:cxn ang="T8">
                  <a:pos x="T0" y="T1"/>
                </a:cxn>
                <a:cxn ang="T9">
                  <a:pos x="T2" y="T3"/>
                </a:cxn>
                <a:cxn ang="T10">
                  <a:pos x="T4" y="T5"/>
                </a:cxn>
                <a:cxn ang="T11">
                  <a:pos x="T6" y="T7"/>
                </a:cxn>
              </a:cxnLst>
              <a:rect l="T12" t="T13" r="T14" b="T15"/>
              <a:pathLst>
                <a:path w="20" h="19">
                  <a:moveTo>
                    <a:pt x="10" y="0"/>
                  </a:moveTo>
                  <a:lnTo>
                    <a:pt x="20" y="19"/>
                  </a:lnTo>
                  <a:lnTo>
                    <a:pt x="0" y="19"/>
                  </a:lnTo>
                  <a:lnTo>
                    <a:pt x="10" y="0"/>
                  </a:lnTo>
                  <a:close/>
                </a:path>
              </a:pathLst>
            </a:custGeom>
            <a:solidFill>
              <a:srgbClr val="FFFFFF"/>
            </a:solidFill>
            <a:ln w="2">
              <a:solidFill>
                <a:srgbClr val="008000"/>
              </a:solidFill>
              <a:prstDash val="solid"/>
              <a:round/>
              <a:headEnd/>
              <a:tailEnd/>
            </a:ln>
          </p:spPr>
          <p:txBody>
            <a:bodyPr/>
            <a:lstStyle/>
            <a:p>
              <a:endParaRPr lang="ru-RU"/>
            </a:p>
          </p:txBody>
        </p:sp>
        <p:sp>
          <p:nvSpPr>
            <p:cNvPr id="32846" name="Rectangle 2280"/>
            <p:cNvSpPr>
              <a:spLocks noChangeArrowheads="1"/>
            </p:cNvSpPr>
            <p:nvPr/>
          </p:nvSpPr>
          <p:spPr bwMode="auto">
            <a:xfrm>
              <a:off x="2404" y="3732"/>
              <a:ext cx="221"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M.soiuy</a:t>
              </a:r>
              <a:endParaRPr lang="ru-RU"/>
            </a:p>
          </p:txBody>
        </p:sp>
        <p:sp>
          <p:nvSpPr>
            <p:cNvPr id="32847" name="Line 2281"/>
            <p:cNvSpPr>
              <a:spLocks noChangeShapeType="1"/>
            </p:cNvSpPr>
            <p:nvPr/>
          </p:nvSpPr>
          <p:spPr bwMode="auto">
            <a:xfrm>
              <a:off x="2309" y="3831"/>
              <a:ext cx="82" cy="1"/>
            </a:xfrm>
            <a:prstGeom prst="line">
              <a:avLst/>
            </a:prstGeom>
            <a:noFill/>
            <a:ln w="2">
              <a:solidFill>
                <a:srgbClr val="0000FF"/>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848" name="Oval 2282"/>
            <p:cNvSpPr>
              <a:spLocks noChangeArrowheads="1"/>
            </p:cNvSpPr>
            <p:nvPr/>
          </p:nvSpPr>
          <p:spPr bwMode="auto">
            <a:xfrm>
              <a:off x="2339" y="3821"/>
              <a:ext cx="18" cy="17"/>
            </a:xfrm>
            <a:prstGeom prst="ellipse">
              <a:avLst/>
            </a:prstGeom>
            <a:noFill/>
            <a:ln w="2">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2849" name="Rectangle 2283"/>
            <p:cNvSpPr>
              <a:spLocks noChangeArrowheads="1"/>
            </p:cNvSpPr>
            <p:nvPr/>
          </p:nvSpPr>
          <p:spPr bwMode="auto">
            <a:xfrm>
              <a:off x="2404" y="3801"/>
              <a:ext cx="4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ru-RU" sz="600">
                  <a:solidFill>
                    <a:srgbClr val="000000"/>
                  </a:solidFill>
                  <a:latin typeface="Arial" charset="0"/>
                </a:rPr>
                <a:t>Total abundance</a:t>
              </a:r>
              <a:endParaRPr lang="ru-RU"/>
            </a:p>
          </p:txBody>
        </p:sp>
        <p:sp>
          <p:nvSpPr>
            <p:cNvPr id="32850" name="Rectangle 2284"/>
            <p:cNvSpPr>
              <a:spLocks noChangeArrowheads="1"/>
            </p:cNvSpPr>
            <p:nvPr/>
          </p:nvSpPr>
          <p:spPr bwMode="auto">
            <a:xfrm>
              <a:off x="17" y="2501"/>
              <a:ext cx="2784" cy="1811"/>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Заголовок 1"/>
          <p:cNvSpPr>
            <a:spLocks noGrp="1"/>
          </p:cNvSpPr>
          <p:nvPr>
            <p:ph type="title"/>
          </p:nvPr>
        </p:nvSpPr>
        <p:spPr/>
        <p:txBody>
          <a:bodyPr/>
          <a:lstStyle/>
          <a:p>
            <a:r>
              <a:rPr lang="uk-UA" sz="2800" smtClean="0"/>
              <a:t>СТАНОВЛЕННЯ СИСТЕМИ ПАРАЗИТ-ХАЗЯЇН</a:t>
            </a:r>
            <a:endParaRPr lang="ru-RU" sz="2800" smtClean="0"/>
          </a:p>
        </p:txBody>
      </p:sp>
      <p:sp>
        <p:nvSpPr>
          <p:cNvPr id="35843" name="Содержимое 2"/>
          <p:cNvSpPr>
            <a:spLocks noGrp="1"/>
          </p:cNvSpPr>
          <p:nvPr>
            <p:ph idx="1"/>
          </p:nvPr>
        </p:nvSpPr>
        <p:spPr/>
        <p:txBody>
          <a:bodyPr/>
          <a:lstStyle/>
          <a:p>
            <a:r>
              <a:rPr lang="uk-UA" smtClean="0"/>
              <a:t>при інтродукції відбувається занос паразитів, що спричинюють патогенні прояви у нових хазяїв з місцевих видів. </a:t>
            </a:r>
            <a:endParaRPr lang="ru-RU"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Содержимое 1"/>
          <p:cNvSpPr>
            <a:spLocks noGrp="1"/>
          </p:cNvSpPr>
          <p:nvPr>
            <p:ph/>
          </p:nvPr>
        </p:nvSpPr>
        <p:spPr/>
        <p:txBody>
          <a:bodyPr/>
          <a:lstStyle/>
          <a:p>
            <a:r>
              <a:rPr lang="uk-UA" b="1" smtClean="0"/>
              <a:t>Симбіоз</a:t>
            </a:r>
            <a:r>
              <a:rPr lang="uk-UA" smtClean="0"/>
              <a:t> охоплює всі типи зв’язків між тваринами і рослинами, які вступають у тісний контакт з іншим організмом, що належить до іншого виду</a:t>
            </a:r>
          </a:p>
          <a:p>
            <a:endParaRPr lang="uk-UA" smtClean="0"/>
          </a:p>
          <a:p>
            <a:r>
              <a:rPr lang="uk-UA" b="1" smtClean="0"/>
              <a:t>Форезія </a:t>
            </a:r>
            <a:r>
              <a:rPr lang="uk-UA" smtClean="0"/>
              <a:t>є типом зв’язку, за якого відсутні трофічні зв’язки між організмами при цьому один організм забезпечує іншому захист, опору або транспортування.</a:t>
            </a:r>
          </a:p>
          <a:p>
            <a:pPr>
              <a:buFontTx/>
              <a:buNone/>
            </a:pPr>
            <a:endParaRPr lang="ru-RU"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Bilde av gravid Gyrodactylus salaris-3"/>
          <p:cNvPicPr>
            <a:picLocks noChangeAspect="1" noChangeArrowheads="1"/>
          </p:cNvPicPr>
          <p:nvPr/>
        </p:nvPicPr>
        <p:blipFill>
          <a:blip r:embed="rId2">
            <a:clrChange>
              <a:clrFrom>
                <a:srgbClr val="000000"/>
              </a:clrFrom>
              <a:clrTo>
                <a:srgbClr val="000000">
                  <a:alpha val="0"/>
                </a:srgbClr>
              </a:clrTo>
            </a:clrChange>
            <a:lum bright="-12000"/>
            <a:extLst>
              <a:ext uri="{28A0092B-C50C-407E-A947-70E740481C1C}">
                <a14:useLocalDpi xmlns:a14="http://schemas.microsoft.com/office/drawing/2010/main" val="0"/>
              </a:ext>
            </a:extLst>
          </a:blip>
          <a:srcRect t="38715"/>
          <a:stretch>
            <a:fillRect/>
          </a:stretch>
        </p:blipFill>
        <p:spPr bwMode="auto">
          <a:xfrm>
            <a:off x="0" y="3533775"/>
            <a:ext cx="72358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fig2-9"/>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857750" y="1341438"/>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Line 7"/>
          <p:cNvSpPr>
            <a:spLocks noChangeShapeType="1"/>
          </p:cNvSpPr>
          <p:nvPr/>
        </p:nvSpPr>
        <p:spPr bwMode="auto">
          <a:xfrm flipV="1">
            <a:off x="3924300" y="4149725"/>
            <a:ext cx="3600450" cy="93503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646" name="Line 6"/>
          <p:cNvSpPr>
            <a:spLocks noChangeShapeType="1"/>
          </p:cNvSpPr>
          <p:nvPr/>
        </p:nvSpPr>
        <p:spPr bwMode="auto">
          <a:xfrm flipV="1">
            <a:off x="3563938" y="2420938"/>
            <a:ext cx="1368425" cy="252095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870" name="Прямоугольник 6"/>
          <p:cNvSpPr>
            <a:spLocks noChangeArrowheads="1"/>
          </p:cNvSpPr>
          <p:nvPr/>
        </p:nvSpPr>
        <p:spPr bwMode="auto">
          <a:xfrm>
            <a:off x="214313" y="285750"/>
            <a:ext cx="5072062"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uk-UA" sz="2800"/>
              <a:t>Інтродукція балтійських лососів до Норвегії супроводжувалась занесенням моногенетичного сисуна </a:t>
            </a:r>
            <a:r>
              <a:rPr lang="uk-UA" sz="2800" i="1"/>
              <a:t>Gyrodactylus salaris, </a:t>
            </a:r>
            <a:r>
              <a:rPr lang="uk-UA" sz="2800"/>
              <a:t>який оселяється на плавцях, шкірі та зябрах</a:t>
            </a:r>
            <a:endParaRPr lang="ru-RU"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p:cTn id="7" dur="1000" fill="hold"/>
                                        <p:tgtEl>
                                          <p:spTgt spid="112644"/>
                                        </p:tgtEl>
                                        <p:attrNameLst>
                                          <p:attrName>ppt_x</p:attrName>
                                        </p:attrNameLst>
                                      </p:cBhvr>
                                      <p:tavLst>
                                        <p:tav tm="0">
                                          <p:val>
                                            <p:strVal val="#ppt_x-.2"/>
                                          </p:val>
                                        </p:tav>
                                        <p:tav tm="100000">
                                          <p:val>
                                            <p:strVal val="#ppt_x"/>
                                          </p:val>
                                        </p:tav>
                                      </p:tavLst>
                                    </p:anim>
                                    <p:anim calcmode="lin" valueType="num">
                                      <p:cBhvr>
                                        <p:cTn id="8" dur="1000" fill="hold"/>
                                        <p:tgtEl>
                                          <p:spTgt spid="1126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644"/>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12646"/>
                                        </p:tgtEl>
                                        <p:attrNameLst>
                                          <p:attrName>style.visibility</p:attrName>
                                        </p:attrNameLst>
                                      </p:cBhvr>
                                      <p:to>
                                        <p:strVal val="visible"/>
                                      </p:to>
                                    </p:set>
                                    <p:anim calcmode="lin" valueType="num">
                                      <p:cBhvr>
                                        <p:cTn id="12" dur="1000" fill="hold"/>
                                        <p:tgtEl>
                                          <p:spTgt spid="112646"/>
                                        </p:tgtEl>
                                        <p:attrNameLst>
                                          <p:attrName>ppt_x</p:attrName>
                                        </p:attrNameLst>
                                      </p:cBhvr>
                                      <p:tavLst>
                                        <p:tav tm="0">
                                          <p:val>
                                            <p:strVal val="#ppt_x-.2"/>
                                          </p:val>
                                        </p:tav>
                                        <p:tav tm="100000">
                                          <p:val>
                                            <p:strVal val="#ppt_x"/>
                                          </p:val>
                                        </p:tav>
                                      </p:tavLst>
                                    </p:anim>
                                    <p:anim calcmode="lin" valueType="num">
                                      <p:cBhvr>
                                        <p:cTn id="13" dur="1000" fill="hold"/>
                                        <p:tgtEl>
                                          <p:spTgt spid="11264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46"/>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12647"/>
                                        </p:tgtEl>
                                        <p:attrNameLst>
                                          <p:attrName>style.visibility</p:attrName>
                                        </p:attrNameLst>
                                      </p:cBhvr>
                                      <p:to>
                                        <p:strVal val="visible"/>
                                      </p:to>
                                    </p:set>
                                    <p:anim calcmode="lin" valueType="num">
                                      <p:cBhvr>
                                        <p:cTn id="17" dur="1000" fill="hold"/>
                                        <p:tgtEl>
                                          <p:spTgt spid="112647"/>
                                        </p:tgtEl>
                                        <p:attrNameLst>
                                          <p:attrName>ppt_x</p:attrName>
                                        </p:attrNameLst>
                                      </p:cBhvr>
                                      <p:tavLst>
                                        <p:tav tm="0">
                                          <p:val>
                                            <p:strVal val="#ppt_x-.2"/>
                                          </p:val>
                                        </p:tav>
                                        <p:tav tm="100000">
                                          <p:val>
                                            <p:strVal val="#ppt_x"/>
                                          </p:val>
                                        </p:tav>
                                      </p:tavLst>
                                    </p:anim>
                                    <p:anim calcmode="lin" valueType="num">
                                      <p:cBhvr>
                                        <p:cTn id="18" dur="1000" fill="hold"/>
                                        <p:tgtEl>
                                          <p:spTgt spid="11264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2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7" grpId="0" animBg="1"/>
      <p:bldP spid="1126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uk-UA" sz="2800" dirty="0" smtClean="0"/>
              <a:t>СТАНОВЛЕННЯ СИСТЕМИ ПАРАЗИТ-ХАЗЯЇН</a:t>
            </a:r>
            <a:endParaRPr lang="ru-RU" sz="2800" dirty="0"/>
          </a:p>
        </p:txBody>
      </p:sp>
      <p:sp>
        <p:nvSpPr>
          <p:cNvPr id="3" name="Содержимое 2"/>
          <p:cNvSpPr>
            <a:spLocks noGrp="1"/>
          </p:cNvSpPr>
          <p:nvPr>
            <p:ph idx="1"/>
          </p:nvPr>
        </p:nvSpPr>
        <p:spPr>
          <a:xfrm>
            <a:off x="500063" y="1357313"/>
            <a:ext cx="8229600" cy="5500687"/>
          </a:xfrm>
        </p:spPr>
        <p:txBody>
          <a:bodyPr/>
          <a:lstStyle/>
          <a:p>
            <a:pPr>
              <a:defRPr/>
            </a:pPr>
            <a:r>
              <a:rPr lang="uk-UA" sz="2400" dirty="0" smtClean="0"/>
              <a:t>В </a:t>
            </a:r>
            <a:r>
              <a:rPr lang="uk-UA" sz="2400" dirty="0" err="1" smtClean="0"/>
              <a:t>еволюційно</a:t>
            </a:r>
            <a:r>
              <a:rPr lang="uk-UA" sz="2400" dirty="0" smtClean="0"/>
              <a:t> старих системах спостерігається висока толерантність з боку хазяїна до присутності паразита, а з боку паразита — здатність протистояти захисним реакціям хазяїна. Паразит прагне до фізіологічної подібності або фізіологічного маскування своєї присутності синтезом на своїй поверхні білків, ідентичних за структурою білкам хазяїна, які організм хазяїна не розпізнає як чужорідні. Це так зване явище фізіологічної мімікрії.</a:t>
            </a:r>
          </a:p>
          <a:p>
            <a:pPr>
              <a:defRPr/>
            </a:pPr>
            <a:r>
              <a:rPr lang="uk-UA" sz="2400" dirty="0" smtClean="0"/>
              <a:t>З поняттям системи </a:t>
            </a:r>
            <a:r>
              <a:rPr lang="uk-UA" sz="2400" dirty="0" err="1" smtClean="0"/>
              <a:t>паразит—хазяїн</a:t>
            </a:r>
            <a:r>
              <a:rPr lang="uk-UA" sz="2400" dirty="0" smtClean="0"/>
              <a:t> пов'язані також різноманітні фізіологічні, структурні й морфологічні адаптації, які сформувалися за час існування цієї системи, а також біологічні та екологічні адаптації, що уможливлюють контакт обох партнерів у середовищі. </a:t>
            </a:r>
            <a:endParaRPr lang="ru-RU"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a:defRPr/>
            </a:pPr>
            <a:r>
              <a:rPr lang="uk-UA" i="1" dirty="0" smtClean="0"/>
              <a:t>У міру зміцнення системи паразит-хазяїн у ході еволюції встановлюється відносна рівновага: з боку паразита — зменшення або зникнення патогенності, з боку хазяїна — ослаблення або гальмування захисних реакцій</a:t>
            </a:r>
            <a:r>
              <a:rPr lang="uk-UA" dirty="0" smtClean="0"/>
              <a:t>.</a:t>
            </a:r>
            <a:endParaRPr lang="ru-RU" dirty="0"/>
          </a:p>
        </p:txBody>
      </p:sp>
      <p:sp>
        <p:nvSpPr>
          <p:cNvPr id="4" name="Заголовок 1"/>
          <p:cNvSpPr>
            <a:spLocks noGrp="1"/>
          </p:cNvSpPr>
          <p:nvPr>
            <p:ph type="title"/>
          </p:nvPr>
        </p:nvSpPr>
        <p:spPr/>
        <p:txBody>
          <a:bodyPr/>
          <a:lstStyle/>
          <a:p>
            <a:pPr>
              <a:defRPr/>
            </a:pPr>
            <a:r>
              <a:rPr lang="uk-UA" sz="2800" dirty="0" smtClean="0"/>
              <a:t>СТАНОВЛЕННЯ СИСТЕМИ ПАРАЗИТ-ХАЗЯЇН</a:t>
            </a:r>
            <a:endParaRPr lang="ru-RU" sz="2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14313" y="1600200"/>
            <a:ext cx="8715375" cy="4530725"/>
          </a:xfrm>
        </p:spPr>
        <p:txBody>
          <a:bodyPr/>
          <a:lstStyle/>
          <a:p>
            <a:pPr>
              <a:defRPr/>
            </a:pPr>
            <a:r>
              <a:rPr lang="uk-UA" sz="2400" dirty="0" smtClean="0"/>
              <a:t>систему паразит-хазяїн розглядають в аспекті рівноваги у намаганні досягнення успіху розмноження як із боку паразита, так і хазяїна. Роздуми щодо патогенності заступає проблема шкоди, а також вартості цієї шкоди. Рівновага в системі встановлюється тоді, коли успіх розмноження досягається не занадто великою ціною — стосовно хазяїна ціна захисної реакції може бути більшою, ніж втрати через присутність паразита; для паразита ціна успіху розмноження може бути надмірною, якщо спричинює смерть хазяїна. Наведені приклади вказують, що вибір ціни приводить до зменшення патогенності, але можна показати (на рідкісних прикладах), що він може йти і в напрямі її збільшення. </a:t>
            </a:r>
            <a:endParaRPr lang="ru-RU" sz="2400" dirty="0"/>
          </a:p>
        </p:txBody>
      </p:sp>
      <p:sp>
        <p:nvSpPr>
          <p:cNvPr id="4" name="Заголовок 1"/>
          <p:cNvSpPr>
            <a:spLocks noGrp="1"/>
          </p:cNvSpPr>
          <p:nvPr>
            <p:ph type="title"/>
          </p:nvPr>
        </p:nvSpPr>
        <p:spPr/>
        <p:txBody>
          <a:bodyPr/>
          <a:lstStyle/>
          <a:p>
            <a:pPr>
              <a:defRPr/>
            </a:pPr>
            <a:r>
              <a:rPr lang="uk-UA" sz="2800" dirty="0" smtClean="0"/>
              <a:t>СТАНОВЛЕННЯ СИСТЕМИ ПАРАЗИТ-ХАЗЯЇН</a:t>
            </a:r>
            <a:endParaRPr lang="ru-RU" sz="2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uk-UA" dirty="0" err="1" smtClean="0"/>
              <a:t>Ценуроз</a:t>
            </a:r>
            <a:r>
              <a:rPr lang="uk-UA" dirty="0" smtClean="0"/>
              <a:t> вівці </a:t>
            </a:r>
            <a:endParaRPr lang="ru-RU" dirty="0"/>
          </a:p>
        </p:txBody>
      </p:sp>
      <p:pic>
        <p:nvPicPr>
          <p:cNvPr id="4096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428750"/>
            <a:ext cx="9144000" cy="542925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4313"/>
            <a:ext cx="6286500" cy="6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4"/>
          <p:cNvSpPr txBox="1">
            <a:spLocks noChangeArrowheads="1"/>
          </p:cNvSpPr>
          <p:nvPr/>
        </p:nvSpPr>
        <p:spPr bwMode="auto">
          <a:xfrm>
            <a:off x="4071938" y="214313"/>
            <a:ext cx="470693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sz="3200"/>
              <a:t>Життєвий цикл цестоди</a:t>
            </a:r>
          </a:p>
          <a:p>
            <a:pPr eaLnBrk="1" hangingPunct="1"/>
            <a:r>
              <a:rPr lang="uk-UA" sz="3200"/>
              <a:t> </a:t>
            </a:r>
            <a:r>
              <a:rPr lang="en-GB" sz="3200"/>
              <a:t>Multiceps multiceps</a:t>
            </a:r>
            <a:endParaRPr lang="ru-RU" sz="32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1438"/>
            <a:ext cx="9144000" cy="1139825"/>
          </a:xfrm>
        </p:spPr>
        <p:txBody>
          <a:bodyPr/>
          <a:lstStyle/>
          <a:p>
            <a:pPr eaLnBrk="1" hangingPunct="1">
              <a:defRPr/>
            </a:pPr>
            <a:r>
              <a:rPr lang="uk-UA" b="1" dirty="0" smtClean="0"/>
              <a:t>Список використаних джерел</a:t>
            </a:r>
            <a:r>
              <a:rPr lang="es-ES" dirty="0" smtClean="0"/>
              <a:t> </a:t>
            </a:r>
            <a:endParaRPr lang="ru-RU" dirty="0" smtClean="0"/>
          </a:p>
        </p:txBody>
      </p:sp>
      <p:sp>
        <p:nvSpPr>
          <p:cNvPr id="3" name="Содержимое 2"/>
          <p:cNvSpPr>
            <a:spLocks noGrp="1"/>
          </p:cNvSpPr>
          <p:nvPr>
            <p:ph idx="1"/>
          </p:nvPr>
        </p:nvSpPr>
        <p:spPr>
          <a:xfrm>
            <a:off x="142875" y="1214438"/>
            <a:ext cx="8715375" cy="5357812"/>
          </a:xfrm>
        </p:spPr>
        <p:txBody>
          <a:bodyPr/>
          <a:lstStyle/>
          <a:p>
            <a:pPr eaLnBrk="1" hangingPunct="1">
              <a:defRPr/>
            </a:pPr>
            <a:r>
              <a:rPr lang="uk-UA" sz="1600" dirty="0" err="1" smtClean="0"/>
              <a:t>Гинецинская</a:t>
            </a:r>
            <a:r>
              <a:rPr lang="uk-UA" sz="1600" dirty="0" smtClean="0"/>
              <a:t> Т.А., </a:t>
            </a:r>
            <a:r>
              <a:rPr lang="uk-UA" sz="1600" dirty="0" err="1" smtClean="0"/>
              <a:t>Добровольский</a:t>
            </a:r>
            <a:r>
              <a:rPr lang="uk-UA" sz="1600" dirty="0" smtClean="0"/>
              <a:t> А.А. </a:t>
            </a:r>
            <a:r>
              <a:rPr lang="uk-UA" sz="1600" dirty="0" err="1" smtClean="0"/>
              <a:t>Частная</a:t>
            </a:r>
            <a:r>
              <a:rPr lang="uk-UA" sz="1600" dirty="0" smtClean="0"/>
              <a:t> </a:t>
            </a:r>
            <a:r>
              <a:rPr lang="uk-UA" sz="1600" dirty="0" err="1" smtClean="0"/>
              <a:t>паразитология</a:t>
            </a:r>
            <a:r>
              <a:rPr lang="uk-UA" sz="1600" dirty="0" smtClean="0"/>
              <a:t>: </a:t>
            </a:r>
            <a:r>
              <a:rPr lang="uk-UA" sz="1600" dirty="0" err="1" smtClean="0"/>
              <a:t>Паразитологические</a:t>
            </a:r>
            <a:r>
              <a:rPr lang="uk-UA" sz="1600" dirty="0" smtClean="0"/>
              <a:t> </a:t>
            </a:r>
            <a:r>
              <a:rPr lang="uk-UA" sz="1600" dirty="0" err="1" smtClean="0"/>
              <a:t>простейшие</a:t>
            </a:r>
            <a:r>
              <a:rPr lang="uk-UA" sz="1600" dirty="0" smtClean="0"/>
              <a:t> и </a:t>
            </a:r>
            <a:r>
              <a:rPr lang="uk-UA" sz="1600" dirty="0" err="1" smtClean="0"/>
              <a:t>плоские</a:t>
            </a:r>
            <a:r>
              <a:rPr lang="uk-UA" sz="1600" dirty="0" smtClean="0"/>
              <a:t> черви: </a:t>
            </a:r>
            <a:r>
              <a:rPr lang="uk-UA" sz="1600" dirty="0" err="1" smtClean="0"/>
              <a:t>Учеб</a:t>
            </a:r>
            <a:r>
              <a:rPr lang="uk-UA" sz="1600" dirty="0" smtClean="0"/>
              <a:t>. </a:t>
            </a:r>
            <a:r>
              <a:rPr lang="uk-UA" sz="1600" dirty="0" err="1" smtClean="0"/>
              <a:t>пособие</a:t>
            </a:r>
            <a:r>
              <a:rPr lang="uk-UA" sz="1600" dirty="0" smtClean="0"/>
              <a:t> для </a:t>
            </a:r>
            <a:r>
              <a:rPr lang="uk-UA" sz="1600" dirty="0" err="1" smtClean="0"/>
              <a:t>биолог</a:t>
            </a:r>
            <a:r>
              <a:rPr lang="uk-UA" sz="1600" dirty="0" smtClean="0"/>
              <a:t>. спец. </a:t>
            </a:r>
            <a:r>
              <a:rPr lang="uk-UA" sz="1600" dirty="0" err="1" smtClean="0"/>
              <a:t>вузов</a:t>
            </a:r>
            <a:r>
              <a:rPr lang="uk-UA" sz="1600" dirty="0" smtClean="0"/>
              <a:t> / </a:t>
            </a:r>
            <a:r>
              <a:rPr lang="uk-UA" sz="1600" dirty="0" err="1" smtClean="0"/>
              <a:t>под</a:t>
            </a:r>
            <a:r>
              <a:rPr lang="uk-UA" sz="1600" dirty="0" smtClean="0"/>
              <a:t> ред. Ю.И. </a:t>
            </a:r>
            <a:r>
              <a:rPr lang="uk-UA" sz="1600" dirty="0" err="1" smtClean="0"/>
              <a:t>Полянского</a:t>
            </a:r>
            <a:r>
              <a:rPr lang="uk-UA" sz="1600" dirty="0" smtClean="0"/>
              <a:t>. – м.: </a:t>
            </a:r>
            <a:r>
              <a:rPr lang="uk-UA" sz="1600" dirty="0" err="1" smtClean="0"/>
              <a:t>Высшая</a:t>
            </a:r>
            <a:r>
              <a:rPr lang="uk-UA" sz="1600" dirty="0" smtClean="0"/>
              <a:t> школа, 1978. – 303 с.</a:t>
            </a:r>
            <a:endParaRPr lang="ru-RU" sz="1600" dirty="0" smtClean="0"/>
          </a:p>
          <a:p>
            <a:pPr eaLnBrk="1" hangingPunct="1">
              <a:defRPr/>
            </a:pPr>
            <a:r>
              <a:rPr lang="uk-UA" sz="1600" dirty="0" err="1" smtClean="0"/>
              <a:t>Гинецинская</a:t>
            </a:r>
            <a:r>
              <a:rPr lang="uk-UA" sz="1600" dirty="0" smtClean="0"/>
              <a:t> Т.А., </a:t>
            </a:r>
            <a:r>
              <a:rPr lang="uk-UA" sz="1600" dirty="0" err="1" smtClean="0"/>
              <a:t>Добровольский</a:t>
            </a:r>
            <a:r>
              <a:rPr lang="uk-UA" sz="1600" dirty="0" smtClean="0"/>
              <a:t> А.А. </a:t>
            </a:r>
            <a:r>
              <a:rPr lang="uk-UA" sz="1600" dirty="0" err="1" smtClean="0"/>
              <a:t>Частная</a:t>
            </a:r>
            <a:r>
              <a:rPr lang="uk-UA" sz="1600" dirty="0" smtClean="0"/>
              <a:t> </a:t>
            </a:r>
            <a:r>
              <a:rPr lang="uk-UA" sz="1600" dirty="0" err="1" smtClean="0"/>
              <a:t>паразитология</a:t>
            </a:r>
            <a:r>
              <a:rPr lang="uk-UA" sz="1600" dirty="0" smtClean="0"/>
              <a:t>: </a:t>
            </a:r>
            <a:r>
              <a:rPr lang="uk-UA" sz="1600" dirty="0" err="1" smtClean="0"/>
              <a:t>Паразитические</a:t>
            </a:r>
            <a:r>
              <a:rPr lang="uk-UA" sz="1600" dirty="0" smtClean="0"/>
              <a:t> черви, </a:t>
            </a:r>
            <a:r>
              <a:rPr lang="uk-UA" sz="1600" dirty="0" err="1" smtClean="0"/>
              <a:t>Моллюски</a:t>
            </a:r>
            <a:r>
              <a:rPr lang="uk-UA" sz="1600" dirty="0" smtClean="0"/>
              <a:t> и </a:t>
            </a:r>
            <a:r>
              <a:rPr lang="uk-UA" sz="1600" dirty="0" err="1" smtClean="0"/>
              <a:t>членистоногие</a:t>
            </a:r>
            <a:r>
              <a:rPr lang="uk-UA" sz="1600" dirty="0" smtClean="0"/>
              <a:t>: </a:t>
            </a:r>
            <a:r>
              <a:rPr lang="uk-UA" sz="1600" dirty="0" err="1" smtClean="0"/>
              <a:t>Учеб</a:t>
            </a:r>
            <a:r>
              <a:rPr lang="uk-UA" sz="1600" dirty="0" smtClean="0"/>
              <a:t>. </a:t>
            </a:r>
            <a:r>
              <a:rPr lang="uk-UA" sz="1600" dirty="0" err="1" smtClean="0"/>
              <a:t>пособие</a:t>
            </a:r>
            <a:r>
              <a:rPr lang="uk-UA" sz="1600" dirty="0" smtClean="0"/>
              <a:t> для </a:t>
            </a:r>
            <a:r>
              <a:rPr lang="uk-UA" sz="1600" dirty="0" err="1" smtClean="0"/>
              <a:t>биолог</a:t>
            </a:r>
            <a:r>
              <a:rPr lang="uk-UA" sz="1600" dirty="0" smtClean="0"/>
              <a:t>. спец. </a:t>
            </a:r>
            <a:r>
              <a:rPr lang="uk-UA" sz="1600" dirty="0" err="1" smtClean="0"/>
              <a:t>вузов</a:t>
            </a:r>
            <a:r>
              <a:rPr lang="uk-UA" sz="1600" dirty="0" smtClean="0"/>
              <a:t> / </a:t>
            </a:r>
            <a:r>
              <a:rPr lang="uk-UA" sz="1600" dirty="0" err="1" smtClean="0"/>
              <a:t>под</a:t>
            </a:r>
            <a:r>
              <a:rPr lang="uk-UA" sz="1600" dirty="0" smtClean="0"/>
              <a:t> ред. Ю.И. </a:t>
            </a:r>
            <a:r>
              <a:rPr lang="uk-UA" sz="1600" dirty="0" err="1" smtClean="0"/>
              <a:t>Полянского</a:t>
            </a:r>
            <a:r>
              <a:rPr lang="uk-UA" sz="1600" dirty="0" smtClean="0"/>
              <a:t>. – м.: </a:t>
            </a:r>
            <a:r>
              <a:rPr lang="uk-UA" sz="1600" dirty="0" err="1" smtClean="0"/>
              <a:t>Высшая</a:t>
            </a:r>
            <a:r>
              <a:rPr lang="uk-UA" sz="1600" dirty="0" smtClean="0"/>
              <a:t> школа, 1978. – 292 с.</a:t>
            </a:r>
            <a:endParaRPr lang="ru-RU" sz="1600" dirty="0" smtClean="0"/>
          </a:p>
          <a:p>
            <a:pPr eaLnBrk="1" hangingPunct="1">
              <a:defRPr/>
            </a:pPr>
            <a:r>
              <a:rPr lang="uk-UA" sz="1600" dirty="0" err="1" smtClean="0"/>
              <a:t>Невядомська</a:t>
            </a:r>
            <a:r>
              <a:rPr lang="uk-UA" sz="1600" dirty="0" smtClean="0"/>
              <a:t> К., </a:t>
            </a:r>
            <a:r>
              <a:rPr lang="uk-UA" sz="1600" dirty="0" err="1" smtClean="0"/>
              <a:t>Пойманська</a:t>
            </a:r>
            <a:r>
              <a:rPr lang="uk-UA" sz="1600" dirty="0" smtClean="0"/>
              <a:t> Т., </a:t>
            </a:r>
            <a:r>
              <a:rPr lang="uk-UA" sz="1600" dirty="0" err="1" smtClean="0"/>
              <a:t>Магніцька</a:t>
            </a:r>
            <a:r>
              <a:rPr lang="uk-UA" sz="1600" dirty="0" smtClean="0"/>
              <a:t> Б., </a:t>
            </a:r>
            <a:r>
              <a:rPr lang="uk-UA" sz="1600" dirty="0" err="1" smtClean="0"/>
              <a:t>Чубай</a:t>
            </a:r>
            <a:r>
              <a:rPr lang="uk-UA" sz="1600" dirty="0" smtClean="0"/>
              <a:t> А. Загальна паразитологія. – К.: Наук. думка, 2007. – 484 с.</a:t>
            </a:r>
            <a:endParaRPr lang="ru-RU" sz="1600" dirty="0" smtClean="0"/>
          </a:p>
          <a:p>
            <a:pPr eaLnBrk="1" hangingPunct="1">
              <a:defRPr/>
            </a:pPr>
            <a:r>
              <a:rPr lang="uk-UA" sz="1600" dirty="0" smtClean="0"/>
              <a:t>Основи паразитології: паразитизм як біологічне явище: </a:t>
            </a:r>
            <a:r>
              <a:rPr lang="uk-UA" sz="1600" dirty="0" err="1" smtClean="0"/>
              <a:t>навч</a:t>
            </a:r>
            <a:r>
              <a:rPr lang="uk-UA" sz="1600" dirty="0" smtClean="0"/>
              <a:t>. </a:t>
            </a:r>
            <a:r>
              <a:rPr lang="uk-UA" sz="1600" dirty="0" err="1" smtClean="0"/>
              <a:t>посіб</a:t>
            </a:r>
            <a:r>
              <a:rPr lang="uk-UA" sz="1600" dirty="0" smtClean="0"/>
              <a:t>. для </a:t>
            </a:r>
            <a:r>
              <a:rPr lang="uk-UA" sz="1600" dirty="0" err="1" smtClean="0"/>
              <a:t>студ</a:t>
            </a:r>
            <a:r>
              <a:rPr lang="uk-UA" sz="1600" dirty="0" smtClean="0"/>
              <a:t>. </a:t>
            </a:r>
            <a:r>
              <a:rPr lang="uk-UA" sz="1600" dirty="0" err="1" smtClean="0"/>
              <a:t>вищ</a:t>
            </a:r>
            <a:r>
              <a:rPr lang="uk-UA" sz="1600" dirty="0" smtClean="0"/>
              <a:t>. </a:t>
            </a:r>
            <a:r>
              <a:rPr lang="uk-UA" sz="1600" dirty="0" err="1" smtClean="0"/>
              <a:t>навч</a:t>
            </a:r>
            <a:r>
              <a:rPr lang="uk-UA" sz="1600" dirty="0" smtClean="0"/>
              <a:t>. </a:t>
            </a:r>
            <a:r>
              <a:rPr lang="uk-UA" sz="1600" dirty="0" err="1" smtClean="0"/>
              <a:t>закл</a:t>
            </a:r>
            <a:r>
              <a:rPr lang="uk-UA" sz="1600" dirty="0" smtClean="0"/>
              <a:t>. / О. П. Корж, Н. І. Лебедєва, Н. В. Воронова, В. В. Горбань. – Суми: </a:t>
            </a:r>
            <a:r>
              <a:rPr lang="uk-UA" sz="1600" dirty="0" err="1" smtClean="0"/>
              <a:t>Унів</a:t>
            </a:r>
            <a:r>
              <a:rPr lang="uk-UA" sz="1600" dirty="0" smtClean="0"/>
              <a:t>. кн., - 2009. – 270 с.</a:t>
            </a:r>
            <a:endParaRPr lang="ru-RU" sz="1600" dirty="0" smtClean="0"/>
          </a:p>
          <a:p>
            <a:pPr eaLnBrk="1" hangingPunct="1">
              <a:defRPr/>
            </a:pPr>
            <a:r>
              <a:rPr lang="uk-UA" sz="1600" dirty="0" smtClean="0"/>
              <a:t>Паразитизм як біологічне явище: </a:t>
            </a:r>
            <a:r>
              <a:rPr lang="uk-UA" sz="1600" dirty="0" err="1" smtClean="0"/>
              <a:t>Навч</a:t>
            </a:r>
            <a:r>
              <a:rPr lang="uk-UA" sz="1600" dirty="0" smtClean="0"/>
              <a:t>. посібник / </a:t>
            </a:r>
            <a:r>
              <a:rPr lang="uk-UA" sz="1600" dirty="0" err="1" smtClean="0"/>
              <a:t>Гоженко</a:t>
            </a:r>
            <a:r>
              <a:rPr lang="uk-UA" sz="1600" dirty="0" smtClean="0"/>
              <a:t> В.О., Корж О. П., Воронова Н. В., </a:t>
            </a:r>
            <a:r>
              <a:rPr lang="uk-UA" sz="1600" dirty="0" err="1" smtClean="0"/>
              <a:t>Тітова</a:t>
            </a:r>
            <a:r>
              <a:rPr lang="uk-UA" sz="1600" dirty="0" smtClean="0"/>
              <a:t> Л. М. – Запоріжжя: ЗДУ, 2001. – 130 с.</a:t>
            </a:r>
            <a:endParaRPr lang="en-US" sz="1600" dirty="0" smtClean="0"/>
          </a:p>
          <a:p>
            <a:pPr eaLnBrk="1" hangingPunct="1">
              <a:defRPr/>
            </a:pPr>
            <a:r>
              <a:rPr lang="uk-UA" sz="1600" i="1" dirty="0" smtClean="0"/>
              <a:t>В. Л. </a:t>
            </a:r>
            <a:r>
              <a:rPr lang="uk-UA" sz="1600" i="1" dirty="0" err="1" smtClean="0"/>
              <a:t>Сарабєєв</a:t>
            </a:r>
            <a:r>
              <a:rPr lang="uk-UA" sz="1600" i="1" dirty="0" smtClean="0"/>
              <a:t>, Н. Ю. </a:t>
            </a:r>
            <a:r>
              <a:rPr lang="uk-UA" sz="1600" i="1" dirty="0" err="1" smtClean="0"/>
              <a:t>Рубцова</a:t>
            </a:r>
            <a:r>
              <a:rPr lang="uk-UA" sz="1600" i="1" dirty="0" smtClean="0"/>
              <a:t>, Н. І. Лебедєва, В.В. Горбань, Методичні рекомендації до лабораторних робіт з курсу </a:t>
            </a:r>
            <a:r>
              <a:rPr lang="uk-UA" sz="1600" i="1" dirty="0" err="1" smtClean="0"/>
              <a:t>“Основи</a:t>
            </a:r>
            <a:r>
              <a:rPr lang="uk-UA" sz="1600" i="1" dirty="0" smtClean="0"/>
              <a:t> </a:t>
            </a:r>
            <a:r>
              <a:rPr lang="uk-UA" sz="1600" i="1" dirty="0" err="1" smtClean="0"/>
              <a:t>паразитології”</a:t>
            </a:r>
            <a:r>
              <a:rPr lang="uk-UA" sz="1600" i="1" dirty="0" smtClean="0"/>
              <a:t>. – Запоріжжя: ЗНУ, 2010. </a:t>
            </a:r>
            <a:endParaRPr lang="en-GB" sz="1600" i="1" dirty="0" smtClean="0"/>
          </a:p>
          <a:p>
            <a:pPr eaLnBrk="1" hangingPunct="1">
              <a:defRPr/>
            </a:pPr>
            <a:r>
              <a:rPr lang="en-US" sz="1600" dirty="0"/>
              <a:t>https://www.ted.com/talks/paul_ewald_can_we_domesticate_germs?utm_campaign=tedspread&amp;utm_medium=referral&amp;utm_source=tedcomshare</a:t>
            </a:r>
            <a:endParaRPr lang="en-US" sz="1600" dirty="0" smtClean="0"/>
          </a:p>
          <a:p>
            <a:pPr eaLnBrk="1" hangingPunct="1">
              <a:defRPr/>
            </a:pPr>
            <a:r>
              <a:rPr lang="en-GB" sz="1600">
                <a:hlinkClick r:id="rId2"/>
              </a:rPr>
              <a:t>https://www.youtube.com/watch?v=9Ea4MYnVyTA</a:t>
            </a:r>
            <a:endParaRPr lang="ru-RU" sz="16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2" name="WordArt 6"/>
          <p:cNvSpPr>
            <a:spLocks noChangeArrowheads="1" noChangeShapeType="1" noTextEdit="1"/>
          </p:cNvSpPr>
          <p:nvPr/>
        </p:nvSpPr>
        <p:spPr bwMode="auto">
          <a:xfrm>
            <a:off x="1763713" y="1484313"/>
            <a:ext cx="5761037" cy="3816350"/>
          </a:xfrm>
          <a:prstGeom prst="rect">
            <a:avLst/>
          </a:prstGeom>
        </p:spPr>
        <p:txBody>
          <a:bodyPr wrap="none" fromWordArt="1">
            <a:prstTxWarp prst="textSlantUp">
              <a:avLst>
                <a:gd name="adj" fmla="val 32056"/>
              </a:avLst>
            </a:prstTxWarp>
          </a:bodyPr>
          <a:lstStyle/>
          <a:p>
            <a:pPr algn="ctr"/>
            <a:r>
              <a:rPr lang="ru-RU" sz="3600" kern="10">
                <a:ln w="9525">
                  <a:solidFill>
                    <a:srgbClr val="CC99FF"/>
                  </a:solidFill>
                  <a:round/>
                  <a:headEnd/>
                  <a:tailEnd/>
                </a:ln>
                <a:solidFill>
                  <a:srgbClr val="99FF33"/>
                </a:solidFill>
                <a:effectLst>
                  <a:outerShdw dist="53882" dir="2700000" algn="ctr" rotWithShape="0">
                    <a:srgbClr val="9999FF">
                      <a:alpha val="79999"/>
                    </a:srgbClr>
                  </a:outerShdw>
                </a:effectLst>
                <a:latin typeface="Impact"/>
              </a:rPr>
              <a:t>Дякую за увагу</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11622"/>
                                        </p:tgtEl>
                                        <p:attrNameLst>
                                          <p:attrName>style.visibility</p:attrName>
                                        </p:attrNameLst>
                                      </p:cBhvr>
                                      <p:to>
                                        <p:strVal val="visible"/>
                                      </p:to>
                                    </p:set>
                                    <p:anim calcmode="lin" valueType="num">
                                      <p:cBhvr>
                                        <p:cTn id="7" dur="500" decel="50000" fill="hold">
                                          <p:stCondLst>
                                            <p:cond delay="0"/>
                                          </p:stCondLst>
                                        </p:cTn>
                                        <p:tgtEl>
                                          <p:spTgt spid="1116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16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1622"/>
                                        </p:tgtEl>
                                        <p:attrNameLst>
                                          <p:attrName>ppt_w</p:attrName>
                                        </p:attrNameLst>
                                      </p:cBhvr>
                                      <p:tavLst>
                                        <p:tav tm="0">
                                          <p:val>
                                            <p:strVal val="#ppt_w*.05"/>
                                          </p:val>
                                        </p:tav>
                                        <p:tav tm="100000">
                                          <p:val>
                                            <p:strVal val="#ppt_w"/>
                                          </p:val>
                                        </p:tav>
                                      </p:tavLst>
                                    </p:anim>
                                    <p:anim calcmode="lin" valueType="num">
                                      <p:cBhvr>
                                        <p:cTn id="10" dur="1000" fill="hold"/>
                                        <p:tgtEl>
                                          <p:spTgt spid="1116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16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16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16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2"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4" name="Picture 9" descr="Common_clownfish"/>
          <p:cNvPicPr>
            <a:picLocks noChangeAspect="1" noChangeArrowheads="1"/>
          </p:cNvPicPr>
          <p:nvPr>
            <p:ph idx="1"/>
          </p:nvPr>
        </p:nvPicPr>
        <p:blipFill>
          <a:blip r:embed="rId2">
            <a:lum contrast="-12000"/>
            <a:extLst>
              <a:ext uri="{28A0092B-C50C-407E-A947-70E740481C1C}">
                <a14:useLocalDpi xmlns:a14="http://schemas.microsoft.com/office/drawing/2010/main" val="0"/>
              </a:ext>
            </a:extLst>
          </a:blip>
          <a:srcRect/>
          <a:stretch>
            <a:fillRect/>
          </a:stretch>
        </p:blipFill>
        <p:spPr>
          <a:xfrm>
            <a:off x="0" y="-11113"/>
            <a:ext cx="9324975" cy="7005638"/>
          </a:xfrm>
          <a:noFill/>
          <a:extLst>
            <a:ext uri="{909E8E84-426E-40DD-AFC4-6F175D3DCCD1}">
              <a14:hiddenFill xmlns:a14="http://schemas.microsoft.com/office/drawing/2010/main">
                <a:solidFill>
                  <a:srgbClr val="FFFFFF"/>
                </a:solidFill>
              </a14:hiddenFill>
            </a:ext>
          </a:extLst>
        </p:spPr>
      </p:pic>
      <p:sp>
        <p:nvSpPr>
          <p:cNvPr id="4106" name="Text Box 10"/>
          <p:cNvSpPr txBox="1">
            <a:spLocks noChangeArrowheads="1"/>
          </p:cNvSpPr>
          <p:nvPr/>
        </p:nvSpPr>
        <p:spPr bwMode="auto">
          <a:xfrm>
            <a:off x="519113" y="4149725"/>
            <a:ext cx="8013700" cy="2289175"/>
          </a:xfrm>
          <a:prstGeom prst="rect">
            <a:avLst/>
          </a:prstGeom>
          <a:noFill/>
          <a:ln w="9525">
            <a:noFill/>
            <a:miter lim="800000"/>
            <a:headEnd/>
            <a:tailEnd/>
          </a:ln>
          <a:effectLst/>
        </p:spPr>
        <p:txBody>
          <a:bodyPr>
            <a:spAutoFit/>
          </a:bodyPr>
          <a:lstStyle/>
          <a:p>
            <a:pPr>
              <a:defRPr/>
            </a:pPr>
            <a:r>
              <a:rPr lang="uk-UA" sz="3600">
                <a:solidFill>
                  <a:schemeClr val="tx2"/>
                </a:solidFill>
                <a:effectLst>
                  <a:outerShdw blurRad="38100" dist="38100" dir="2700000" algn="tl">
                    <a:srgbClr val="FFFFFF"/>
                  </a:outerShdw>
                </a:effectLst>
              </a:rPr>
              <a:t>Приклад форезії:</a:t>
            </a:r>
            <a:br>
              <a:rPr lang="uk-UA" sz="3600">
                <a:solidFill>
                  <a:schemeClr val="tx2"/>
                </a:solidFill>
                <a:effectLst>
                  <a:outerShdw blurRad="38100" dist="38100" dir="2700000" algn="tl">
                    <a:srgbClr val="FFFFFF"/>
                  </a:outerShdw>
                </a:effectLst>
              </a:rPr>
            </a:br>
            <a:r>
              <a:rPr lang="es-ES" sz="3600">
                <a:solidFill>
                  <a:schemeClr val="tx2"/>
                </a:solidFill>
                <a:effectLst>
                  <a:outerShdw blurRad="38100" dist="38100" dir="2700000" algn="tl">
                    <a:srgbClr val="FFFFFF"/>
                  </a:outerShdw>
                </a:effectLst>
              </a:rPr>
              <a:t>Звичайна риба-клоун (Amphiprion ocellaris) у своєму домі - морському анемоні (Heteractis magnifica).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106"/>
                                        </p:tgtEl>
                                        <p:attrNameLst>
                                          <p:attrName>style.visibility</p:attrName>
                                        </p:attrNameLst>
                                      </p:cBhvr>
                                      <p:to>
                                        <p:strVal val="visible"/>
                                      </p:to>
                                    </p:set>
                                    <p:anim calcmode="lin" valueType="num">
                                      <p:cBhvr>
                                        <p:cTn id="7" dur="500" decel="50000" fill="hold">
                                          <p:stCondLst>
                                            <p:cond delay="0"/>
                                          </p:stCondLst>
                                        </p:cTn>
                                        <p:tgtEl>
                                          <p:spTgt spid="410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0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06"/>
                                        </p:tgtEl>
                                        <p:attrNameLst>
                                          <p:attrName>ppt_w</p:attrName>
                                        </p:attrNameLst>
                                      </p:cBhvr>
                                      <p:tavLst>
                                        <p:tav tm="0">
                                          <p:val>
                                            <p:strVal val="#ppt_w*.05"/>
                                          </p:val>
                                        </p:tav>
                                        <p:tav tm="100000">
                                          <p:val>
                                            <p:strVal val="#ppt_w"/>
                                          </p:val>
                                        </p:tav>
                                      </p:tavLst>
                                    </p:anim>
                                    <p:anim calcmode="lin" valueType="num">
                                      <p:cBhvr>
                                        <p:cTn id="10" dur="1000" fill="hold"/>
                                        <p:tgtEl>
                                          <p:spTgt spid="410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0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0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0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p:nvPr>
        </p:nvSpPr>
        <p:spPr/>
        <p:txBody>
          <a:bodyPr/>
          <a:lstStyle/>
          <a:p>
            <a:pPr>
              <a:defRPr/>
            </a:pPr>
            <a:r>
              <a:rPr lang="uk-UA" b="1" dirty="0" smtClean="0"/>
              <a:t>Коменсалізм</a:t>
            </a:r>
            <a:r>
              <a:rPr lang="uk-UA" dirty="0" smtClean="0"/>
              <a:t> – це симбіоз при якому існують непрямі трофічні взаємозв’язки та перенесення енергії між організмами причому ці зв’язки корисні одному, але байдужі іншому симбіонту</a:t>
            </a:r>
          </a:p>
          <a:p>
            <a:pPr>
              <a:buFont typeface="Wingdings" pitchFamily="2" charset="2"/>
              <a:buNone/>
              <a:defRPr/>
            </a:pP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0" y="260350"/>
            <a:ext cx="9144000" cy="1143000"/>
          </a:xfrm>
        </p:spPr>
        <p:txBody>
          <a:bodyPr/>
          <a:lstStyle/>
          <a:p>
            <a:pPr eaLnBrk="1" hangingPunct="1"/>
            <a:r>
              <a:rPr lang="uk-UA" sz="3200" b="1" smtClean="0">
                <a:solidFill>
                  <a:srgbClr val="FFFF99"/>
                </a:solidFill>
              </a:rPr>
              <a:t>Приклад коменсалізму:</a:t>
            </a:r>
            <a:br>
              <a:rPr lang="uk-UA" sz="3200" b="1" smtClean="0">
                <a:solidFill>
                  <a:srgbClr val="FFFF99"/>
                </a:solidFill>
              </a:rPr>
            </a:br>
            <a:r>
              <a:rPr lang="uk-UA" sz="3200" b="1" smtClean="0">
                <a:solidFill>
                  <a:srgbClr val="FFFF99"/>
                </a:solidFill>
              </a:rPr>
              <a:t>акула </a:t>
            </a:r>
            <a:r>
              <a:rPr lang="uk-UA" sz="3200" b="1" i="1" smtClean="0">
                <a:solidFill>
                  <a:srgbClr val="FFFF99"/>
                </a:solidFill>
              </a:rPr>
              <a:t>Carcharhinus longimanus</a:t>
            </a:r>
            <a:r>
              <a:rPr lang="uk-UA" sz="3200" b="1" smtClean="0">
                <a:solidFill>
                  <a:srgbClr val="FFFF99"/>
                </a:solidFill>
              </a:rPr>
              <a:t> та риба-лоцман </a:t>
            </a:r>
            <a:r>
              <a:rPr lang="es-ES" sz="3200" b="1" i="1" smtClean="0">
                <a:solidFill>
                  <a:srgbClr val="FFFF99"/>
                </a:solidFill>
              </a:rPr>
              <a:t>Naucrates ductor</a:t>
            </a:r>
            <a:r>
              <a:rPr lang="es-ES" sz="4000" smtClean="0"/>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decel="50000" fill="hold">
                                          <p:stCondLst>
                                            <p:cond delay="0"/>
                                          </p:stCondLst>
                                        </p:cTn>
                                        <p:tgtEl>
                                          <p:spTgt spid="194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94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9458"/>
                                        </p:tgtEl>
                                        <p:attrNameLst>
                                          <p:attrName>ppt_w</p:attrName>
                                        </p:attrNameLst>
                                      </p:cBhvr>
                                      <p:tavLst>
                                        <p:tav tm="0">
                                          <p:val>
                                            <p:strVal val="#ppt_w*.05"/>
                                          </p:val>
                                        </p:tav>
                                        <p:tav tm="100000">
                                          <p:val>
                                            <p:strVal val="#ppt_w"/>
                                          </p:val>
                                        </p:tav>
                                      </p:tavLst>
                                    </p:anim>
                                    <p:anim calcmode="lin" valueType="num">
                                      <p:cBhvr>
                                        <p:cTn id="10" dur="1000" fill="hold"/>
                                        <p:tgtEl>
                                          <p:spTgt spid="194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94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94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94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Содержимое 2"/>
          <p:cNvSpPr>
            <a:spLocks noGrp="1"/>
          </p:cNvSpPr>
          <p:nvPr>
            <p:ph idx="1"/>
          </p:nvPr>
        </p:nvSpPr>
        <p:spPr>
          <a:xfrm>
            <a:off x="457200" y="857250"/>
            <a:ext cx="8229600" cy="5268913"/>
          </a:xfrm>
        </p:spPr>
        <p:txBody>
          <a:bodyPr/>
          <a:lstStyle/>
          <a:p>
            <a:r>
              <a:rPr lang="uk-UA" smtClean="0"/>
              <a:t>Взаємовідносини, за яких обидва партнери отримують користь, і з екологічних та фізіологічних причин не можуть жити окремо визначають як </a:t>
            </a:r>
            <a:r>
              <a:rPr lang="uk-UA" b="1" smtClean="0"/>
              <a:t>мутуалізм.</a:t>
            </a:r>
            <a:endParaRPr lang="ru-RU"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Grp="1" noChangeArrowheads="1"/>
          </p:cNvSpPr>
          <p:nvPr>
            <p:ph type="title"/>
          </p:nvPr>
        </p:nvSpPr>
        <p:spPr>
          <a:xfrm>
            <a:off x="395288" y="188913"/>
            <a:ext cx="8243887" cy="1314450"/>
          </a:xfrm>
        </p:spPr>
        <p:txBody>
          <a:bodyPr/>
          <a:lstStyle/>
          <a:p>
            <a:pPr eaLnBrk="1" hangingPunct="1"/>
            <a:r>
              <a:rPr lang="uk-UA" altLang="zh-CN" sz="3600" smtClean="0"/>
              <a:t>Мутуалізм</a:t>
            </a:r>
            <a:br>
              <a:rPr lang="uk-UA" altLang="zh-CN" sz="3600" smtClean="0"/>
            </a:br>
            <a:r>
              <a:rPr lang="en-US" altLang="zh-CN" sz="3600" smtClean="0">
                <a:ea typeface="宋体" pitchFamily="2" charset="-122"/>
              </a:rPr>
              <a:t>Hypermastigida</a:t>
            </a:r>
            <a:r>
              <a:rPr lang="es-ES" altLang="zh-CN" sz="3600" smtClean="0">
                <a:ea typeface="宋体" pitchFamily="2" charset="-122"/>
              </a:rPr>
              <a:t> </a:t>
            </a:r>
            <a:r>
              <a:rPr lang="uk-UA" altLang="zh-CN" sz="3600" smtClean="0"/>
              <a:t>з травного каналу термітів </a:t>
            </a:r>
            <a:endParaRPr lang="es-ES" sz="3600" smtClean="0"/>
          </a:p>
        </p:txBody>
      </p:sp>
      <p:pic>
        <p:nvPicPr>
          <p:cNvPr id="12291" name="Picture 4" descr="Hypermastigida"/>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655763"/>
            <a:ext cx="4464050" cy="3776662"/>
          </a:xfrm>
          <a:noFill/>
        </p:spPr>
      </p:pic>
      <p:pic>
        <p:nvPicPr>
          <p:cNvPr id="12292" name="Picture 7" descr="Hypermast"/>
          <p:cNvPicPr>
            <a:picLocks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745038" y="2959100"/>
            <a:ext cx="4398962" cy="4070350"/>
          </a:xfrm>
          <a:noFill/>
        </p:spPr>
      </p:pic>
      <p:sp>
        <p:nvSpPr>
          <p:cNvPr id="12293" name="Text Box 10"/>
          <p:cNvSpPr txBox="1">
            <a:spLocks noChangeArrowheads="1"/>
          </p:cNvSpPr>
          <p:nvPr/>
        </p:nvSpPr>
        <p:spPr bwMode="auto">
          <a:xfrm>
            <a:off x="4932363" y="1871663"/>
            <a:ext cx="1993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Мікрофотографія</a:t>
            </a:r>
            <a:endParaRPr lang="es-ES"/>
          </a:p>
        </p:txBody>
      </p:sp>
      <p:sp>
        <p:nvSpPr>
          <p:cNvPr id="12294" name="Text Box 11"/>
          <p:cNvSpPr txBox="1">
            <a:spLocks noChangeArrowheads="1"/>
          </p:cNvSpPr>
          <p:nvPr/>
        </p:nvSpPr>
        <p:spPr bwMode="auto">
          <a:xfrm>
            <a:off x="1116013" y="5976938"/>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uk-UA"/>
              <a:t>Схематичний малюнок</a:t>
            </a:r>
            <a:endParaRPr lang="es-ES"/>
          </a:p>
        </p:txBody>
      </p:sp>
      <p:sp>
        <p:nvSpPr>
          <p:cNvPr id="12295" name="AutoShape 12"/>
          <p:cNvSpPr>
            <a:spLocks noChangeArrowheads="1"/>
          </p:cNvSpPr>
          <p:nvPr/>
        </p:nvSpPr>
        <p:spPr bwMode="auto">
          <a:xfrm rot="5400000" flipV="1">
            <a:off x="4608512" y="2197101"/>
            <a:ext cx="1439863" cy="16557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2296" name="AutoShape 13"/>
          <p:cNvSpPr>
            <a:spLocks noChangeArrowheads="1"/>
          </p:cNvSpPr>
          <p:nvPr/>
        </p:nvSpPr>
        <p:spPr bwMode="auto">
          <a:xfrm>
            <a:off x="3851275" y="5905500"/>
            <a:ext cx="1368425" cy="647700"/>
          </a:xfrm>
          <a:prstGeom prst="rightArrow">
            <a:avLst>
              <a:gd name="adj1" fmla="val 50000"/>
              <a:gd name="adj2" fmla="val 52819"/>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Содержимое 2"/>
          <p:cNvSpPr>
            <a:spLocks noGrp="1"/>
          </p:cNvSpPr>
          <p:nvPr>
            <p:ph sz="half" idx="1"/>
          </p:nvPr>
        </p:nvSpPr>
        <p:spPr>
          <a:xfrm>
            <a:off x="457200" y="857250"/>
            <a:ext cx="8043863" cy="5268913"/>
          </a:xfrm>
        </p:spPr>
        <p:txBody>
          <a:bodyPr/>
          <a:lstStyle/>
          <a:p>
            <a:r>
              <a:rPr lang="uk-UA" b="1" i="1" smtClean="0"/>
              <a:t>Паразитоїдизм</a:t>
            </a:r>
            <a:r>
              <a:rPr lang="uk-UA" i="1" smtClean="0"/>
              <a:t> </a:t>
            </a:r>
            <a:r>
              <a:rPr lang="uk-UA" smtClean="0"/>
              <a:t>охоплює симбіотичні організми, які живуть за рахунок хазяїна, що вбивають останнього через певний період часу. Порівняно з паразитами, які можуть опосередковано впливати на динаміку популяції своїх хазяїв, паразитоїди елімінують їх із популяції, а самі натомість стають залежними від них як від джерела живлення, що забезпечує їх розвиток і розмноження.</a:t>
            </a:r>
            <a:endParaRPr lang="ru-RU"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Орбита">
  <a:themeElements>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Орбита">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рбита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Орбита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Орбита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Орбита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рбита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Орбита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Орбита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Орбита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Орбита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3896</TotalTime>
  <Words>1557</Words>
  <Application>Microsoft Office PowerPoint</Application>
  <PresentationFormat>Экран (4:3)</PresentationFormat>
  <Paragraphs>273</Paragraphs>
  <Slides>37</Slides>
  <Notes>1</Notes>
  <HiddenSlides>0</HiddenSlides>
  <MMClips>0</MMClips>
  <ScaleCrop>false</ScaleCrop>
  <HeadingPairs>
    <vt:vector size="8" baseType="variant">
      <vt:variant>
        <vt:lpstr>Использованные шрифты</vt:lpstr>
      </vt:variant>
      <vt:variant>
        <vt:i4>5</vt:i4>
      </vt:variant>
      <vt:variant>
        <vt:lpstr>Тема</vt:lpstr>
      </vt:variant>
      <vt:variant>
        <vt:i4>3</vt:i4>
      </vt:variant>
      <vt:variant>
        <vt:lpstr>Внедренные серверы OLE</vt:lpstr>
      </vt:variant>
      <vt:variant>
        <vt:i4>3</vt:i4>
      </vt:variant>
      <vt:variant>
        <vt:lpstr>Заголовки слайдов</vt:lpstr>
      </vt:variant>
      <vt:variant>
        <vt:i4>37</vt:i4>
      </vt:variant>
    </vt:vector>
  </HeadingPairs>
  <TitlesOfParts>
    <vt:vector size="48" baseType="lpstr">
      <vt:lpstr>Tahoma</vt:lpstr>
      <vt:lpstr>Arial</vt:lpstr>
      <vt:lpstr>Wingdings</vt:lpstr>
      <vt:lpstr>Calibri</vt:lpstr>
      <vt:lpstr>宋体</vt:lpstr>
      <vt:lpstr>Орбита</vt:lpstr>
      <vt:lpstr>Оформление по умолчанию</vt:lpstr>
      <vt:lpstr>Тема Office</vt:lpstr>
      <vt:lpstr>CorelDRAW 12.0 Graphic</vt:lpstr>
      <vt:lpstr>Corel PHOTO-PAINT 12.0 Image</vt:lpstr>
      <vt:lpstr>Microsoft Equation 3.0</vt:lpstr>
      <vt:lpstr>ЛЕКЦІЯ №2 Взаємовідносини тварин ПЛАН</vt:lpstr>
      <vt:lpstr>Презентация PowerPoint</vt:lpstr>
      <vt:lpstr>Презентация PowerPoint</vt:lpstr>
      <vt:lpstr>Презентация PowerPoint</vt:lpstr>
      <vt:lpstr>Презентация PowerPoint</vt:lpstr>
      <vt:lpstr>Приклад коменсалізму: акула Carcharhinus longimanus та риба-лоцман Naucrates ductor </vt:lpstr>
      <vt:lpstr>Презентация PowerPoint</vt:lpstr>
      <vt:lpstr>Мутуалізм Hypermastigida з травного каналу термітів </vt:lpstr>
      <vt:lpstr>Презентация PowerPoint</vt:lpstr>
      <vt:lpstr>Паразитоїди</vt:lpstr>
      <vt:lpstr>Презентация PowerPoint</vt:lpstr>
      <vt:lpstr>Мікрохижак та переносник малярії комар роду Anopheles</vt:lpstr>
      <vt:lpstr>Презентация PowerPoint</vt:lpstr>
      <vt:lpstr>Презентация PowerPoint</vt:lpstr>
      <vt:lpstr>Презентация PowerPoint</vt:lpstr>
      <vt:lpstr>Haemobaphes diceraus — паразитичний веслоногий рак із родини Lernaeoceridae. </vt:lpstr>
      <vt:lpstr>Презентация PowerPoint</vt:lpstr>
      <vt:lpstr>Презентация PowerPoint</vt:lpstr>
      <vt:lpstr>Зовнішній паразитизм на прикладі гіродактилідних моногеней</vt:lpstr>
      <vt:lpstr>Презентация PowerPoint</vt:lpstr>
      <vt:lpstr>Веслоногий рачок заражений процеркоїдом  Diphyllobothrium dendriticum</vt:lpstr>
      <vt:lpstr>Перехід від зовнішнього паразитизму до внутрішнього на прикладі паразита жаб - моногенеї Polystoma integerrimum </vt:lpstr>
      <vt:lpstr>СТАНОВЛЕННЯ СИСТЕМИ ПАРАЗИТ-ХАЗЯЇН</vt:lpstr>
      <vt:lpstr>Інтродукція нового хазяя та його паразитів з Японського моря в Азово-Чорноморський басейн</vt:lpstr>
      <vt:lpstr>Інтродукована кефаль піленгас та її паразитарне угруповання</vt:lpstr>
      <vt:lpstr>Презентация PowerPoint</vt:lpstr>
      <vt:lpstr>Математична модель паразитарної системи Saccocoelium tensum </vt:lpstr>
      <vt:lpstr>Моделювання зараженості риб Saccocoelium tensum в залежності від чисельності остаточних хазяїв</vt:lpstr>
      <vt:lpstr>СТАНОВЛЕННЯ СИСТЕМИ ПАРАЗИТ-ХАЗЯЇН</vt:lpstr>
      <vt:lpstr>Презентация PowerPoint</vt:lpstr>
      <vt:lpstr>СТАНОВЛЕННЯ СИСТЕМИ ПАРАЗИТ-ХАЗЯЇН</vt:lpstr>
      <vt:lpstr>СТАНОВЛЕННЯ СИСТЕМИ ПАРАЗИТ-ХАЗЯЇН</vt:lpstr>
      <vt:lpstr>СТАНОВЛЕННЯ СИСТЕМИ ПАРАЗИТ-ХАЗЯЇН</vt:lpstr>
      <vt:lpstr>Ценуроз вівці </vt:lpstr>
      <vt:lpstr>Презентация PowerPoint</vt:lpstr>
      <vt:lpstr>Список використаних джерел </vt:lpstr>
      <vt:lpstr>Презентация PowerPoint</vt:lpstr>
    </vt:vector>
  </TitlesOfParts>
  <Company>znu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ПЛАН ЛЕКЦІЇ №2 Взаємовідносини тварин.</dc:title>
  <dc:creator>Sarabeev</dc:creator>
  <cp:lastModifiedBy>X</cp:lastModifiedBy>
  <cp:revision>87</cp:revision>
  <dcterms:created xsi:type="dcterms:W3CDTF">2007-09-18T16:14:56Z</dcterms:created>
  <dcterms:modified xsi:type="dcterms:W3CDTF">2020-02-06T10:14:38Z</dcterms:modified>
</cp:coreProperties>
</file>