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8" r:id="rId3"/>
    <p:sldId id="259" r:id="rId4"/>
    <p:sldId id="260" r:id="rId5"/>
    <p:sldId id="261" r:id="rId6"/>
    <p:sldId id="257" r:id="rId7"/>
    <p:sldId id="262" r:id="rId8"/>
    <p:sldId id="263" r:id="rId9"/>
    <p:sldId id="270" r:id="rId10"/>
    <p:sldId id="264" r:id="rId11"/>
    <p:sldId id="265" r:id="rId12"/>
    <p:sldId id="266" r:id="rId13"/>
    <p:sldId id="267" r:id="rId14"/>
    <p:sldId id="268" r:id="rId15"/>
    <p:sldId id="269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65" autoAdjust="0"/>
    <p:restoredTop sz="94660"/>
  </p:normalViewPr>
  <p:slideViewPr>
    <p:cSldViewPr>
      <p:cViewPr varScale="1">
        <p:scale>
          <a:sx n="83" d="100"/>
          <a:sy n="83" d="100"/>
        </p:scale>
        <p:origin x="-1435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5">
  <dgm:title val=""/>
  <dgm:desc val=""/>
  <dgm:catLst>
    <dgm:cat type="accent3" pri="11500"/>
  </dgm:catLst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8EECBF7-4968-4740-8E2C-6B284EF6BA52}" type="doc">
      <dgm:prSet loTypeId="urn:microsoft.com/office/officeart/2005/8/layout/list1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887D432-BC6C-4A8F-BF6B-212BC88AD4AF}">
      <dgm:prSet phldrT="[Текст]" custT="1"/>
      <dgm:spPr/>
      <dgm:t>
        <a:bodyPr/>
        <a:lstStyle/>
        <a:p>
          <a:r>
            <a:rPr lang="uk-UA" sz="2000" noProof="0" dirty="0" smtClean="0"/>
            <a:t>Організація роботи</a:t>
          </a:r>
          <a:endParaRPr lang="uk-UA" sz="2000" noProof="0" dirty="0"/>
        </a:p>
      </dgm:t>
    </dgm:pt>
    <dgm:pt modelId="{13735935-EC36-457A-AED2-62EFA7FCFA6C}" type="parTrans" cxnId="{2C20BAB3-B447-49A4-943F-B797A9F40410}">
      <dgm:prSet/>
      <dgm:spPr/>
      <dgm:t>
        <a:bodyPr/>
        <a:lstStyle/>
        <a:p>
          <a:endParaRPr lang="ru-RU"/>
        </a:p>
      </dgm:t>
    </dgm:pt>
    <dgm:pt modelId="{63EE980A-C9A6-4F6B-BFBA-FFDFDCA84AD6}" type="sibTrans" cxnId="{2C20BAB3-B447-49A4-943F-B797A9F40410}">
      <dgm:prSet/>
      <dgm:spPr/>
      <dgm:t>
        <a:bodyPr/>
        <a:lstStyle/>
        <a:p>
          <a:endParaRPr lang="ru-RU"/>
        </a:p>
      </dgm:t>
    </dgm:pt>
    <dgm:pt modelId="{17BFA968-4B24-47F8-A8E3-76D55A9A98F6}">
      <dgm:prSet phldrT="[Текст]" custT="1"/>
      <dgm:spPr/>
      <dgm:t>
        <a:bodyPr/>
        <a:lstStyle/>
        <a:p>
          <a:r>
            <a:rPr lang="uk-UA" sz="2000" noProof="0" dirty="0" smtClean="0"/>
            <a:t>Здійснення соціально-економічного аналізу та SWOT-аналізу</a:t>
          </a:r>
          <a:endParaRPr lang="uk-UA" sz="2000" noProof="0" dirty="0"/>
        </a:p>
      </dgm:t>
    </dgm:pt>
    <dgm:pt modelId="{6C50E89A-AB15-4ED2-AE2B-4DBA40EC4498}" type="parTrans" cxnId="{3A289725-C3E3-49A9-93EB-E09EC99E7618}">
      <dgm:prSet/>
      <dgm:spPr/>
      <dgm:t>
        <a:bodyPr/>
        <a:lstStyle/>
        <a:p>
          <a:endParaRPr lang="ru-RU"/>
        </a:p>
      </dgm:t>
    </dgm:pt>
    <dgm:pt modelId="{30572079-8E10-431E-98B1-8467F84FFE49}" type="sibTrans" cxnId="{3A289725-C3E3-49A9-93EB-E09EC99E7618}">
      <dgm:prSet/>
      <dgm:spPr/>
      <dgm:t>
        <a:bodyPr/>
        <a:lstStyle/>
        <a:p>
          <a:endParaRPr lang="ru-RU"/>
        </a:p>
      </dgm:t>
    </dgm:pt>
    <dgm:pt modelId="{36423974-88BD-46F7-8D20-16BA54239F60}">
      <dgm:prSet phldrT="[Текст]" custT="1"/>
      <dgm:spPr/>
      <dgm:t>
        <a:bodyPr/>
        <a:lstStyle/>
        <a:p>
          <a:r>
            <a:rPr lang="uk-UA" sz="2000" noProof="0" dirty="0" smtClean="0"/>
            <a:t>Визначення Місії, стратегічного Бачення</a:t>
          </a:r>
          <a:endParaRPr lang="uk-UA" sz="2000" noProof="0" dirty="0"/>
        </a:p>
      </dgm:t>
    </dgm:pt>
    <dgm:pt modelId="{63B79487-4F04-413B-A338-8A841D9BC621}" type="parTrans" cxnId="{E25D9934-3574-4864-8E24-53051052F5B7}">
      <dgm:prSet/>
      <dgm:spPr/>
      <dgm:t>
        <a:bodyPr/>
        <a:lstStyle/>
        <a:p>
          <a:endParaRPr lang="ru-RU"/>
        </a:p>
      </dgm:t>
    </dgm:pt>
    <dgm:pt modelId="{665FF60A-B014-4630-A8DE-4F0E925CF198}" type="sibTrans" cxnId="{E25D9934-3574-4864-8E24-53051052F5B7}">
      <dgm:prSet/>
      <dgm:spPr/>
      <dgm:t>
        <a:bodyPr/>
        <a:lstStyle/>
        <a:p>
          <a:endParaRPr lang="ru-RU"/>
        </a:p>
      </dgm:t>
    </dgm:pt>
    <dgm:pt modelId="{E279366E-9A84-47EB-AD7E-514A699F057C}">
      <dgm:prSet phldrT="[Текст]" custT="1"/>
      <dgm:spPr/>
      <dgm:t>
        <a:bodyPr/>
        <a:lstStyle/>
        <a:p>
          <a:r>
            <a:rPr lang="uk-UA" sz="2000" noProof="0" dirty="0" smtClean="0"/>
            <a:t>Формування стратегічних та операційних цілей із відповідними заходами</a:t>
          </a:r>
          <a:endParaRPr lang="uk-UA" sz="2000" noProof="0" dirty="0"/>
        </a:p>
      </dgm:t>
    </dgm:pt>
    <dgm:pt modelId="{8D5AD5E0-1649-4F58-9F0A-ADA4FE6AEFFA}" type="parTrans" cxnId="{79C7A4F0-F62C-4454-9C69-CF82CB1333A4}">
      <dgm:prSet/>
      <dgm:spPr/>
      <dgm:t>
        <a:bodyPr/>
        <a:lstStyle/>
        <a:p>
          <a:endParaRPr lang="ru-RU"/>
        </a:p>
      </dgm:t>
    </dgm:pt>
    <dgm:pt modelId="{9FD12FC7-24F0-4568-B76A-F9976D0DCB97}" type="sibTrans" cxnId="{79C7A4F0-F62C-4454-9C69-CF82CB1333A4}">
      <dgm:prSet/>
      <dgm:spPr/>
      <dgm:t>
        <a:bodyPr/>
        <a:lstStyle/>
        <a:p>
          <a:endParaRPr lang="ru-RU"/>
        </a:p>
      </dgm:t>
    </dgm:pt>
    <dgm:pt modelId="{E77EEFBC-4BE6-4D28-9B45-FFDAA2C7BDCE}">
      <dgm:prSet phldrT="[Текст]" custT="1"/>
      <dgm:spPr/>
      <dgm:t>
        <a:bodyPr/>
        <a:lstStyle/>
        <a:p>
          <a:r>
            <a:rPr lang="uk-UA" sz="2000" noProof="0" dirty="0" smtClean="0"/>
            <a:t>Громадське обговорення та ухвалення Стратегії</a:t>
          </a:r>
          <a:endParaRPr lang="uk-UA" sz="2000" noProof="0" dirty="0"/>
        </a:p>
      </dgm:t>
    </dgm:pt>
    <dgm:pt modelId="{9F7A8AFF-AF69-441D-BEF2-A4193365C6F4}" type="parTrans" cxnId="{2DEC7B60-A9CA-4760-A48C-49B38ED024D3}">
      <dgm:prSet/>
      <dgm:spPr/>
      <dgm:t>
        <a:bodyPr/>
        <a:lstStyle/>
        <a:p>
          <a:endParaRPr lang="ru-RU"/>
        </a:p>
      </dgm:t>
    </dgm:pt>
    <dgm:pt modelId="{4A26C434-06CF-4D8E-9F24-1C18AA215903}" type="sibTrans" cxnId="{2DEC7B60-A9CA-4760-A48C-49B38ED024D3}">
      <dgm:prSet/>
      <dgm:spPr/>
      <dgm:t>
        <a:bodyPr/>
        <a:lstStyle/>
        <a:p>
          <a:endParaRPr lang="ru-RU"/>
        </a:p>
      </dgm:t>
    </dgm:pt>
    <dgm:pt modelId="{6A0E2E37-9EAA-4BA4-A1FC-5D1D6FF355D8}">
      <dgm:prSet phldrT="[Текст]" custT="1"/>
      <dgm:spPr/>
      <dgm:t>
        <a:bodyPr/>
        <a:lstStyle/>
        <a:p>
          <a:r>
            <a:rPr lang="uk-UA" sz="2000" noProof="0" dirty="0" smtClean="0"/>
            <a:t>Моніторинг та впровадження</a:t>
          </a:r>
          <a:endParaRPr lang="uk-UA" sz="2000" noProof="0" dirty="0"/>
        </a:p>
      </dgm:t>
    </dgm:pt>
    <dgm:pt modelId="{A48ED66F-0E98-4141-94DE-64A50A382750}" type="parTrans" cxnId="{D4C248C5-0402-4404-89D2-674B9B986CA3}">
      <dgm:prSet/>
      <dgm:spPr/>
      <dgm:t>
        <a:bodyPr/>
        <a:lstStyle/>
        <a:p>
          <a:endParaRPr lang="ru-RU"/>
        </a:p>
      </dgm:t>
    </dgm:pt>
    <dgm:pt modelId="{47E143BF-2D1A-4B17-BC90-7CFC0F9EDEC5}" type="sibTrans" cxnId="{D4C248C5-0402-4404-89D2-674B9B986CA3}">
      <dgm:prSet/>
      <dgm:spPr/>
      <dgm:t>
        <a:bodyPr/>
        <a:lstStyle/>
        <a:p>
          <a:endParaRPr lang="ru-RU"/>
        </a:p>
      </dgm:t>
    </dgm:pt>
    <dgm:pt modelId="{54879AF8-C4AB-44F1-A530-7094F7D2CED1}" type="pres">
      <dgm:prSet presAssocID="{18EECBF7-4968-4740-8E2C-6B284EF6BA52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A6E948B-1427-4C17-8C8B-41F429D74646}" type="pres">
      <dgm:prSet presAssocID="{B887D432-BC6C-4A8F-BF6B-212BC88AD4AF}" presName="parentLin" presStyleCnt="0"/>
      <dgm:spPr/>
    </dgm:pt>
    <dgm:pt modelId="{9CD768AA-0A04-45EA-BEC6-96CC922DE483}" type="pres">
      <dgm:prSet presAssocID="{B887D432-BC6C-4A8F-BF6B-212BC88AD4AF}" presName="parentLeftMargin" presStyleLbl="node1" presStyleIdx="0" presStyleCnt="6"/>
      <dgm:spPr/>
      <dgm:t>
        <a:bodyPr/>
        <a:lstStyle/>
        <a:p>
          <a:endParaRPr lang="ru-RU"/>
        </a:p>
      </dgm:t>
    </dgm:pt>
    <dgm:pt modelId="{1E5C4268-526D-4D5A-A78F-7C1875A93F0B}" type="pres">
      <dgm:prSet presAssocID="{B887D432-BC6C-4A8F-BF6B-212BC88AD4AF}" presName="parentText" presStyleLbl="node1" presStyleIdx="0" presStyleCnt="6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3CF7B5-19A9-4667-829B-957FEC7705A6}" type="pres">
      <dgm:prSet presAssocID="{B887D432-BC6C-4A8F-BF6B-212BC88AD4AF}" presName="negativeSpace" presStyleCnt="0"/>
      <dgm:spPr/>
    </dgm:pt>
    <dgm:pt modelId="{A8F48288-EB0F-4B6F-B1EE-B6B597A3BEE6}" type="pres">
      <dgm:prSet presAssocID="{B887D432-BC6C-4A8F-BF6B-212BC88AD4AF}" presName="childText" presStyleLbl="conFgAcc1" presStyleIdx="0" presStyleCnt="6">
        <dgm:presLayoutVars>
          <dgm:bulletEnabled val="1"/>
        </dgm:presLayoutVars>
      </dgm:prSet>
      <dgm:spPr/>
    </dgm:pt>
    <dgm:pt modelId="{FDFC8378-235F-47FB-B891-95DB4D5F1B2E}" type="pres">
      <dgm:prSet presAssocID="{63EE980A-C9A6-4F6B-BFBA-FFDFDCA84AD6}" presName="spaceBetweenRectangles" presStyleCnt="0"/>
      <dgm:spPr/>
    </dgm:pt>
    <dgm:pt modelId="{98405378-9B33-4228-B435-7B7A38609A36}" type="pres">
      <dgm:prSet presAssocID="{17BFA968-4B24-47F8-A8E3-76D55A9A98F6}" presName="parentLin" presStyleCnt="0"/>
      <dgm:spPr/>
    </dgm:pt>
    <dgm:pt modelId="{44AF22A9-A85A-4D30-8D67-2F5C7ED3A480}" type="pres">
      <dgm:prSet presAssocID="{17BFA968-4B24-47F8-A8E3-76D55A9A98F6}" presName="parentLeftMargin" presStyleLbl="node1" presStyleIdx="0" presStyleCnt="6"/>
      <dgm:spPr/>
      <dgm:t>
        <a:bodyPr/>
        <a:lstStyle/>
        <a:p>
          <a:endParaRPr lang="ru-RU"/>
        </a:p>
      </dgm:t>
    </dgm:pt>
    <dgm:pt modelId="{4E0E49C8-DC2E-44A2-B694-EE88747AE557}" type="pres">
      <dgm:prSet presAssocID="{17BFA968-4B24-47F8-A8E3-76D55A9A98F6}" presName="parentText" presStyleLbl="node1" presStyleIdx="1" presStyleCnt="6" custScaleX="142857" custScaleY="14660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FE8EB8-4AD8-49A7-8B35-7A1EF8CF5124}" type="pres">
      <dgm:prSet presAssocID="{17BFA968-4B24-47F8-A8E3-76D55A9A98F6}" presName="negativeSpace" presStyleCnt="0"/>
      <dgm:spPr/>
    </dgm:pt>
    <dgm:pt modelId="{4914097C-C0B8-480D-9EB4-E0DB50AF9417}" type="pres">
      <dgm:prSet presAssocID="{17BFA968-4B24-47F8-A8E3-76D55A9A98F6}" presName="childText" presStyleLbl="conFgAcc1" presStyleIdx="1" presStyleCnt="6">
        <dgm:presLayoutVars>
          <dgm:bulletEnabled val="1"/>
        </dgm:presLayoutVars>
      </dgm:prSet>
      <dgm:spPr/>
    </dgm:pt>
    <dgm:pt modelId="{CF9141C8-18DF-4B20-9203-FAA2A67B9367}" type="pres">
      <dgm:prSet presAssocID="{30572079-8E10-431E-98B1-8467F84FFE49}" presName="spaceBetweenRectangles" presStyleCnt="0"/>
      <dgm:spPr/>
    </dgm:pt>
    <dgm:pt modelId="{58683859-E91B-4C73-931B-FA760468BF35}" type="pres">
      <dgm:prSet presAssocID="{36423974-88BD-46F7-8D20-16BA54239F60}" presName="parentLin" presStyleCnt="0"/>
      <dgm:spPr/>
    </dgm:pt>
    <dgm:pt modelId="{8D207763-A6F8-4858-A60F-3A2E8B232F0B}" type="pres">
      <dgm:prSet presAssocID="{36423974-88BD-46F7-8D20-16BA54239F60}" presName="parentLeftMargin" presStyleLbl="node1" presStyleIdx="1" presStyleCnt="6"/>
      <dgm:spPr/>
      <dgm:t>
        <a:bodyPr/>
        <a:lstStyle/>
        <a:p>
          <a:endParaRPr lang="ru-RU"/>
        </a:p>
      </dgm:t>
    </dgm:pt>
    <dgm:pt modelId="{8ED4B6FD-07C3-4BB2-A6D6-C4C147B7C10A}" type="pres">
      <dgm:prSet presAssocID="{36423974-88BD-46F7-8D20-16BA54239F60}" presName="parentText" presStyleLbl="node1" presStyleIdx="2" presStyleCnt="6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DF7ED7E-E953-4026-BB51-33E0A9DA7FD0}" type="pres">
      <dgm:prSet presAssocID="{36423974-88BD-46F7-8D20-16BA54239F60}" presName="negativeSpace" presStyleCnt="0"/>
      <dgm:spPr/>
    </dgm:pt>
    <dgm:pt modelId="{F1157649-9EC0-4C21-BB88-5B17152B287E}" type="pres">
      <dgm:prSet presAssocID="{36423974-88BD-46F7-8D20-16BA54239F60}" presName="childText" presStyleLbl="conFgAcc1" presStyleIdx="2" presStyleCnt="6">
        <dgm:presLayoutVars>
          <dgm:bulletEnabled val="1"/>
        </dgm:presLayoutVars>
      </dgm:prSet>
      <dgm:spPr/>
    </dgm:pt>
    <dgm:pt modelId="{02C7AAE9-D14D-4AE4-83A9-17678B7FB32C}" type="pres">
      <dgm:prSet presAssocID="{665FF60A-B014-4630-A8DE-4F0E925CF198}" presName="spaceBetweenRectangles" presStyleCnt="0"/>
      <dgm:spPr/>
    </dgm:pt>
    <dgm:pt modelId="{7B9B32A0-6604-4C36-BE3D-A4F1A65C98A3}" type="pres">
      <dgm:prSet presAssocID="{E279366E-9A84-47EB-AD7E-514A699F057C}" presName="parentLin" presStyleCnt="0"/>
      <dgm:spPr/>
    </dgm:pt>
    <dgm:pt modelId="{4786FAE0-149C-4686-9E92-BE0F42C648FF}" type="pres">
      <dgm:prSet presAssocID="{E279366E-9A84-47EB-AD7E-514A699F057C}" presName="parentLeftMargin" presStyleLbl="node1" presStyleIdx="2" presStyleCnt="6"/>
      <dgm:spPr/>
      <dgm:t>
        <a:bodyPr/>
        <a:lstStyle/>
        <a:p>
          <a:endParaRPr lang="ru-RU"/>
        </a:p>
      </dgm:t>
    </dgm:pt>
    <dgm:pt modelId="{4DA2E66B-FA2D-45F0-B6E1-FF6B8E31EB97}" type="pres">
      <dgm:prSet presAssocID="{E279366E-9A84-47EB-AD7E-514A699F057C}" presName="parentText" presStyleLbl="node1" presStyleIdx="3" presStyleCnt="6" custScaleX="142857" custScaleY="14952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3A77C3-50EB-4E22-A3EB-0DCCE924B83C}" type="pres">
      <dgm:prSet presAssocID="{E279366E-9A84-47EB-AD7E-514A699F057C}" presName="negativeSpace" presStyleCnt="0"/>
      <dgm:spPr/>
    </dgm:pt>
    <dgm:pt modelId="{42556966-0725-4118-B81C-97BFFCE9E98E}" type="pres">
      <dgm:prSet presAssocID="{E279366E-9A84-47EB-AD7E-514A699F057C}" presName="childText" presStyleLbl="conFgAcc1" presStyleIdx="3" presStyleCnt="6">
        <dgm:presLayoutVars>
          <dgm:bulletEnabled val="1"/>
        </dgm:presLayoutVars>
      </dgm:prSet>
      <dgm:spPr/>
    </dgm:pt>
    <dgm:pt modelId="{1CA1E002-C7D8-407D-BA83-1E78332AF2E9}" type="pres">
      <dgm:prSet presAssocID="{9FD12FC7-24F0-4568-B76A-F9976D0DCB97}" presName="spaceBetweenRectangles" presStyleCnt="0"/>
      <dgm:spPr/>
    </dgm:pt>
    <dgm:pt modelId="{8CD77A38-A67A-44A9-84D8-7AD6384B4F8A}" type="pres">
      <dgm:prSet presAssocID="{E77EEFBC-4BE6-4D28-9B45-FFDAA2C7BDCE}" presName="parentLin" presStyleCnt="0"/>
      <dgm:spPr/>
    </dgm:pt>
    <dgm:pt modelId="{EE068E65-CE47-4ECC-A340-23C3972131C6}" type="pres">
      <dgm:prSet presAssocID="{E77EEFBC-4BE6-4D28-9B45-FFDAA2C7BDCE}" presName="parentLeftMargin" presStyleLbl="node1" presStyleIdx="3" presStyleCnt="6"/>
      <dgm:spPr/>
      <dgm:t>
        <a:bodyPr/>
        <a:lstStyle/>
        <a:p>
          <a:endParaRPr lang="ru-RU"/>
        </a:p>
      </dgm:t>
    </dgm:pt>
    <dgm:pt modelId="{99B4A9B8-D735-4981-8034-080816232921}" type="pres">
      <dgm:prSet presAssocID="{E77EEFBC-4BE6-4D28-9B45-FFDAA2C7BDCE}" presName="parentText" presStyleLbl="node1" presStyleIdx="4" presStyleCnt="6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3793C8-0BA9-42C4-A9F9-D5C333CA7A85}" type="pres">
      <dgm:prSet presAssocID="{E77EEFBC-4BE6-4D28-9B45-FFDAA2C7BDCE}" presName="negativeSpace" presStyleCnt="0"/>
      <dgm:spPr/>
    </dgm:pt>
    <dgm:pt modelId="{F96BC306-1B4E-4330-9EDA-4F8C02A2E7F1}" type="pres">
      <dgm:prSet presAssocID="{E77EEFBC-4BE6-4D28-9B45-FFDAA2C7BDCE}" presName="childText" presStyleLbl="conFgAcc1" presStyleIdx="4" presStyleCnt="6">
        <dgm:presLayoutVars>
          <dgm:bulletEnabled val="1"/>
        </dgm:presLayoutVars>
      </dgm:prSet>
      <dgm:spPr/>
    </dgm:pt>
    <dgm:pt modelId="{6C2F1544-D22F-443F-9C9E-2D0BE09FAEE3}" type="pres">
      <dgm:prSet presAssocID="{4A26C434-06CF-4D8E-9F24-1C18AA215903}" presName="spaceBetweenRectangles" presStyleCnt="0"/>
      <dgm:spPr/>
    </dgm:pt>
    <dgm:pt modelId="{B4C79815-EC63-4A19-82D2-B087D5B1B78F}" type="pres">
      <dgm:prSet presAssocID="{6A0E2E37-9EAA-4BA4-A1FC-5D1D6FF355D8}" presName="parentLin" presStyleCnt="0"/>
      <dgm:spPr/>
    </dgm:pt>
    <dgm:pt modelId="{E15F730B-0F74-47BC-A719-241FB6DA195D}" type="pres">
      <dgm:prSet presAssocID="{6A0E2E37-9EAA-4BA4-A1FC-5D1D6FF355D8}" presName="parentLeftMargin" presStyleLbl="node1" presStyleIdx="4" presStyleCnt="6"/>
      <dgm:spPr/>
      <dgm:t>
        <a:bodyPr/>
        <a:lstStyle/>
        <a:p>
          <a:endParaRPr lang="ru-RU"/>
        </a:p>
      </dgm:t>
    </dgm:pt>
    <dgm:pt modelId="{58081F31-1BD9-4B5F-9861-7000C795B13D}" type="pres">
      <dgm:prSet presAssocID="{6A0E2E37-9EAA-4BA4-A1FC-5D1D6FF355D8}" presName="parentText" presStyleLbl="node1" presStyleIdx="5" presStyleCnt="6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64F171-4617-469A-8D35-B6D58C881282}" type="pres">
      <dgm:prSet presAssocID="{6A0E2E37-9EAA-4BA4-A1FC-5D1D6FF355D8}" presName="negativeSpace" presStyleCnt="0"/>
      <dgm:spPr/>
    </dgm:pt>
    <dgm:pt modelId="{B5C21278-ECA6-4467-977F-647B3A7FF908}" type="pres">
      <dgm:prSet presAssocID="{6A0E2E37-9EAA-4BA4-A1FC-5D1D6FF355D8}" presName="childText" presStyleLbl="conFgAcc1" presStyleIdx="5" presStyleCnt="6">
        <dgm:presLayoutVars>
          <dgm:bulletEnabled val="1"/>
        </dgm:presLayoutVars>
      </dgm:prSet>
      <dgm:spPr/>
    </dgm:pt>
  </dgm:ptLst>
  <dgm:cxnLst>
    <dgm:cxn modelId="{3A289725-C3E3-49A9-93EB-E09EC99E7618}" srcId="{18EECBF7-4968-4740-8E2C-6B284EF6BA52}" destId="{17BFA968-4B24-47F8-A8E3-76D55A9A98F6}" srcOrd="1" destOrd="0" parTransId="{6C50E89A-AB15-4ED2-AE2B-4DBA40EC4498}" sibTransId="{30572079-8E10-431E-98B1-8467F84FFE49}"/>
    <dgm:cxn modelId="{BA84B117-0DC0-4AAC-A340-A1ABE5609982}" type="presOf" srcId="{B887D432-BC6C-4A8F-BF6B-212BC88AD4AF}" destId="{1E5C4268-526D-4D5A-A78F-7C1875A93F0B}" srcOrd="1" destOrd="0" presId="urn:microsoft.com/office/officeart/2005/8/layout/list1"/>
    <dgm:cxn modelId="{6C4B0EE4-7FED-477C-BF3E-E9F042EA3D1A}" type="presOf" srcId="{E77EEFBC-4BE6-4D28-9B45-FFDAA2C7BDCE}" destId="{99B4A9B8-D735-4981-8034-080816232921}" srcOrd="1" destOrd="0" presId="urn:microsoft.com/office/officeart/2005/8/layout/list1"/>
    <dgm:cxn modelId="{3442319F-4EED-4CC2-A03F-DE24C807F4BF}" type="presOf" srcId="{E279366E-9A84-47EB-AD7E-514A699F057C}" destId="{4DA2E66B-FA2D-45F0-B6E1-FF6B8E31EB97}" srcOrd="1" destOrd="0" presId="urn:microsoft.com/office/officeart/2005/8/layout/list1"/>
    <dgm:cxn modelId="{547DE90F-555D-49EA-BD14-BB9D9AAF5DED}" type="presOf" srcId="{E279366E-9A84-47EB-AD7E-514A699F057C}" destId="{4786FAE0-149C-4686-9E92-BE0F42C648FF}" srcOrd="0" destOrd="0" presId="urn:microsoft.com/office/officeart/2005/8/layout/list1"/>
    <dgm:cxn modelId="{2DC3BEE4-7357-45DC-AD6E-56498A5B5E55}" type="presOf" srcId="{36423974-88BD-46F7-8D20-16BA54239F60}" destId="{8ED4B6FD-07C3-4BB2-A6D6-C4C147B7C10A}" srcOrd="1" destOrd="0" presId="urn:microsoft.com/office/officeart/2005/8/layout/list1"/>
    <dgm:cxn modelId="{CF7EF0BD-7988-41D8-AB14-0945CC22E389}" type="presOf" srcId="{E77EEFBC-4BE6-4D28-9B45-FFDAA2C7BDCE}" destId="{EE068E65-CE47-4ECC-A340-23C3972131C6}" srcOrd="0" destOrd="0" presId="urn:microsoft.com/office/officeart/2005/8/layout/list1"/>
    <dgm:cxn modelId="{2C20BAB3-B447-49A4-943F-B797A9F40410}" srcId="{18EECBF7-4968-4740-8E2C-6B284EF6BA52}" destId="{B887D432-BC6C-4A8F-BF6B-212BC88AD4AF}" srcOrd="0" destOrd="0" parTransId="{13735935-EC36-457A-AED2-62EFA7FCFA6C}" sibTransId="{63EE980A-C9A6-4F6B-BFBA-FFDFDCA84AD6}"/>
    <dgm:cxn modelId="{EB8019D9-DD36-4135-B6B6-42E1FAF67167}" type="presOf" srcId="{36423974-88BD-46F7-8D20-16BA54239F60}" destId="{8D207763-A6F8-4858-A60F-3A2E8B232F0B}" srcOrd="0" destOrd="0" presId="urn:microsoft.com/office/officeart/2005/8/layout/list1"/>
    <dgm:cxn modelId="{2DEC7B60-A9CA-4760-A48C-49B38ED024D3}" srcId="{18EECBF7-4968-4740-8E2C-6B284EF6BA52}" destId="{E77EEFBC-4BE6-4D28-9B45-FFDAA2C7BDCE}" srcOrd="4" destOrd="0" parTransId="{9F7A8AFF-AF69-441D-BEF2-A4193365C6F4}" sibTransId="{4A26C434-06CF-4D8E-9F24-1C18AA215903}"/>
    <dgm:cxn modelId="{3658F4D7-9583-41C0-9DE1-3ACCB7767F70}" type="presOf" srcId="{17BFA968-4B24-47F8-A8E3-76D55A9A98F6}" destId="{4E0E49C8-DC2E-44A2-B694-EE88747AE557}" srcOrd="1" destOrd="0" presId="urn:microsoft.com/office/officeart/2005/8/layout/list1"/>
    <dgm:cxn modelId="{FC6BAD6F-A2E9-43DA-8D67-D91014E2A648}" type="presOf" srcId="{18EECBF7-4968-4740-8E2C-6B284EF6BA52}" destId="{54879AF8-C4AB-44F1-A530-7094F7D2CED1}" srcOrd="0" destOrd="0" presId="urn:microsoft.com/office/officeart/2005/8/layout/list1"/>
    <dgm:cxn modelId="{969945D3-9EA9-4EA9-9EA2-97016EEABD9A}" type="presOf" srcId="{17BFA968-4B24-47F8-A8E3-76D55A9A98F6}" destId="{44AF22A9-A85A-4D30-8D67-2F5C7ED3A480}" srcOrd="0" destOrd="0" presId="urn:microsoft.com/office/officeart/2005/8/layout/list1"/>
    <dgm:cxn modelId="{D4C248C5-0402-4404-89D2-674B9B986CA3}" srcId="{18EECBF7-4968-4740-8E2C-6B284EF6BA52}" destId="{6A0E2E37-9EAA-4BA4-A1FC-5D1D6FF355D8}" srcOrd="5" destOrd="0" parTransId="{A48ED66F-0E98-4141-94DE-64A50A382750}" sibTransId="{47E143BF-2D1A-4B17-BC90-7CFC0F9EDEC5}"/>
    <dgm:cxn modelId="{D95B765A-0A26-41AF-8CC4-BC553827DE0F}" type="presOf" srcId="{6A0E2E37-9EAA-4BA4-A1FC-5D1D6FF355D8}" destId="{58081F31-1BD9-4B5F-9861-7000C795B13D}" srcOrd="1" destOrd="0" presId="urn:microsoft.com/office/officeart/2005/8/layout/list1"/>
    <dgm:cxn modelId="{E25D9934-3574-4864-8E24-53051052F5B7}" srcId="{18EECBF7-4968-4740-8E2C-6B284EF6BA52}" destId="{36423974-88BD-46F7-8D20-16BA54239F60}" srcOrd="2" destOrd="0" parTransId="{63B79487-4F04-413B-A338-8A841D9BC621}" sibTransId="{665FF60A-B014-4630-A8DE-4F0E925CF198}"/>
    <dgm:cxn modelId="{79C7A4F0-F62C-4454-9C69-CF82CB1333A4}" srcId="{18EECBF7-4968-4740-8E2C-6B284EF6BA52}" destId="{E279366E-9A84-47EB-AD7E-514A699F057C}" srcOrd="3" destOrd="0" parTransId="{8D5AD5E0-1649-4F58-9F0A-ADA4FE6AEFFA}" sibTransId="{9FD12FC7-24F0-4568-B76A-F9976D0DCB97}"/>
    <dgm:cxn modelId="{EEE034FF-51D0-4F95-8A2F-B9CD751344F1}" type="presOf" srcId="{6A0E2E37-9EAA-4BA4-A1FC-5D1D6FF355D8}" destId="{E15F730B-0F74-47BC-A719-241FB6DA195D}" srcOrd="0" destOrd="0" presId="urn:microsoft.com/office/officeart/2005/8/layout/list1"/>
    <dgm:cxn modelId="{71725562-4594-4B8A-B1B0-678CD729AAEF}" type="presOf" srcId="{B887D432-BC6C-4A8F-BF6B-212BC88AD4AF}" destId="{9CD768AA-0A04-45EA-BEC6-96CC922DE483}" srcOrd="0" destOrd="0" presId="urn:microsoft.com/office/officeart/2005/8/layout/list1"/>
    <dgm:cxn modelId="{EA0049D0-4136-48B5-A823-E2A6F9C7F6DB}" type="presParOf" srcId="{54879AF8-C4AB-44F1-A530-7094F7D2CED1}" destId="{7A6E948B-1427-4C17-8C8B-41F429D74646}" srcOrd="0" destOrd="0" presId="urn:microsoft.com/office/officeart/2005/8/layout/list1"/>
    <dgm:cxn modelId="{3B98788C-806B-4A23-BAB1-1EA3A129D66E}" type="presParOf" srcId="{7A6E948B-1427-4C17-8C8B-41F429D74646}" destId="{9CD768AA-0A04-45EA-BEC6-96CC922DE483}" srcOrd="0" destOrd="0" presId="urn:microsoft.com/office/officeart/2005/8/layout/list1"/>
    <dgm:cxn modelId="{143F114E-8F73-48B2-BDA0-5015D113312B}" type="presParOf" srcId="{7A6E948B-1427-4C17-8C8B-41F429D74646}" destId="{1E5C4268-526D-4D5A-A78F-7C1875A93F0B}" srcOrd="1" destOrd="0" presId="urn:microsoft.com/office/officeart/2005/8/layout/list1"/>
    <dgm:cxn modelId="{6FF4BA61-0681-4629-9256-AD35A082B74E}" type="presParOf" srcId="{54879AF8-C4AB-44F1-A530-7094F7D2CED1}" destId="{5C3CF7B5-19A9-4667-829B-957FEC7705A6}" srcOrd="1" destOrd="0" presId="urn:microsoft.com/office/officeart/2005/8/layout/list1"/>
    <dgm:cxn modelId="{64774BEA-6566-4804-B188-BA21EA33484B}" type="presParOf" srcId="{54879AF8-C4AB-44F1-A530-7094F7D2CED1}" destId="{A8F48288-EB0F-4B6F-B1EE-B6B597A3BEE6}" srcOrd="2" destOrd="0" presId="urn:microsoft.com/office/officeart/2005/8/layout/list1"/>
    <dgm:cxn modelId="{34CC4C18-B7CD-4A8E-92A4-FE969B3D63D2}" type="presParOf" srcId="{54879AF8-C4AB-44F1-A530-7094F7D2CED1}" destId="{FDFC8378-235F-47FB-B891-95DB4D5F1B2E}" srcOrd="3" destOrd="0" presId="urn:microsoft.com/office/officeart/2005/8/layout/list1"/>
    <dgm:cxn modelId="{31D49740-6EF8-49E8-A9C3-27A5F8731278}" type="presParOf" srcId="{54879AF8-C4AB-44F1-A530-7094F7D2CED1}" destId="{98405378-9B33-4228-B435-7B7A38609A36}" srcOrd="4" destOrd="0" presId="urn:microsoft.com/office/officeart/2005/8/layout/list1"/>
    <dgm:cxn modelId="{ABE75A15-9891-4CB5-BBC0-D7C098BA0DE9}" type="presParOf" srcId="{98405378-9B33-4228-B435-7B7A38609A36}" destId="{44AF22A9-A85A-4D30-8D67-2F5C7ED3A480}" srcOrd="0" destOrd="0" presId="urn:microsoft.com/office/officeart/2005/8/layout/list1"/>
    <dgm:cxn modelId="{E8EA7005-2D54-4C87-A589-4F7A6FA8FB60}" type="presParOf" srcId="{98405378-9B33-4228-B435-7B7A38609A36}" destId="{4E0E49C8-DC2E-44A2-B694-EE88747AE557}" srcOrd="1" destOrd="0" presId="urn:microsoft.com/office/officeart/2005/8/layout/list1"/>
    <dgm:cxn modelId="{ECB73369-FAEC-4BAB-9A18-9F80AF9352B7}" type="presParOf" srcId="{54879AF8-C4AB-44F1-A530-7094F7D2CED1}" destId="{36FE8EB8-4AD8-49A7-8B35-7A1EF8CF5124}" srcOrd="5" destOrd="0" presId="urn:microsoft.com/office/officeart/2005/8/layout/list1"/>
    <dgm:cxn modelId="{3C77E313-7EDC-49A3-9D5A-F0C6049B1CB9}" type="presParOf" srcId="{54879AF8-C4AB-44F1-A530-7094F7D2CED1}" destId="{4914097C-C0B8-480D-9EB4-E0DB50AF9417}" srcOrd="6" destOrd="0" presId="urn:microsoft.com/office/officeart/2005/8/layout/list1"/>
    <dgm:cxn modelId="{565CBCAB-BDC8-4E3E-9857-73A23F5D081D}" type="presParOf" srcId="{54879AF8-C4AB-44F1-A530-7094F7D2CED1}" destId="{CF9141C8-18DF-4B20-9203-FAA2A67B9367}" srcOrd="7" destOrd="0" presId="urn:microsoft.com/office/officeart/2005/8/layout/list1"/>
    <dgm:cxn modelId="{93AE693D-C4A1-4E9F-92DF-C9E2121DE269}" type="presParOf" srcId="{54879AF8-C4AB-44F1-A530-7094F7D2CED1}" destId="{58683859-E91B-4C73-931B-FA760468BF35}" srcOrd="8" destOrd="0" presId="urn:microsoft.com/office/officeart/2005/8/layout/list1"/>
    <dgm:cxn modelId="{0F30B0FE-52FA-400D-828E-A955DB267B02}" type="presParOf" srcId="{58683859-E91B-4C73-931B-FA760468BF35}" destId="{8D207763-A6F8-4858-A60F-3A2E8B232F0B}" srcOrd="0" destOrd="0" presId="urn:microsoft.com/office/officeart/2005/8/layout/list1"/>
    <dgm:cxn modelId="{7DB4F78D-6F3E-463F-93D0-41B254829A64}" type="presParOf" srcId="{58683859-E91B-4C73-931B-FA760468BF35}" destId="{8ED4B6FD-07C3-4BB2-A6D6-C4C147B7C10A}" srcOrd="1" destOrd="0" presId="urn:microsoft.com/office/officeart/2005/8/layout/list1"/>
    <dgm:cxn modelId="{725B311A-9C98-4DB6-995A-1927FF384F2A}" type="presParOf" srcId="{54879AF8-C4AB-44F1-A530-7094F7D2CED1}" destId="{DDF7ED7E-E953-4026-BB51-33E0A9DA7FD0}" srcOrd="9" destOrd="0" presId="urn:microsoft.com/office/officeart/2005/8/layout/list1"/>
    <dgm:cxn modelId="{8CB5FD9A-C28C-47F8-9751-8B4C23145961}" type="presParOf" srcId="{54879AF8-C4AB-44F1-A530-7094F7D2CED1}" destId="{F1157649-9EC0-4C21-BB88-5B17152B287E}" srcOrd="10" destOrd="0" presId="urn:microsoft.com/office/officeart/2005/8/layout/list1"/>
    <dgm:cxn modelId="{FAA84056-62A1-4045-8049-583E07AFEE4B}" type="presParOf" srcId="{54879AF8-C4AB-44F1-A530-7094F7D2CED1}" destId="{02C7AAE9-D14D-4AE4-83A9-17678B7FB32C}" srcOrd="11" destOrd="0" presId="urn:microsoft.com/office/officeart/2005/8/layout/list1"/>
    <dgm:cxn modelId="{F484A056-1FAF-44E0-A1E8-A591520C7E39}" type="presParOf" srcId="{54879AF8-C4AB-44F1-A530-7094F7D2CED1}" destId="{7B9B32A0-6604-4C36-BE3D-A4F1A65C98A3}" srcOrd="12" destOrd="0" presId="urn:microsoft.com/office/officeart/2005/8/layout/list1"/>
    <dgm:cxn modelId="{398AA72F-1ABF-4CB6-90E1-E2BEBCAF43D2}" type="presParOf" srcId="{7B9B32A0-6604-4C36-BE3D-A4F1A65C98A3}" destId="{4786FAE0-149C-4686-9E92-BE0F42C648FF}" srcOrd="0" destOrd="0" presId="urn:microsoft.com/office/officeart/2005/8/layout/list1"/>
    <dgm:cxn modelId="{B2C21BEC-BC18-40B2-9794-34997EC9BC6C}" type="presParOf" srcId="{7B9B32A0-6604-4C36-BE3D-A4F1A65C98A3}" destId="{4DA2E66B-FA2D-45F0-B6E1-FF6B8E31EB97}" srcOrd="1" destOrd="0" presId="urn:microsoft.com/office/officeart/2005/8/layout/list1"/>
    <dgm:cxn modelId="{3F05FF5D-AC05-4E2B-BB0E-4C452FB1D847}" type="presParOf" srcId="{54879AF8-C4AB-44F1-A530-7094F7D2CED1}" destId="{CF3A77C3-50EB-4E22-A3EB-0DCCE924B83C}" srcOrd="13" destOrd="0" presId="urn:microsoft.com/office/officeart/2005/8/layout/list1"/>
    <dgm:cxn modelId="{9EA2961A-0393-4515-81E1-5A26A0E61D61}" type="presParOf" srcId="{54879AF8-C4AB-44F1-A530-7094F7D2CED1}" destId="{42556966-0725-4118-B81C-97BFFCE9E98E}" srcOrd="14" destOrd="0" presId="urn:microsoft.com/office/officeart/2005/8/layout/list1"/>
    <dgm:cxn modelId="{2A56B708-2785-4C33-8A39-7D66DFAA7FE7}" type="presParOf" srcId="{54879AF8-C4AB-44F1-A530-7094F7D2CED1}" destId="{1CA1E002-C7D8-407D-BA83-1E78332AF2E9}" srcOrd="15" destOrd="0" presId="urn:microsoft.com/office/officeart/2005/8/layout/list1"/>
    <dgm:cxn modelId="{85ED1791-E488-45A3-80BE-3BAFDC40825E}" type="presParOf" srcId="{54879AF8-C4AB-44F1-A530-7094F7D2CED1}" destId="{8CD77A38-A67A-44A9-84D8-7AD6384B4F8A}" srcOrd="16" destOrd="0" presId="urn:microsoft.com/office/officeart/2005/8/layout/list1"/>
    <dgm:cxn modelId="{70C9AB81-C9AE-45B4-99CB-44C768F6D70B}" type="presParOf" srcId="{8CD77A38-A67A-44A9-84D8-7AD6384B4F8A}" destId="{EE068E65-CE47-4ECC-A340-23C3972131C6}" srcOrd="0" destOrd="0" presId="urn:microsoft.com/office/officeart/2005/8/layout/list1"/>
    <dgm:cxn modelId="{25090328-B21B-4840-99A5-031783C113F8}" type="presParOf" srcId="{8CD77A38-A67A-44A9-84D8-7AD6384B4F8A}" destId="{99B4A9B8-D735-4981-8034-080816232921}" srcOrd="1" destOrd="0" presId="urn:microsoft.com/office/officeart/2005/8/layout/list1"/>
    <dgm:cxn modelId="{080C9C5E-FAEA-4999-8B86-0084C9B75E6E}" type="presParOf" srcId="{54879AF8-C4AB-44F1-A530-7094F7D2CED1}" destId="{F73793C8-0BA9-42C4-A9F9-D5C333CA7A85}" srcOrd="17" destOrd="0" presId="urn:microsoft.com/office/officeart/2005/8/layout/list1"/>
    <dgm:cxn modelId="{84A870F6-CB01-447E-BE20-FB1A7BFA24F6}" type="presParOf" srcId="{54879AF8-C4AB-44F1-A530-7094F7D2CED1}" destId="{F96BC306-1B4E-4330-9EDA-4F8C02A2E7F1}" srcOrd="18" destOrd="0" presId="urn:microsoft.com/office/officeart/2005/8/layout/list1"/>
    <dgm:cxn modelId="{258583CE-164C-44FB-8832-C0E3A01DF27E}" type="presParOf" srcId="{54879AF8-C4AB-44F1-A530-7094F7D2CED1}" destId="{6C2F1544-D22F-443F-9C9E-2D0BE09FAEE3}" srcOrd="19" destOrd="0" presId="urn:microsoft.com/office/officeart/2005/8/layout/list1"/>
    <dgm:cxn modelId="{D31BFA1B-D07D-49F2-88E1-B2A5AFA5EAE3}" type="presParOf" srcId="{54879AF8-C4AB-44F1-A530-7094F7D2CED1}" destId="{B4C79815-EC63-4A19-82D2-B087D5B1B78F}" srcOrd="20" destOrd="0" presId="urn:microsoft.com/office/officeart/2005/8/layout/list1"/>
    <dgm:cxn modelId="{1505EECB-BE5D-484A-9E60-5AD4EDC28D30}" type="presParOf" srcId="{B4C79815-EC63-4A19-82D2-B087D5B1B78F}" destId="{E15F730B-0F74-47BC-A719-241FB6DA195D}" srcOrd="0" destOrd="0" presId="urn:microsoft.com/office/officeart/2005/8/layout/list1"/>
    <dgm:cxn modelId="{2F0F48F0-E799-4D17-A5B2-12E9F734C1CF}" type="presParOf" srcId="{B4C79815-EC63-4A19-82D2-B087D5B1B78F}" destId="{58081F31-1BD9-4B5F-9861-7000C795B13D}" srcOrd="1" destOrd="0" presId="urn:microsoft.com/office/officeart/2005/8/layout/list1"/>
    <dgm:cxn modelId="{763723E8-054A-4BF7-8D06-CF1FA6AAB023}" type="presParOf" srcId="{54879AF8-C4AB-44F1-A530-7094F7D2CED1}" destId="{F264F171-4617-469A-8D35-B6D58C881282}" srcOrd="21" destOrd="0" presId="urn:microsoft.com/office/officeart/2005/8/layout/list1"/>
    <dgm:cxn modelId="{C883A670-4E37-4305-9E1D-6FC7C5569872}" type="presParOf" srcId="{54879AF8-C4AB-44F1-A530-7094F7D2CED1}" destId="{B5C21278-ECA6-4467-977F-647B3A7FF908}" srcOrd="2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B044D20-6D9A-420B-B6F3-37C71F1B6FAF}" type="doc">
      <dgm:prSet loTypeId="urn:microsoft.com/office/officeart/2005/8/layout/default" loCatId="list" qsTypeId="urn:microsoft.com/office/officeart/2005/8/quickstyle/simple3" qsCatId="simple" csTypeId="urn:microsoft.com/office/officeart/2005/8/colors/accent3_5" csCatId="accent3" phldr="1"/>
      <dgm:spPr/>
      <dgm:t>
        <a:bodyPr/>
        <a:lstStyle/>
        <a:p>
          <a:endParaRPr lang="ru-RU"/>
        </a:p>
      </dgm:t>
    </dgm:pt>
    <dgm:pt modelId="{DD2A3796-282D-42E0-BE46-EB59896CB5F3}">
      <dgm:prSet phldrT="[Текст]"/>
      <dgm:spPr/>
      <dgm:t>
        <a:bodyPr/>
        <a:lstStyle/>
        <a:p>
          <a:r>
            <a:rPr lang="uk-UA" dirty="0" smtClean="0"/>
            <a:t>Високий рівень життя </a:t>
          </a:r>
          <a:endParaRPr lang="ru-RU" dirty="0"/>
        </a:p>
      </dgm:t>
    </dgm:pt>
    <dgm:pt modelId="{4C81DA90-57B4-4071-AC0F-2ACF548FB833}" type="parTrans" cxnId="{7B57F431-B957-43C3-9AF9-DAC24854D891}">
      <dgm:prSet/>
      <dgm:spPr/>
      <dgm:t>
        <a:bodyPr/>
        <a:lstStyle/>
        <a:p>
          <a:endParaRPr lang="ru-RU"/>
        </a:p>
      </dgm:t>
    </dgm:pt>
    <dgm:pt modelId="{1D7A6DB0-8C92-4C9F-8F81-07DBADDED7FF}" type="sibTrans" cxnId="{7B57F431-B957-43C3-9AF9-DAC24854D891}">
      <dgm:prSet/>
      <dgm:spPr/>
      <dgm:t>
        <a:bodyPr/>
        <a:lstStyle/>
        <a:p>
          <a:endParaRPr lang="ru-RU"/>
        </a:p>
      </dgm:t>
    </dgm:pt>
    <dgm:pt modelId="{F0F0E4F0-6D03-4AA5-9067-FA113F0CF93A}">
      <dgm:prSet phldrT="[Текст]"/>
      <dgm:spPr/>
      <dgm:t>
        <a:bodyPr/>
        <a:lstStyle/>
        <a:p>
          <a:r>
            <a:rPr lang="uk-UA" dirty="0" smtClean="0"/>
            <a:t>Багатоукладна економіка</a:t>
          </a:r>
          <a:endParaRPr lang="ru-RU" dirty="0"/>
        </a:p>
      </dgm:t>
    </dgm:pt>
    <dgm:pt modelId="{D3593548-539F-4FF8-94F3-2FC0A9076D61}" type="parTrans" cxnId="{CF4DC1B3-5CAB-419F-8761-1BBA4F549E19}">
      <dgm:prSet/>
      <dgm:spPr/>
      <dgm:t>
        <a:bodyPr/>
        <a:lstStyle/>
        <a:p>
          <a:endParaRPr lang="ru-RU"/>
        </a:p>
      </dgm:t>
    </dgm:pt>
    <dgm:pt modelId="{A1988590-0B53-4437-941A-44F1B6009E1A}" type="sibTrans" cxnId="{CF4DC1B3-5CAB-419F-8761-1BBA4F549E19}">
      <dgm:prSet/>
      <dgm:spPr/>
      <dgm:t>
        <a:bodyPr/>
        <a:lstStyle/>
        <a:p>
          <a:endParaRPr lang="ru-RU"/>
        </a:p>
      </dgm:t>
    </dgm:pt>
    <dgm:pt modelId="{0616075E-FE5F-4E1B-8EFF-2E54A63E8C54}">
      <dgm:prSet phldrT="[Текст]"/>
      <dgm:spPr/>
      <dgm:t>
        <a:bodyPr/>
        <a:lstStyle/>
        <a:p>
          <a:r>
            <a:rPr lang="uk-UA" dirty="0" smtClean="0"/>
            <a:t>Збалансований розвиток</a:t>
          </a:r>
          <a:endParaRPr lang="ru-RU" dirty="0"/>
        </a:p>
      </dgm:t>
    </dgm:pt>
    <dgm:pt modelId="{68760D1B-205D-4F43-8091-D90AA99327E1}" type="parTrans" cxnId="{3B768E19-67F2-40CC-8990-FAC6C3897A72}">
      <dgm:prSet/>
      <dgm:spPr/>
      <dgm:t>
        <a:bodyPr/>
        <a:lstStyle/>
        <a:p>
          <a:endParaRPr lang="ru-RU"/>
        </a:p>
      </dgm:t>
    </dgm:pt>
    <dgm:pt modelId="{C99E3EF4-F9F1-4D3E-B4ED-18F4BF4B3DAE}" type="sibTrans" cxnId="{3B768E19-67F2-40CC-8990-FAC6C3897A72}">
      <dgm:prSet/>
      <dgm:spPr/>
      <dgm:t>
        <a:bodyPr/>
        <a:lstStyle/>
        <a:p>
          <a:endParaRPr lang="ru-RU"/>
        </a:p>
      </dgm:t>
    </dgm:pt>
    <dgm:pt modelId="{5603998F-9373-4BD8-8F4F-0ABEF4DC45A4}" type="pres">
      <dgm:prSet presAssocID="{CB044D20-6D9A-420B-B6F3-37C71F1B6FAF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6B9AC51-DBA8-4CA9-8275-8159F4E3E2C0}" type="pres">
      <dgm:prSet presAssocID="{DD2A3796-282D-42E0-BE46-EB59896CB5F3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D6737B1-0098-4224-B6E0-5CB316C6C537}" type="pres">
      <dgm:prSet presAssocID="{1D7A6DB0-8C92-4C9F-8F81-07DBADDED7FF}" presName="sibTrans" presStyleCnt="0"/>
      <dgm:spPr/>
    </dgm:pt>
    <dgm:pt modelId="{5350EFF0-DCD6-4F81-BA64-356A6FD140C7}" type="pres">
      <dgm:prSet presAssocID="{F0F0E4F0-6D03-4AA5-9067-FA113F0CF93A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B58A34-EAF5-4B2F-A4D3-28C6E57C332B}" type="pres">
      <dgm:prSet presAssocID="{A1988590-0B53-4437-941A-44F1B6009E1A}" presName="sibTrans" presStyleCnt="0"/>
      <dgm:spPr/>
    </dgm:pt>
    <dgm:pt modelId="{1FD6ED77-74B7-4B2F-A136-2823DB269658}" type="pres">
      <dgm:prSet presAssocID="{0616075E-FE5F-4E1B-8EFF-2E54A63E8C54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3E5432C-D090-4190-A1DF-580F83360113}" type="presOf" srcId="{0616075E-FE5F-4E1B-8EFF-2E54A63E8C54}" destId="{1FD6ED77-74B7-4B2F-A136-2823DB269658}" srcOrd="0" destOrd="0" presId="urn:microsoft.com/office/officeart/2005/8/layout/default"/>
    <dgm:cxn modelId="{CF4DC1B3-5CAB-419F-8761-1BBA4F549E19}" srcId="{CB044D20-6D9A-420B-B6F3-37C71F1B6FAF}" destId="{F0F0E4F0-6D03-4AA5-9067-FA113F0CF93A}" srcOrd="1" destOrd="0" parTransId="{D3593548-539F-4FF8-94F3-2FC0A9076D61}" sibTransId="{A1988590-0B53-4437-941A-44F1B6009E1A}"/>
    <dgm:cxn modelId="{4AC28C35-4C37-4926-B486-CC15BA95D072}" type="presOf" srcId="{F0F0E4F0-6D03-4AA5-9067-FA113F0CF93A}" destId="{5350EFF0-DCD6-4F81-BA64-356A6FD140C7}" srcOrd="0" destOrd="0" presId="urn:microsoft.com/office/officeart/2005/8/layout/default"/>
    <dgm:cxn modelId="{0FD9B054-D6D9-49E9-A95A-4F1B9D86976B}" type="presOf" srcId="{DD2A3796-282D-42E0-BE46-EB59896CB5F3}" destId="{26B9AC51-DBA8-4CA9-8275-8159F4E3E2C0}" srcOrd="0" destOrd="0" presId="urn:microsoft.com/office/officeart/2005/8/layout/default"/>
    <dgm:cxn modelId="{523BBF55-D4EF-4C39-A155-00563D174595}" type="presOf" srcId="{CB044D20-6D9A-420B-B6F3-37C71F1B6FAF}" destId="{5603998F-9373-4BD8-8F4F-0ABEF4DC45A4}" srcOrd="0" destOrd="0" presId="urn:microsoft.com/office/officeart/2005/8/layout/default"/>
    <dgm:cxn modelId="{7B57F431-B957-43C3-9AF9-DAC24854D891}" srcId="{CB044D20-6D9A-420B-B6F3-37C71F1B6FAF}" destId="{DD2A3796-282D-42E0-BE46-EB59896CB5F3}" srcOrd="0" destOrd="0" parTransId="{4C81DA90-57B4-4071-AC0F-2ACF548FB833}" sibTransId="{1D7A6DB0-8C92-4C9F-8F81-07DBADDED7FF}"/>
    <dgm:cxn modelId="{3B768E19-67F2-40CC-8990-FAC6C3897A72}" srcId="{CB044D20-6D9A-420B-B6F3-37C71F1B6FAF}" destId="{0616075E-FE5F-4E1B-8EFF-2E54A63E8C54}" srcOrd="2" destOrd="0" parTransId="{68760D1B-205D-4F43-8091-D90AA99327E1}" sibTransId="{C99E3EF4-F9F1-4D3E-B4ED-18F4BF4B3DAE}"/>
    <dgm:cxn modelId="{A948C4FF-E00B-470E-826C-26F887E74303}" type="presParOf" srcId="{5603998F-9373-4BD8-8F4F-0ABEF4DC45A4}" destId="{26B9AC51-DBA8-4CA9-8275-8159F4E3E2C0}" srcOrd="0" destOrd="0" presId="urn:microsoft.com/office/officeart/2005/8/layout/default"/>
    <dgm:cxn modelId="{25AFA879-CD2E-45D8-A099-9E6C82F697AD}" type="presParOf" srcId="{5603998F-9373-4BD8-8F4F-0ABEF4DC45A4}" destId="{6D6737B1-0098-4224-B6E0-5CB316C6C537}" srcOrd="1" destOrd="0" presId="urn:microsoft.com/office/officeart/2005/8/layout/default"/>
    <dgm:cxn modelId="{A52BC7C7-0318-43B3-9F1D-51A537EF2489}" type="presParOf" srcId="{5603998F-9373-4BD8-8F4F-0ABEF4DC45A4}" destId="{5350EFF0-DCD6-4F81-BA64-356A6FD140C7}" srcOrd="2" destOrd="0" presId="urn:microsoft.com/office/officeart/2005/8/layout/default"/>
    <dgm:cxn modelId="{E9743885-11A5-451E-9A23-60553960E956}" type="presParOf" srcId="{5603998F-9373-4BD8-8F4F-0ABEF4DC45A4}" destId="{C2B58A34-EAF5-4B2F-A4D3-28C6E57C332B}" srcOrd="3" destOrd="0" presId="urn:microsoft.com/office/officeart/2005/8/layout/default"/>
    <dgm:cxn modelId="{62DC5E2B-54F6-42E4-9C30-8A291ADCD47E}" type="presParOf" srcId="{5603998F-9373-4BD8-8F4F-0ABEF4DC45A4}" destId="{1FD6ED77-74B7-4B2F-A136-2823DB269658}" srcOrd="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1A9EE3C-E606-4F5F-906C-0F815D50B693}" type="doc">
      <dgm:prSet loTypeId="urn:microsoft.com/office/officeart/2008/layout/VerticalCurvedList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63F50EB-8D71-4F3C-AD6E-E1A032D1E30B}">
      <dgm:prSet phldrT="[Текст]"/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r>
            <a:rPr lang="ru-RU" dirty="0" smtClean="0"/>
            <a:t>РОЗВИТОК ЛЮДСЬКИХ РЕСУРСІВ ТА ЗАБЕЗПЕЧЕННЯ ВИСОКОЇ ЯКОСТІ ЖИТТЯ</a:t>
          </a:r>
          <a:endParaRPr lang="ru-RU" dirty="0"/>
        </a:p>
      </dgm:t>
    </dgm:pt>
    <dgm:pt modelId="{DDD7BF32-94F3-4A40-B7A8-2ED2F443BE4E}" type="parTrans" cxnId="{0390F8E4-5FC5-45D8-AE8E-A48C4E47A285}">
      <dgm:prSet/>
      <dgm:spPr/>
      <dgm:t>
        <a:bodyPr/>
        <a:lstStyle/>
        <a:p>
          <a:endParaRPr lang="ru-RU"/>
        </a:p>
      </dgm:t>
    </dgm:pt>
    <dgm:pt modelId="{76693043-C3B9-4C39-911F-4DAF2EA05260}" type="sibTrans" cxnId="{0390F8E4-5FC5-45D8-AE8E-A48C4E47A285}">
      <dgm:prSet/>
      <dgm:spPr/>
      <dgm:t>
        <a:bodyPr/>
        <a:lstStyle/>
        <a:p>
          <a:endParaRPr lang="ru-RU"/>
        </a:p>
      </dgm:t>
    </dgm:pt>
    <dgm:pt modelId="{233D340C-EC28-4D80-9C86-EA467E6C28A9}">
      <dgm:prSet phldrT="[Текст]"/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r>
            <a:rPr lang="ru-RU" dirty="0" smtClean="0"/>
            <a:t>ВИСОКИЙ РІВЕНЬ КОНКУРЕНТОСПРОМОЖНОСТІ ЕКОНОМІКИ РЕГІОНУ</a:t>
          </a:r>
          <a:endParaRPr lang="ru-RU" dirty="0"/>
        </a:p>
      </dgm:t>
    </dgm:pt>
    <dgm:pt modelId="{67199EF1-ECA1-4A56-9501-81842046ED6E}" type="parTrans" cxnId="{4B428B84-7083-42DD-9A37-7E31F1A08DA7}">
      <dgm:prSet/>
      <dgm:spPr/>
      <dgm:t>
        <a:bodyPr/>
        <a:lstStyle/>
        <a:p>
          <a:endParaRPr lang="ru-RU"/>
        </a:p>
      </dgm:t>
    </dgm:pt>
    <dgm:pt modelId="{F631825F-B8C2-4F0E-8F81-77F8698F8DA9}" type="sibTrans" cxnId="{4B428B84-7083-42DD-9A37-7E31F1A08DA7}">
      <dgm:prSet/>
      <dgm:spPr/>
      <dgm:t>
        <a:bodyPr/>
        <a:lstStyle/>
        <a:p>
          <a:endParaRPr lang="ru-RU"/>
        </a:p>
      </dgm:t>
    </dgm:pt>
    <dgm:pt modelId="{4A2817C3-84A0-4218-BD79-48B37E0C05C1}">
      <dgm:prSet phldrT="[Текст]"/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r>
            <a:rPr lang="ru-RU" dirty="0" smtClean="0"/>
            <a:t>ЗБАЛАНСОВАНИЙ РОЗВИТОК ТЕРИТОРІЙ</a:t>
          </a:r>
          <a:endParaRPr lang="ru-RU" dirty="0"/>
        </a:p>
      </dgm:t>
    </dgm:pt>
    <dgm:pt modelId="{F482B478-AAF9-41DD-963B-596CD1F9D6B5}" type="parTrans" cxnId="{91B78EAA-00AF-48A0-B8F9-19E580F0E38E}">
      <dgm:prSet/>
      <dgm:spPr/>
      <dgm:t>
        <a:bodyPr/>
        <a:lstStyle/>
        <a:p>
          <a:endParaRPr lang="ru-RU"/>
        </a:p>
      </dgm:t>
    </dgm:pt>
    <dgm:pt modelId="{05FD4633-209C-47BC-B0FD-2E5896EF365B}" type="sibTrans" cxnId="{91B78EAA-00AF-48A0-B8F9-19E580F0E38E}">
      <dgm:prSet/>
      <dgm:spPr/>
      <dgm:t>
        <a:bodyPr/>
        <a:lstStyle/>
        <a:p>
          <a:endParaRPr lang="ru-RU"/>
        </a:p>
      </dgm:t>
    </dgm:pt>
    <dgm:pt modelId="{F266E737-5CB5-4DE0-AFBA-18886768A0AB}" type="pres">
      <dgm:prSet presAssocID="{71A9EE3C-E606-4F5F-906C-0F815D50B693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CB36DA16-FE09-47AC-9748-83695BF0938F}" type="pres">
      <dgm:prSet presAssocID="{71A9EE3C-E606-4F5F-906C-0F815D50B693}" presName="Name1" presStyleCnt="0"/>
      <dgm:spPr/>
    </dgm:pt>
    <dgm:pt modelId="{E43A4B4C-EF43-4DFE-92E0-9ADBDB4FEA48}" type="pres">
      <dgm:prSet presAssocID="{71A9EE3C-E606-4F5F-906C-0F815D50B693}" presName="cycle" presStyleCnt="0"/>
      <dgm:spPr/>
    </dgm:pt>
    <dgm:pt modelId="{1F21332A-1F9C-418E-8A61-39FE8B786061}" type="pres">
      <dgm:prSet presAssocID="{71A9EE3C-E606-4F5F-906C-0F815D50B693}" presName="srcNode" presStyleLbl="node1" presStyleIdx="0" presStyleCnt="3"/>
      <dgm:spPr/>
    </dgm:pt>
    <dgm:pt modelId="{B1BFF415-74DD-4784-915D-DA5898837F76}" type="pres">
      <dgm:prSet presAssocID="{71A9EE3C-E606-4F5F-906C-0F815D50B693}" presName="conn" presStyleLbl="parChTrans1D2" presStyleIdx="0" presStyleCnt="1"/>
      <dgm:spPr/>
      <dgm:t>
        <a:bodyPr/>
        <a:lstStyle/>
        <a:p>
          <a:endParaRPr lang="ru-RU"/>
        </a:p>
      </dgm:t>
    </dgm:pt>
    <dgm:pt modelId="{4DC9CCBA-7045-443A-B18D-9A5DBB7E8533}" type="pres">
      <dgm:prSet presAssocID="{71A9EE3C-E606-4F5F-906C-0F815D50B693}" presName="extraNode" presStyleLbl="node1" presStyleIdx="0" presStyleCnt="3"/>
      <dgm:spPr/>
    </dgm:pt>
    <dgm:pt modelId="{B52669D2-FBFF-46AA-BD19-7602B75B51E7}" type="pres">
      <dgm:prSet presAssocID="{71A9EE3C-E606-4F5F-906C-0F815D50B693}" presName="dstNode" presStyleLbl="node1" presStyleIdx="0" presStyleCnt="3"/>
      <dgm:spPr/>
    </dgm:pt>
    <dgm:pt modelId="{E265B5A2-AC33-4D25-9A49-F504DB6FF05E}" type="pres">
      <dgm:prSet presAssocID="{463F50EB-8D71-4F3C-AD6E-E1A032D1E30B}" presName="text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3490565-024C-4B54-A2AC-F177B032BBFC}" type="pres">
      <dgm:prSet presAssocID="{463F50EB-8D71-4F3C-AD6E-E1A032D1E30B}" presName="accent_1" presStyleCnt="0"/>
      <dgm:spPr/>
    </dgm:pt>
    <dgm:pt modelId="{0EA58A13-6486-4016-A46E-2EC8FEB1FB4C}" type="pres">
      <dgm:prSet presAssocID="{463F50EB-8D71-4F3C-AD6E-E1A032D1E30B}" presName="accentRepeatNode" presStyleLbl="solidFgAcc1" presStyleIdx="0" presStyleCnt="3"/>
      <dgm:spPr/>
    </dgm:pt>
    <dgm:pt modelId="{BE196FF8-EF42-4C21-BF4E-436DBAA34EFA}" type="pres">
      <dgm:prSet presAssocID="{233D340C-EC28-4D80-9C86-EA467E6C28A9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0DF81D-B89A-4D8C-82C5-2353F7938E4A}" type="pres">
      <dgm:prSet presAssocID="{233D340C-EC28-4D80-9C86-EA467E6C28A9}" presName="accent_2" presStyleCnt="0"/>
      <dgm:spPr/>
    </dgm:pt>
    <dgm:pt modelId="{BCF3C76C-74A5-4BB4-BF3D-CB6A58F5BC93}" type="pres">
      <dgm:prSet presAssocID="{233D340C-EC28-4D80-9C86-EA467E6C28A9}" presName="accentRepeatNode" presStyleLbl="solidFgAcc1" presStyleIdx="1" presStyleCnt="3"/>
      <dgm:spPr/>
    </dgm:pt>
    <dgm:pt modelId="{9666595F-8ED3-4E96-8B30-BAD8631CF4D0}" type="pres">
      <dgm:prSet presAssocID="{4A2817C3-84A0-4218-BD79-48B37E0C05C1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9EC2A2-EA16-4C81-A52C-BE9FE6C89B24}" type="pres">
      <dgm:prSet presAssocID="{4A2817C3-84A0-4218-BD79-48B37E0C05C1}" presName="accent_3" presStyleCnt="0"/>
      <dgm:spPr/>
    </dgm:pt>
    <dgm:pt modelId="{FD2541CB-8A51-4A21-B43B-EE01F4DBBF21}" type="pres">
      <dgm:prSet presAssocID="{4A2817C3-84A0-4218-BD79-48B37E0C05C1}" presName="accentRepeatNode" presStyleLbl="solidFgAcc1" presStyleIdx="2" presStyleCnt="3"/>
      <dgm:spPr/>
    </dgm:pt>
  </dgm:ptLst>
  <dgm:cxnLst>
    <dgm:cxn modelId="{0390F8E4-5FC5-45D8-AE8E-A48C4E47A285}" srcId="{71A9EE3C-E606-4F5F-906C-0F815D50B693}" destId="{463F50EB-8D71-4F3C-AD6E-E1A032D1E30B}" srcOrd="0" destOrd="0" parTransId="{DDD7BF32-94F3-4A40-B7A8-2ED2F443BE4E}" sibTransId="{76693043-C3B9-4C39-911F-4DAF2EA05260}"/>
    <dgm:cxn modelId="{4B428B84-7083-42DD-9A37-7E31F1A08DA7}" srcId="{71A9EE3C-E606-4F5F-906C-0F815D50B693}" destId="{233D340C-EC28-4D80-9C86-EA467E6C28A9}" srcOrd="1" destOrd="0" parTransId="{67199EF1-ECA1-4A56-9501-81842046ED6E}" sibTransId="{F631825F-B8C2-4F0E-8F81-77F8698F8DA9}"/>
    <dgm:cxn modelId="{91B78EAA-00AF-48A0-B8F9-19E580F0E38E}" srcId="{71A9EE3C-E606-4F5F-906C-0F815D50B693}" destId="{4A2817C3-84A0-4218-BD79-48B37E0C05C1}" srcOrd="2" destOrd="0" parTransId="{F482B478-AAF9-41DD-963B-596CD1F9D6B5}" sibTransId="{05FD4633-209C-47BC-B0FD-2E5896EF365B}"/>
    <dgm:cxn modelId="{FCDC2380-238C-40AE-A6A0-0DAEBC0382F8}" type="presOf" srcId="{4A2817C3-84A0-4218-BD79-48B37E0C05C1}" destId="{9666595F-8ED3-4E96-8B30-BAD8631CF4D0}" srcOrd="0" destOrd="0" presId="urn:microsoft.com/office/officeart/2008/layout/VerticalCurvedList"/>
    <dgm:cxn modelId="{FEA866FF-36BB-412D-8DCC-DE53F84DAC61}" type="presOf" srcId="{463F50EB-8D71-4F3C-AD6E-E1A032D1E30B}" destId="{E265B5A2-AC33-4D25-9A49-F504DB6FF05E}" srcOrd="0" destOrd="0" presId="urn:microsoft.com/office/officeart/2008/layout/VerticalCurvedList"/>
    <dgm:cxn modelId="{049D5CB0-E458-4302-8B81-879B2EA64482}" type="presOf" srcId="{71A9EE3C-E606-4F5F-906C-0F815D50B693}" destId="{F266E737-5CB5-4DE0-AFBA-18886768A0AB}" srcOrd="0" destOrd="0" presId="urn:microsoft.com/office/officeart/2008/layout/VerticalCurvedList"/>
    <dgm:cxn modelId="{CE2C791D-FC71-4281-B223-5ED1D046DADF}" type="presOf" srcId="{233D340C-EC28-4D80-9C86-EA467E6C28A9}" destId="{BE196FF8-EF42-4C21-BF4E-436DBAA34EFA}" srcOrd="0" destOrd="0" presId="urn:microsoft.com/office/officeart/2008/layout/VerticalCurvedList"/>
    <dgm:cxn modelId="{E3596AAE-23B0-40F9-9003-98EF1525DE1C}" type="presOf" srcId="{76693043-C3B9-4C39-911F-4DAF2EA05260}" destId="{B1BFF415-74DD-4784-915D-DA5898837F76}" srcOrd="0" destOrd="0" presId="urn:microsoft.com/office/officeart/2008/layout/VerticalCurvedList"/>
    <dgm:cxn modelId="{8832D4ED-49F5-423B-A48B-86E74BC92596}" type="presParOf" srcId="{F266E737-5CB5-4DE0-AFBA-18886768A0AB}" destId="{CB36DA16-FE09-47AC-9748-83695BF0938F}" srcOrd="0" destOrd="0" presId="urn:microsoft.com/office/officeart/2008/layout/VerticalCurvedList"/>
    <dgm:cxn modelId="{FF5D1F79-8263-426A-BEBE-BB549BC242A0}" type="presParOf" srcId="{CB36DA16-FE09-47AC-9748-83695BF0938F}" destId="{E43A4B4C-EF43-4DFE-92E0-9ADBDB4FEA48}" srcOrd="0" destOrd="0" presId="urn:microsoft.com/office/officeart/2008/layout/VerticalCurvedList"/>
    <dgm:cxn modelId="{6033F290-4296-4CF9-8987-1F02BF4C0CB7}" type="presParOf" srcId="{E43A4B4C-EF43-4DFE-92E0-9ADBDB4FEA48}" destId="{1F21332A-1F9C-418E-8A61-39FE8B786061}" srcOrd="0" destOrd="0" presId="urn:microsoft.com/office/officeart/2008/layout/VerticalCurvedList"/>
    <dgm:cxn modelId="{3B315120-9436-49F7-8B29-9AFE39ED7741}" type="presParOf" srcId="{E43A4B4C-EF43-4DFE-92E0-9ADBDB4FEA48}" destId="{B1BFF415-74DD-4784-915D-DA5898837F76}" srcOrd="1" destOrd="0" presId="urn:microsoft.com/office/officeart/2008/layout/VerticalCurvedList"/>
    <dgm:cxn modelId="{2CD53EE5-7782-47B5-BA5A-D062E51B1E20}" type="presParOf" srcId="{E43A4B4C-EF43-4DFE-92E0-9ADBDB4FEA48}" destId="{4DC9CCBA-7045-443A-B18D-9A5DBB7E8533}" srcOrd="2" destOrd="0" presId="urn:microsoft.com/office/officeart/2008/layout/VerticalCurvedList"/>
    <dgm:cxn modelId="{A5E5326F-5E33-418E-9F9E-063D6D5FFEC5}" type="presParOf" srcId="{E43A4B4C-EF43-4DFE-92E0-9ADBDB4FEA48}" destId="{B52669D2-FBFF-46AA-BD19-7602B75B51E7}" srcOrd="3" destOrd="0" presId="urn:microsoft.com/office/officeart/2008/layout/VerticalCurvedList"/>
    <dgm:cxn modelId="{DD3C1F2D-1897-4A7F-9DB6-875A030894D1}" type="presParOf" srcId="{CB36DA16-FE09-47AC-9748-83695BF0938F}" destId="{E265B5A2-AC33-4D25-9A49-F504DB6FF05E}" srcOrd="1" destOrd="0" presId="urn:microsoft.com/office/officeart/2008/layout/VerticalCurvedList"/>
    <dgm:cxn modelId="{140BE6DB-7719-428A-8812-C6214B2C0757}" type="presParOf" srcId="{CB36DA16-FE09-47AC-9748-83695BF0938F}" destId="{63490565-024C-4B54-A2AC-F177B032BBFC}" srcOrd="2" destOrd="0" presId="urn:microsoft.com/office/officeart/2008/layout/VerticalCurvedList"/>
    <dgm:cxn modelId="{9B0288F6-DD17-48F8-BAD2-B05957ED0D84}" type="presParOf" srcId="{63490565-024C-4B54-A2AC-F177B032BBFC}" destId="{0EA58A13-6486-4016-A46E-2EC8FEB1FB4C}" srcOrd="0" destOrd="0" presId="urn:microsoft.com/office/officeart/2008/layout/VerticalCurvedList"/>
    <dgm:cxn modelId="{C1B17175-BE6E-42BA-926C-6E312865AE37}" type="presParOf" srcId="{CB36DA16-FE09-47AC-9748-83695BF0938F}" destId="{BE196FF8-EF42-4C21-BF4E-436DBAA34EFA}" srcOrd="3" destOrd="0" presId="urn:microsoft.com/office/officeart/2008/layout/VerticalCurvedList"/>
    <dgm:cxn modelId="{DA4EE6E8-561F-4341-911F-55B59EE400F2}" type="presParOf" srcId="{CB36DA16-FE09-47AC-9748-83695BF0938F}" destId="{E90DF81D-B89A-4D8C-82C5-2353F7938E4A}" srcOrd="4" destOrd="0" presId="urn:microsoft.com/office/officeart/2008/layout/VerticalCurvedList"/>
    <dgm:cxn modelId="{A4B28E5C-8252-492A-90FE-818B4AD844F1}" type="presParOf" srcId="{E90DF81D-B89A-4D8C-82C5-2353F7938E4A}" destId="{BCF3C76C-74A5-4BB4-BF3D-CB6A58F5BC93}" srcOrd="0" destOrd="0" presId="urn:microsoft.com/office/officeart/2008/layout/VerticalCurvedList"/>
    <dgm:cxn modelId="{FBCAE0AF-F443-4D86-8870-184017B13DE9}" type="presParOf" srcId="{CB36DA16-FE09-47AC-9748-83695BF0938F}" destId="{9666595F-8ED3-4E96-8B30-BAD8631CF4D0}" srcOrd="5" destOrd="0" presId="urn:microsoft.com/office/officeart/2008/layout/VerticalCurvedList"/>
    <dgm:cxn modelId="{2152EF22-5432-41A3-82C6-94EA5143F5EE}" type="presParOf" srcId="{CB36DA16-FE09-47AC-9748-83695BF0938F}" destId="{B19EC2A2-EA16-4C81-A52C-BE9FE6C89B24}" srcOrd="6" destOrd="0" presId="urn:microsoft.com/office/officeart/2008/layout/VerticalCurvedList"/>
    <dgm:cxn modelId="{E865888E-312C-45AE-A827-C0908067944F}" type="presParOf" srcId="{B19EC2A2-EA16-4C81-A52C-BE9FE6C89B24}" destId="{FD2541CB-8A51-4A21-B43B-EE01F4DBBF21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E6DC580-09CF-49B8-8C5B-76E10C87BE77}" type="doc">
      <dgm:prSet loTypeId="urn:microsoft.com/office/officeart/2005/8/layout/vList2" loCatId="list" qsTypeId="urn:microsoft.com/office/officeart/2005/8/quickstyle/simple1" qsCatId="simple" csTypeId="urn:microsoft.com/office/officeart/2005/8/colors/accent2_5" csCatId="accent2" phldr="1"/>
      <dgm:spPr/>
      <dgm:t>
        <a:bodyPr/>
        <a:lstStyle/>
        <a:p>
          <a:endParaRPr lang="ru-RU"/>
        </a:p>
      </dgm:t>
    </dgm:pt>
    <dgm:pt modelId="{309B38CA-48A2-4D1F-91B2-D1FAD895F014}">
      <dgm:prSet custT="1"/>
      <dgm:spPr>
        <a:solidFill>
          <a:schemeClr val="tx2">
            <a:lumMod val="40000"/>
            <a:lumOff val="60000"/>
            <a:alpha val="90000"/>
          </a:schemeClr>
        </a:solidFill>
      </dgm:spPr>
      <dgm:t>
        <a:bodyPr/>
        <a:lstStyle/>
        <a:p>
          <a:pPr rtl="0"/>
          <a:r>
            <a:rPr lang="uk-UA" sz="2400" dirty="0" smtClean="0"/>
            <a:t>Система моніторингу включає:</a:t>
          </a:r>
          <a:endParaRPr lang="ru-RU" sz="2400" dirty="0"/>
        </a:p>
      </dgm:t>
    </dgm:pt>
    <dgm:pt modelId="{BE7F12EB-5B2E-41C9-8488-6C2913770318}" type="parTrans" cxnId="{C83CCC1C-061A-4A45-9BBF-5E041006F8FB}">
      <dgm:prSet/>
      <dgm:spPr/>
      <dgm:t>
        <a:bodyPr/>
        <a:lstStyle/>
        <a:p>
          <a:endParaRPr lang="ru-RU"/>
        </a:p>
      </dgm:t>
    </dgm:pt>
    <dgm:pt modelId="{6D62ED93-D131-47E8-9FE1-C22D1AE6B2D3}" type="sibTrans" cxnId="{C83CCC1C-061A-4A45-9BBF-5E041006F8FB}">
      <dgm:prSet/>
      <dgm:spPr/>
      <dgm:t>
        <a:bodyPr/>
        <a:lstStyle/>
        <a:p>
          <a:endParaRPr lang="ru-RU"/>
        </a:p>
      </dgm:t>
    </dgm:pt>
    <dgm:pt modelId="{9D8C283D-1ED4-4A29-9C3C-3B4C2F2EB5BA}">
      <dgm:prSet custT="1"/>
      <dgm:spPr/>
      <dgm:t>
        <a:bodyPr/>
        <a:lstStyle/>
        <a:p>
          <a:pPr rtl="0"/>
          <a:r>
            <a:rPr lang="uk-UA" sz="2000" dirty="0" smtClean="0"/>
            <a:t>Орган з моніторингу; </a:t>
          </a:r>
          <a:endParaRPr lang="ru-RU" sz="2000" dirty="0"/>
        </a:p>
      </dgm:t>
    </dgm:pt>
    <dgm:pt modelId="{8888741B-8E14-4236-8876-73DD06304F07}" type="parTrans" cxnId="{293B3520-0A7C-47E0-A065-8BDD246BDEB3}">
      <dgm:prSet/>
      <dgm:spPr/>
      <dgm:t>
        <a:bodyPr/>
        <a:lstStyle/>
        <a:p>
          <a:endParaRPr lang="ru-RU"/>
        </a:p>
      </dgm:t>
    </dgm:pt>
    <dgm:pt modelId="{51A22EA3-604D-40C2-B2B6-EA3C99712F7E}" type="sibTrans" cxnId="{293B3520-0A7C-47E0-A065-8BDD246BDEB3}">
      <dgm:prSet/>
      <dgm:spPr/>
      <dgm:t>
        <a:bodyPr/>
        <a:lstStyle/>
        <a:p>
          <a:endParaRPr lang="ru-RU"/>
        </a:p>
      </dgm:t>
    </dgm:pt>
    <dgm:pt modelId="{34F357C7-9EC3-4693-8674-AEC84F74FD9B}">
      <dgm:prSet custT="1"/>
      <dgm:spPr/>
      <dgm:t>
        <a:bodyPr/>
        <a:lstStyle/>
        <a:p>
          <a:pPr rtl="0"/>
          <a:r>
            <a:rPr lang="uk-UA" sz="2000" dirty="0" smtClean="0"/>
            <a:t>Документ (Положення) про систему моніторингу виконання Стратегії;</a:t>
          </a:r>
          <a:endParaRPr lang="ru-RU" sz="2000" dirty="0"/>
        </a:p>
      </dgm:t>
    </dgm:pt>
    <dgm:pt modelId="{2C63F738-54F9-4773-B8FB-6A33AEA6A0D0}" type="parTrans" cxnId="{CEE3447F-D73E-4EC4-BF16-3C07F9B255F9}">
      <dgm:prSet/>
      <dgm:spPr/>
      <dgm:t>
        <a:bodyPr/>
        <a:lstStyle/>
        <a:p>
          <a:endParaRPr lang="ru-RU"/>
        </a:p>
      </dgm:t>
    </dgm:pt>
    <dgm:pt modelId="{BD704108-1544-4CFE-AFB8-655340BE0927}" type="sibTrans" cxnId="{CEE3447F-D73E-4EC4-BF16-3C07F9B255F9}">
      <dgm:prSet/>
      <dgm:spPr/>
      <dgm:t>
        <a:bodyPr/>
        <a:lstStyle/>
        <a:p>
          <a:endParaRPr lang="ru-RU"/>
        </a:p>
      </dgm:t>
    </dgm:pt>
    <dgm:pt modelId="{BC5EF00D-811F-4DC4-999F-3A9DFD423671}">
      <dgm:prSet custT="1"/>
      <dgm:spPr/>
      <dgm:t>
        <a:bodyPr/>
        <a:lstStyle/>
        <a:p>
          <a:pPr rtl="0"/>
          <a:r>
            <a:rPr lang="uk-UA" sz="2000" dirty="0" smtClean="0"/>
            <a:t>систему індикаторів (результатів) впровадження Стратегії (кількісні та якісні показники).</a:t>
          </a:r>
          <a:endParaRPr lang="ru-RU" sz="2000" dirty="0"/>
        </a:p>
      </dgm:t>
    </dgm:pt>
    <dgm:pt modelId="{B66176A1-1F5C-45CD-8FDE-9215EFDF0686}" type="parTrans" cxnId="{5D7E1FB4-CB58-4E10-8D68-6DA53FDBA092}">
      <dgm:prSet/>
      <dgm:spPr/>
      <dgm:t>
        <a:bodyPr/>
        <a:lstStyle/>
        <a:p>
          <a:endParaRPr lang="ru-RU"/>
        </a:p>
      </dgm:t>
    </dgm:pt>
    <dgm:pt modelId="{32EB8844-024F-417D-9A79-CF9F8BEF2916}" type="sibTrans" cxnId="{5D7E1FB4-CB58-4E10-8D68-6DA53FDBA092}">
      <dgm:prSet/>
      <dgm:spPr/>
      <dgm:t>
        <a:bodyPr/>
        <a:lstStyle/>
        <a:p>
          <a:endParaRPr lang="ru-RU"/>
        </a:p>
      </dgm:t>
    </dgm:pt>
    <dgm:pt modelId="{35E38A73-3383-401C-89BF-4DDC44D1E382}" type="pres">
      <dgm:prSet presAssocID="{EE6DC580-09CF-49B8-8C5B-76E10C87BE7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A708B3F-D727-4A11-82A9-CE7055B05E01}" type="pres">
      <dgm:prSet presAssocID="{309B38CA-48A2-4D1F-91B2-D1FAD895F014}" presName="parentText" presStyleLbl="node1" presStyleIdx="0" presStyleCnt="1" custScaleY="3868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4CFEDCC-C16F-4E37-B6BA-467400469E52}" type="pres">
      <dgm:prSet presAssocID="{309B38CA-48A2-4D1F-91B2-D1FAD895F014}" presName="childText" presStyleLbl="revTx" presStyleIdx="0" presStyleCnt="1" custScaleY="887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93B3520-0A7C-47E0-A065-8BDD246BDEB3}" srcId="{309B38CA-48A2-4D1F-91B2-D1FAD895F014}" destId="{9D8C283D-1ED4-4A29-9C3C-3B4C2F2EB5BA}" srcOrd="0" destOrd="0" parTransId="{8888741B-8E14-4236-8876-73DD06304F07}" sibTransId="{51A22EA3-604D-40C2-B2B6-EA3C99712F7E}"/>
    <dgm:cxn modelId="{F2F9FEB9-3789-4504-84A9-DA16FB3364E9}" type="presOf" srcId="{309B38CA-48A2-4D1F-91B2-D1FAD895F014}" destId="{6A708B3F-D727-4A11-82A9-CE7055B05E01}" srcOrd="0" destOrd="0" presId="urn:microsoft.com/office/officeart/2005/8/layout/vList2"/>
    <dgm:cxn modelId="{1C5D13E7-C95B-4A18-8ABC-D165C923B9C6}" type="presOf" srcId="{EE6DC580-09CF-49B8-8C5B-76E10C87BE77}" destId="{35E38A73-3383-401C-89BF-4DDC44D1E382}" srcOrd="0" destOrd="0" presId="urn:microsoft.com/office/officeart/2005/8/layout/vList2"/>
    <dgm:cxn modelId="{CEE3447F-D73E-4EC4-BF16-3C07F9B255F9}" srcId="{309B38CA-48A2-4D1F-91B2-D1FAD895F014}" destId="{34F357C7-9EC3-4693-8674-AEC84F74FD9B}" srcOrd="1" destOrd="0" parTransId="{2C63F738-54F9-4773-B8FB-6A33AEA6A0D0}" sibTransId="{BD704108-1544-4CFE-AFB8-655340BE0927}"/>
    <dgm:cxn modelId="{F312D7D6-64C1-420A-B44D-241E5875CDBC}" type="presOf" srcId="{BC5EF00D-811F-4DC4-999F-3A9DFD423671}" destId="{14CFEDCC-C16F-4E37-B6BA-467400469E52}" srcOrd="0" destOrd="2" presId="urn:microsoft.com/office/officeart/2005/8/layout/vList2"/>
    <dgm:cxn modelId="{C83CCC1C-061A-4A45-9BBF-5E041006F8FB}" srcId="{EE6DC580-09CF-49B8-8C5B-76E10C87BE77}" destId="{309B38CA-48A2-4D1F-91B2-D1FAD895F014}" srcOrd="0" destOrd="0" parTransId="{BE7F12EB-5B2E-41C9-8488-6C2913770318}" sibTransId="{6D62ED93-D131-47E8-9FE1-C22D1AE6B2D3}"/>
    <dgm:cxn modelId="{856A5025-F954-4E27-A8DA-C06C48B765B2}" type="presOf" srcId="{9D8C283D-1ED4-4A29-9C3C-3B4C2F2EB5BA}" destId="{14CFEDCC-C16F-4E37-B6BA-467400469E52}" srcOrd="0" destOrd="0" presId="urn:microsoft.com/office/officeart/2005/8/layout/vList2"/>
    <dgm:cxn modelId="{5D7E1FB4-CB58-4E10-8D68-6DA53FDBA092}" srcId="{309B38CA-48A2-4D1F-91B2-D1FAD895F014}" destId="{BC5EF00D-811F-4DC4-999F-3A9DFD423671}" srcOrd="2" destOrd="0" parTransId="{B66176A1-1F5C-45CD-8FDE-9215EFDF0686}" sibTransId="{32EB8844-024F-417D-9A79-CF9F8BEF2916}"/>
    <dgm:cxn modelId="{6C9F2929-ECDE-4B63-B763-853850D2126B}" type="presOf" srcId="{34F357C7-9EC3-4693-8674-AEC84F74FD9B}" destId="{14CFEDCC-C16F-4E37-B6BA-467400469E52}" srcOrd="0" destOrd="1" presId="urn:microsoft.com/office/officeart/2005/8/layout/vList2"/>
    <dgm:cxn modelId="{9D805693-15E9-4FCD-9471-1DD6FD6B36B5}" type="presParOf" srcId="{35E38A73-3383-401C-89BF-4DDC44D1E382}" destId="{6A708B3F-D727-4A11-82A9-CE7055B05E01}" srcOrd="0" destOrd="0" presId="urn:microsoft.com/office/officeart/2005/8/layout/vList2"/>
    <dgm:cxn modelId="{7838B17E-698F-4B1E-8087-E96BA8A09EB7}" type="presParOf" srcId="{35E38A73-3383-401C-89BF-4DDC44D1E382}" destId="{14CFEDCC-C16F-4E37-B6BA-467400469E52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65A21A9-B8B3-4730-8CAD-945072959B57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587E86EA-B6C4-4D52-8DF0-BEAF22A4C949}">
      <dgm:prSet custT="1"/>
      <dgm:spPr/>
      <dgm:t>
        <a:bodyPr/>
        <a:lstStyle/>
        <a:p>
          <a:pPr rtl="0"/>
          <a:r>
            <a:rPr lang="uk-UA" sz="2400" noProof="0" dirty="0" smtClean="0"/>
            <a:t>У ході моніторингу Стратегії буде вирішуватись низка завдань:</a:t>
          </a:r>
          <a:endParaRPr lang="uk-UA" sz="2400" noProof="0" dirty="0"/>
        </a:p>
      </dgm:t>
    </dgm:pt>
    <dgm:pt modelId="{5E4D4107-F807-473C-996B-C7402ACBB56C}" type="parTrans" cxnId="{AE7E301B-A8CF-44F0-88C1-FD2DA05FCAC7}">
      <dgm:prSet/>
      <dgm:spPr/>
      <dgm:t>
        <a:bodyPr/>
        <a:lstStyle/>
        <a:p>
          <a:endParaRPr lang="ru-RU"/>
        </a:p>
      </dgm:t>
    </dgm:pt>
    <dgm:pt modelId="{56A2DABE-6C71-47BF-970A-6FDF1DDCF8B0}" type="sibTrans" cxnId="{AE7E301B-A8CF-44F0-88C1-FD2DA05FCAC7}">
      <dgm:prSet/>
      <dgm:spPr/>
      <dgm:t>
        <a:bodyPr/>
        <a:lstStyle/>
        <a:p>
          <a:endParaRPr lang="ru-RU"/>
        </a:p>
      </dgm:t>
    </dgm:pt>
    <dgm:pt modelId="{07D1A907-0AA9-4544-BC7B-DE86FC2BFF11}">
      <dgm:prSet custT="1"/>
      <dgm:spPr/>
      <dgm:t>
        <a:bodyPr/>
        <a:lstStyle/>
        <a:p>
          <a:pPr rtl="0"/>
          <a:r>
            <a:rPr lang="uk-UA" sz="2000" noProof="0" dirty="0" smtClean="0"/>
            <a:t>Контроль за реалізацією Стратегії в цілому.</a:t>
          </a:r>
          <a:endParaRPr lang="uk-UA" sz="2000" noProof="0" dirty="0"/>
        </a:p>
      </dgm:t>
    </dgm:pt>
    <dgm:pt modelId="{EB217A92-F728-4BE3-83D7-E04ABF816F35}" type="parTrans" cxnId="{9CEEA916-8E89-4104-8B30-E7A6125C3C9D}">
      <dgm:prSet/>
      <dgm:spPr/>
      <dgm:t>
        <a:bodyPr/>
        <a:lstStyle/>
        <a:p>
          <a:endParaRPr lang="ru-RU"/>
        </a:p>
      </dgm:t>
    </dgm:pt>
    <dgm:pt modelId="{400A7B4A-0158-4625-9948-1329ED3999F0}" type="sibTrans" cxnId="{9CEEA916-8E89-4104-8B30-E7A6125C3C9D}">
      <dgm:prSet/>
      <dgm:spPr/>
      <dgm:t>
        <a:bodyPr/>
        <a:lstStyle/>
        <a:p>
          <a:endParaRPr lang="ru-RU"/>
        </a:p>
      </dgm:t>
    </dgm:pt>
    <dgm:pt modelId="{402CAD4E-D325-40F3-8AAB-B48F0CE38F67}">
      <dgm:prSet custT="1"/>
      <dgm:spPr/>
      <dgm:t>
        <a:bodyPr/>
        <a:lstStyle/>
        <a:p>
          <a:pPr rtl="0"/>
          <a:r>
            <a:rPr lang="uk-UA" sz="2000" noProof="0" dirty="0" smtClean="0"/>
            <a:t>Оцінка ступеню досягнення прогресу за стратегічними цілями, просування до операційних цілей.</a:t>
          </a:r>
          <a:endParaRPr lang="uk-UA" sz="2000" noProof="0" dirty="0"/>
        </a:p>
      </dgm:t>
    </dgm:pt>
    <dgm:pt modelId="{0D4B3946-FEAB-45C8-A1DA-AFAB6B0DCC86}" type="parTrans" cxnId="{B02354A7-CFB2-4BF1-9F46-EE434687C381}">
      <dgm:prSet/>
      <dgm:spPr/>
      <dgm:t>
        <a:bodyPr/>
        <a:lstStyle/>
        <a:p>
          <a:endParaRPr lang="ru-RU"/>
        </a:p>
      </dgm:t>
    </dgm:pt>
    <dgm:pt modelId="{BFDDAE11-BA91-453D-9318-750D39B95F20}" type="sibTrans" cxnId="{B02354A7-CFB2-4BF1-9F46-EE434687C381}">
      <dgm:prSet/>
      <dgm:spPr/>
      <dgm:t>
        <a:bodyPr/>
        <a:lstStyle/>
        <a:p>
          <a:endParaRPr lang="ru-RU"/>
        </a:p>
      </dgm:t>
    </dgm:pt>
    <dgm:pt modelId="{E2FF9A82-D3C9-4ABB-AFEB-FF66E476F27F}">
      <dgm:prSet custT="1"/>
      <dgm:spPr/>
      <dgm:t>
        <a:bodyPr/>
        <a:lstStyle/>
        <a:p>
          <a:pPr rtl="0"/>
          <a:r>
            <a:rPr lang="uk-UA" sz="2000" noProof="0" dirty="0" smtClean="0"/>
            <a:t>Аналіз інформації щодо змін зовнішніх та внутрішніх факторів розвитку регіону для уточнення та корегування (актуалізації) цілей Стратегії.</a:t>
          </a:r>
          <a:endParaRPr lang="uk-UA" sz="2000" noProof="0" dirty="0"/>
        </a:p>
      </dgm:t>
    </dgm:pt>
    <dgm:pt modelId="{8B4DACA3-C533-493E-B6E3-CBE0760C8D8F}" type="parTrans" cxnId="{1C4751D6-27B2-4FA6-B4F2-DF89CDDB9E74}">
      <dgm:prSet/>
      <dgm:spPr/>
      <dgm:t>
        <a:bodyPr/>
        <a:lstStyle/>
        <a:p>
          <a:endParaRPr lang="ru-RU"/>
        </a:p>
      </dgm:t>
    </dgm:pt>
    <dgm:pt modelId="{0C2E9B1C-6ABD-44B2-B97E-7F7A5D7C33FE}" type="sibTrans" cxnId="{1C4751D6-27B2-4FA6-B4F2-DF89CDDB9E74}">
      <dgm:prSet/>
      <dgm:spPr/>
      <dgm:t>
        <a:bodyPr/>
        <a:lstStyle/>
        <a:p>
          <a:endParaRPr lang="ru-RU"/>
        </a:p>
      </dgm:t>
    </dgm:pt>
    <dgm:pt modelId="{DCF43178-2DB8-4A77-BA5D-AB58C32560F0}">
      <dgm:prSet custT="1"/>
      <dgm:spPr/>
      <dgm:t>
        <a:bodyPr/>
        <a:lstStyle/>
        <a:p>
          <a:pPr rtl="0"/>
          <a:r>
            <a:rPr lang="uk-UA" sz="2000" noProof="0" dirty="0" smtClean="0"/>
            <a:t>Підтримка в робочому стані органів та структури стратегічного планування.</a:t>
          </a:r>
          <a:endParaRPr lang="uk-UA" sz="2000" noProof="0" dirty="0"/>
        </a:p>
      </dgm:t>
    </dgm:pt>
    <dgm:pt modelId="{26E32942-0B6C-4162-A866-BFE9B018A076}" type="parTrans" cxnId="{F34164A9-AE40-46D9-9906-676B1705F060}">
      <dgm:prSet/>
      <dgm:spPr/>
      <dgm:t>
        <a:bodyPr/>
        <a:lstStyle/>
        <a:p>
          <a:endParaRPr lang="ru-RU"/>
        </a:p>
      </dgm:t>
    </dgm:pt>
    <dgm:pt modelId="{3FEB57F4-63E1-40D9-B3D4-261D95D7803B}" type="sibTrans" cxnId="{F34164A9-AE40-46D9-9906-676B1705F060}">
      <dgm:prSet/>
      <dgm:spPr/>
      <dgm:t>
        <a:bodyPr/>
        <a:lstStyle/>
        <a:p>
          <a:endParaRPr lang="ru-RU"/>
        </a:p>
      </dgm:t>
    </dgm:pt>
    <dgm:pt modelId="{A3AB9680-6D9C-4864-8AAF-C6AF7430D094}" type="pres">
      <dgm:prSet presAssocID="{865A21A9-B8B3-4730-8CAD-945072959B5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92FD58B-D155-484D-8BC1-88ED6D3F90BF}" type="pres">
      <dgm:prSet presAssocID="{587E86EA-B6C4-4D52-8DF0-BEAF22A4C949}" presName="parentText" presStyleLbl="node1" presStyleIdx="0" presStyleCnt="1" custLinFactNeighborX="-26471" custLinFactNeighborY="-10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D5244A-B9A6-417F-8AD6-6BCAC63F587E}" type="pres">
      <dgm:prSet presAssocID="{587E86EA-B6C4-4D52-8DF0-BEAF22A4C949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34164A9-AE40-46D9-9906-676B1705F060}" srcId="{587E86EA-B6C4-4D52-8DF0-BEAF22A4C949}" destId="{DCF43178-2DB8-4A77-BA5D-AB58C32560F0}" srcOrd="3" destOrd="0" parTransId="{26E32942-0B6C-4162-A866-BFE9B018A076}" sibTransId="{3FEB57F4-63E1-40D9-B3D4-261D95D7803B}"/>
    <dgm:cxn modelId="{85BE5A07-47BA-4919-9987-93B7E141367F}" type="presOf" srcId="{E2FF9A82-D3C9-4ABB-AFEB-FF66E476F27F}" destId="{9FD5244A-B9A6-417F-8AD6-6BCAC63F587E}" srcOrd="0" destOrd="2" presId="urn:microsoft.com/office/officeart/2005/8/layout/vList2"/>
    <dgm:cxn modelId="{AE7E301B-A8CF-44F0-88C1-FD2DA05FCAC7}" srcId="{865A21A9-B8B3-4730-8CAD-945072959B57}" destId="{587E86EA-B6C4-4D52-8DF0-BEAF22A4C949}" srcOrd="0" destOrd="0" parTransId="{5E4D4107-F807-473C-996B-C7402ACBB56C}" sibTransId="{56A2DABE-6C71-47BF-970A-6FDF1DDCF8B0}"/>
    <dgm:cxn modelId="{BFDE4642-ECCB-4794-B24F-46BC7851C581}" type="presOf" srcId="{587E86EA-B6C4-4D52-8DF0-BEAF22A4C949}" destId="{992FD58B-D155-484D-8BC1-88ED6D3F90BF}" srcOrd="0" destOrd="0" presId="urn:microsoft.com/office/officeart/2005/8/layout/vList2"/>
    <dgm:cxn modelId="{D7D2C89F-1CB6-47E1-B30F-04190178C3DE}" type="presOf" srcId="{DCF43178-2DB8-4A77-BA5D-AB58C32560F0}" destId="{9FD5244A-B9A6-417F-8AD6-6BCAC63F587E}" srcOrd="0" destOrd="3" presId="urn:microsoft.com/office/officeart/2005/8/layout/vList2"/>
    <dgm:cxn modelId="{9CEEA916-8E89-4104-8B30-E7A6125C3C9D}" srcId="{587E86EA-B6C4-4D52-8DF0-BEAF22A4C949}" destId="{07D1A907-0AA9-4544-BC7B-DE86FC2BFF11}" srcOrd="0" destOrd="0" parTransId="{EB217A92-F728-4BE3-83D7-E04ABF816F35}" sibTransId="{400A7B4A-0158-4625-9948-1329ED3999F0}"/>
    <dgm:cxn modelId="{9EA224EC-F24D-4994-8C47-2E45769EA95B}" type="presOf" srcId="{07D1A907-0AA9-4544-BC7B-DE86FC2BFF11}" destId="{9FD5244A-B9A6-417F-8AD6-6BCAC63F587E}" srcOrd="0" destOrd="0" presId="urn:microsoft.com/office/officeart/2005/8/layout/vList2"/>
    <dgm:cxn modelId="{5EEBB47F-619F-49C7-ADA4-EEFF1FB3AE03}" type="presOf" srcId="{865A21A9-B8B3-4730-8CAD-945072959B57}" destId="{A3AB9680-6D9C-4864-8AAF-C6AF7430D094}" srcOrd="0" destOrd="0" presId="urn:microsoft.com/office/officeart/2005/8/layout/vList2"/>
    <dgm:cxn modelId="{8A5F1901-2872-461E-BCA6-FD083E20D21F}" type="presOf" srcId="{402CAD4E-D325-40F3-8AAB-B48F0CE38F67}" destId="{9FD5244A-B9A6-417F-8AD6-6BCAC63F587E}" srcOrd="0" destOrd="1" presId="urn:microsoft.com/office/officeart/2005/8/layout/vList2"/>
    <dgm:cxn modelId="{B02354A7-CFB2-4BF1-9F46-EE434687C381}" srcId="{587E86EA-B6C4-4D52-8DF0-BEAF22A4C949}" destId="{402CAD4E-D325-40F3-8AAB-B48F0CE38F67}" srcOrd="1" destOrd="0" parTransId="{0D4B3946-FEAB-45C8-A1DA-AFAB6B0DCC86}" sibTransId="{BFDDAE11-BA91-453D-9318-750D39B95F20}"/>
    <dgm:cxn modelId="{1C4751D6-27B2-4FA6-B4F2-DF89CDDB9E74}" srcId="{587E86EA-B6C4-4D52-8DF0-BEAF22A4C949}" destId="{E2FF9A82-D3C9-4ABB-AFEB-FF66E476F27F}" srcOrd="2" destOrd="0" parTransId="{8B4DACA3-C533-493E-B6E3-CBE0760C8D8F}" sibTransId="{0C2E9B1C-6ABD-44B2-B97E-7F7A5D7C33FE}"/>
    <dgm:cxn modelId="{40DCB550-19EC-4372-B5B6-DCD5BBB328CE}" type="presParOf" srcId="{A3AB9680-6D9C-4864-8AAF-C6AF7430D094}" destId="{992FD58B-D155-484D-8BC1-88ED6D3F90BF}" srcOrd="0" destOrd="0" presId="urn:microsoft.com/office/officeart/2005/8/layout/vList2"/>
    <dgm:cxn modelId="{4F44F0E3-DD9D-47AD-ACDB-68D2BB1E6C60}" type="presParOf" srcId="{A3AB9680-6D9C-4864-8AAF-C6AF7430D094}" destId="{9FD5244A-B9A6-417F-8AD6-6BCAC63F587E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940B12CF-5813-4E2A-9170-7D5638513E0B}" type="doc">
      <dgm:prSet loTypeId="urn:microsoft.com/office/officeart/2005/8/layout/matrix3" loCatId="matrix" qsTypeId="urn:microsoft.com/office/officeart/2005/8/quickstyle/3d3" qsCatId="3D" csTypeId="urn:microsoft.com/office/officeart/2005/8/colors/accent3_2" csCatId="accent3" phldr="1"/>
      <dgm:spPr/>
      <dgm:t>
        <a:bodyPr/>
        <a:lstStyle/>
        <a:p>
          <a:endParaRPr lang="ru-RU"/>
        </a:p>
      </dgm:t>
    </dgm:pt>
    <dgm:pt modelId="{5C05FA19-9CCA-4C3F-990E-4A5B6D0F9124}">
      <dgm:prSet custT="1"/>
      <dgm:spPr/>
      <dgm:t>
        <a:bodyPr/>
        <a:lstStyle/>
        <a:p>
          <a:pPr rtl="0"/>
          <a:r>
            <a:rPr lang="uk-UA" sz="2000" dirty="0" smtClean="0"/>
            <a:t>вхідні індикатори, що характеризують ресурси та їх обсяг;</a:t>
          </a:r>
          <a:endParaRPr lang="ru-RU" sz="2000" dirty="0"/>
        </a:p>
      </dgm:t>
    </dgm:pt>
    <dgm:pt modelId="{888A310F-5F1E-4895-ABB3-BDC39FCCDDC1}" type="parTrans" cxnId="{512007A8-802F-4D38-B342-9BA2978BE134}">
      <dgm:prSet/>
      <dgm:spPr/>
      <dgm:t>
        <a:bodyPr/>
        <a:lstStyle/>
        <a:p>
          <a:endParaRPr lang="ru-RU"/>
        </a:p>
      </dgm:t>
    </dgm:pt>
    <dgm:pt modelId="{E7F7B1D1-820E-49DD-A13D-1ED10A1BA921}" type="sibTrans" cxnId="{512007A8-802F-4D38-B342-9BA2978BE134}">
      <dgm:prSet/>
      <dgm:spPr/>
      <dgm:t>
        <a:bodyPr/>
        <a:lstStyle/>
        <a:p>
          <a:endParaRPr lang="ru-RU"/>
        </a:p>
      </dgm:t>
    </dgm:pt>
    <dgm:pt modelId="{FA6DD9B3-4FBF-4C6B-B69C-03871D33AEE3}">
      <dgm:prSet custT="1"/>
      <dgm:spPr/>
      <dgm:t>
        <a:bodyPr/>
        <a:lstStyle/>
        <a:p>
          <a:pPr rtl="0"/>
          <a:r>
            <a:rPr lang="uk-UA" sz="2000" dirty="0" smtClean="0"/>
            <a:t>індикатори процесу, що характеризують шлях, за яким здійснюються</a:t>
          </a:r>
          <a:endParaRPr lang="ru-RU" sz="2000" dirty="0"/>
        </a:p>
      </dgm:t>
    </dgm:pt>
    <dgm:pt modelId="{9A0EFFB7-6656-4EFA-B4FA-9D05DFCE3675}" type="parTrans" cxnId="{9A8467AE-1F1D-475E-88B7-FF49A448B87A}">
      <dgm:prSet/>
      <dgm:spPr/>
      <dgm:t>
        <a:bodyPr/>
        <a:lstStyle/>
        <a:p>
          <a:endParaRPr lang="ru-RU"/>
        </a:p>
      </dgm:t>
    </dgm:pt>
    <dgm:pt modelId="{CCB2AEE9-2C6D-4638-920C-FE0EBDF4A50D}" type="sibTrans" cxnId="{9A8467AE-1F1D-475E-88B7-FF49A448B87A}">
      <dgm:prSet/>
      <dgm:spPr/>
      <dgm:t>
        <a:bodyPr/>
        <a:lstStyle/>
        <a:p>
          <a:endParaRPr lang="ru-RU"/>
        </a:p>
      </dgm:t>
    </dgm:pt>
    <dgm:pt modelId="{8A849495-0581-4A3C-BDC0-81454AA14910}">
      <dgm:prSet custT="1"/>
      <dgm:spPr/>
      <dgm:t>
        <a:bodyPr/>
        <a:lstStyle/>
        <a:p>
          <a:pPr rtl="0"/>
          <a:r>
            <a:rPr lang="uk-UA" sz="2000" dirty="0" smtClean="0"/>
            <a:t>заходи з визначеними ресурсами;</a:t>
          </a:r>
          <a:endParaRPr lang="ru-RU" sz="2000" dirty="0"/>
        </a:p>
      </dgm:t>
    </dgm:pt>
    <dgm:pt modelId="{9902222B-D303-44BF-9363-425265D8FEBE}" type="parTrans" cxnId="{F60B1257-E339-430C-BC5D-08044D9A9340}">
      <dgm:prSet/>
      <dgm:spPr/>
      <dgm:t>
        <a:bodyPr/>
        <a:lstStyle/>
        <a:p>
          <a:endParaRPr lang="ru-RU"/>
        </a:p>
      </dgm:t>
    </dgm:pt>
    <dgm:pt modelId="{D63E46FB-1B40-4682-B2E6-022F6DE7BF29}" type="sibTrans" cxnId="{F60B1257-E339-430C-BC5D-08044D9A9340}">
      <dgm:prSet/>
      <dgm:spPr/>
      <dgm:t>
        <a:bodyPr/>
        <a:lstStyle/>
        <a:p>
          <a:endParaRPr lang="ru-RU"/>
        </a:p>
      </dgm:t>
    </dgm:pt>
    <dgm:pt modelId="{EE5CD2C2-6BFE-4F85-8A6B-87DE0D902A59}">
      <dgm:prSet custT="1"/>
      <dgm:spPr/>
      <dgm:t>
        <a:bodyPr/>
        <a:lstStyle/>
        <a:p>
          <a:pPr rtl="0"/>
          <a:r>
            <a:rPr lang="uk-UA" sz="2000" dirty="0" smtClean="0"/>
            <a:t>індикатори випуску, що характеризують фізичний обсяг товарів та послуг;</a:t>
          </a:r>
          <a:endParaRPr lang="ru-RU" sz="2000" dirty="0"/>
        </a:p>
      </dgm:t>
    </dgm:pt>
    <dgm:pt modelId="{E866A880-052E-4674-ABF0-8927503A96C1}" type="parTrans" cxnId="{10D2124F-F784-4834-AA91-9045FEDCF079}">
      <dgm:prSet/>
      <dgm:spPr/>
      <dgm:t>
        <a:bodyPr/>
        <a:lstStyle/>
        <a:p>
          <a:endParaRPr lang="ru-RU"/>
        </a:p>
      </dgm:t>
    </dgm:pt>
    <dgm:pt modelId="{31C5D980-F062-4711-B288-31E910FE593D}" type="sibTrans" cxnId="{10D2124F-F784-4834-AA91-9045FEDCF079}">
      <dgm:prSet/>
      <dgm:spPr/>
      <dgm:t>
        <a:bodyPr/>
        <a:lstStyle/>
        <a:p>
          <a:endParaRPr lang="ru-RU"/>
        </a:p>
      </dgm:t>
    </dgm:pt>
    <dgm:pt modelId="{7108F619-818E-4F24-99A3-DC2C0B026131}">
      <dgm:prSet/>
      <dgm:spPr/>
      <dgm:t>
        <a:bodyPr/>
        <a:lstStyle/>
        <a:p>
          <a:endParaRPr lang="ru-RU" dirty="0"/>
        </a:p>
      </dgm:t>
    </dgm:pt>
    <dgm:pt modelId="{39A1CC56-C95F-4F9D-898A-AF38647FC586}" type="parTrans" cxnId="{459530F9-70F5-47E2-BD42-63355BC4339E}">
      <dgm:prSet/>
      <dgm:spPr/>
      <dgm:t>
        <a:bodyPr/>
        <a:lstStyle/>
        <a:p>
          <a:endParaRPr lang="ru-RU"/>
        </a:p>
      </dgm:t>
    </dgm:pt>
    <dgm:pt modelId="{D404416F-8A53-4EA7-84CD-351099230D99}" type="sibTrans" cxnId="{459530F9-70F5-47E2-BD42-63355BC4339E}">
      <dgm:prSet/>
      <dgm:spPr/>
      <dgm:t>
        <a:bodyPr/>
        <a:lstStyle/>
        <a:p>
          <a:endParaRPr lang="ru-RU"/>
        </a:p>
      </dgm:t>
    </dgm:pt>
    <dgm:pt modelId="{2B0DB150-333D-4FC9-891A-DF8E3CF6DD32}" type="pres">
      <dgm:prSet presAssocID="{940B12CF-5813-4E2A-9170-7D5638513E0B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2F776A2-E246-4952-81D6-7DF8E5879A84}" type="pres">
      <dgm:prSet presAssocID="{940B12CF-5813-4E2A-9170-7D5638513E0B}" presName="diamond" presStyleLbl="bgShp" presStyleIdx="0" presStyleCnt="1"/>
      <dgm:spPr/>
    </dgm:pt>
    <dgm:pt modelId="{EC71F028-9766-4592-B8B9-D1893DB281C0}" type="pres">
      <dgm:prSet presAssocID="{940B12CF-5813-4E2A-9170-7D5638513E0B}" presName="quad1" presStyleLbl="node1" presStyleIdx="0" presStyleCnt="4" custScaleX="119290" custLinFactNeighborX="-7692" custLinFactNeighborY="69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72A689-425F-44EC-B487-84AD3F34587F}" type="pres">
      <dgm:prSet presAssocID="{940B12CF-5813-4E2A-9170-7D5638513E0B}" presName="quad2" presStyleLbl="node1" presStyleIdx="1" presStyleCnt="4" custScaleX="119166" custLinFactNeighborX="7629" custLinFactNeighborY="69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D95CBD-17D4-44BD-A81D-2AB5F4081BA3}" type="pres">
      <dgm:prSet presAssocID="{940B12CF-5813-4E2A-9170-7D5638513E0B}" presName="quad3" presStyleLbl="node1" presStyleIdx="2" presStyleCnt="4" custScaleX="119290" custLinFactNeighborX="-7692" custLinFactNeighborY="69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7BB9D0-C258-4D76-8152-934759D349E7}" type="pres">
      <dgm:prSet presAssocID="{940B12CF-5813-4E2A-9170-7D5638513E0B}" presName="quad4" presStyleLbl="node1" presStyleIdx="3" presStyleCnt="4" custScaleX="115384" custLinFactNeighborX="9583" custLinFactNeighborY="69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3C7E77C-A18E-4323-84FE-5FA02196227D}" type="presOf" srcId="{940B12CF-5813-4E2A-9170-7D5638513E0B}" destId="{2B0DB150-333D-4FC9-891A-DF8E3CF6DD32}" srcOrd="0" destOrd="0" presId="urn:microsoft.com/office/officeart/2005/8/layout/matrix3"/>
    <dgm:cxn modelId="{B73B3234-E413-4FBF-AB2F-ED61FD7B1092}" type="presOf" srcId="{EE5CD2C2-6BFE-4F85-8A6B-87DE0D902A59}" destId="{357BB9D0-C258-4D76-8152-934759D349E7}" srcOrd="0" destOrd="0" presId="urn:microsoft.com/office/officeart/2005/8/layout/matrix3"/>
    <dgm:cxn modelId="{75076633-EBE4-4BCA-8E5F-C4079532F75B}" type="presOf" srcId="{5C05FA19-9CCA-4C3F-990E-4A5B6D0F9124}" destId="{EC71F028-9766-4592-B8B9-D1893DB281C0}" srcOrd="0" destOrd="0" presId="urn:microsoft.com/office/officeart/2005/8/layout/matrix3"/>
    <dgm:cxn modelId="{65C2FF2C-6C8A-43BB-AFDE-C714AE4D855E}" type="presOf" srcId="{8A849495-0581-4A3C-BDC0-81454AA14910}" destId="{0AD95CBD-17D4-44BD-A81D-2AB5F4081BA3}" srcOrd="0" destOrd="0" presId="urn:microsoft.com/office/officeart/2005/8/layout/matrix3"/>
    <dgm:cxn modelId="{F60B1257-E339-430C-BC5D-08044D9A9340}" srcId="{940B12CF-5813-4E2A-9170-7D5638513E0B}" destId="{8A849495-0581-4A3C-BDC0-81454AA14910}" srcOrd="2" destOrd="0" parTransId="{9902222B-D303-44BF-9363-425265D8FEBE}" sibTransId="{D63E46FB-1B40-4682-B2E6-022F6DE7BF29}"/>
    <dgm:cxn modelId="{512007A8-802F-4D38-B342-9BA2978BE134}" srcId="{940B12CF-5813-4E2A-9170-7D5638513E0B}" destId="{5C05FA19-9CCA-4C3F-990E-4A5B6D0F9124}" srcOrd="0" destOrd="0" parTransId="{888A310F-5F1E-4895-ABB3-BDC39FCCDDC1}" sibTransId="{E7F7B1D1-820E-49DD-A13D-1ED10A1BA921}"/>
    <dgm:cxn modelId="{DD551950-1FB4-4A7A-ADDA-86C81E88133A}" type="presOf" srcId="{FA6DD9B3-4FBF-4C6B-B69C-03871D33AEE3}" destId="{1972A689-425F-44EC-B487-84AD3F34587F}" srcOrd="0" destOrd="0" presId="urn:microsoft.com/office/officeart/2005/8/layout/matrix3"/>
    <dgm:cxn modelId="{10D2124F-F784-4834-AA91-9045FEDCF079}" srcId="{940B12CF-5813-4E2A-9170-7D5638513E0B}" destId="{EE5CD2C2-6BFE-4F85-8A6B-87DE0D902A59}" srcOrd="3" destOrd="0" parTransId="{E866A880-052E-4674-ABF0-8927503A96C1}" sibTransId="{31C5D980-F062-4711-B288-31E910FE593D}"/>
    <dgm:cxn modelId="{459530F9-70F5-47E2-BD42-63355BC4339E}" srcId="{940B12CF-5813-4E2A-9170-7D5638513E0B}" destId="{7108F619-818E-4F24-99A3-DC2C0B026131}" srcOrd="4" destOrd="0" parTransId="{39A1CC56-C95F-4F9D-898A-AF38647FC586}" sibTransId="{D404416F-8A53-4EA7-84CD-351099230D99}"/>
    <dgm:cxn modelId="{9A8467AE-1F1D-475E-88B7-FF49A448B87A}" srcId="{940B12CF-5813-4E2A-9170-7D5638513E0B}" destId="{FA6DD9B3-4FBF-4C6B-B69C-03871D33AEE3}" srcOrd="1" destOrd="0" parTransId="{9A0EFFB7-6656-4EFA-B4FA-9D05DFCE3675}" sibTransId="{CCB2AEE9-2C6D-4638-920C-FE0EBDF4A50D}"/>
    <dgm:cxn modelId="{02BC3029-38B4-44AF-8060-75ACFE7EA414}" type="presParOf" srcId="{2B0DB150-333D-4FC9-891A-DF8E3CF6DD32}" destId="{52F776A2-E246-4952-81D6-7DF8E5879A84}" srcOrd="0" destOrd="0" presId="urn:microsoft.com/office/officeart/2005/8/layout/matrix3"/>
    <dgm:cxn modelId="{0A991D3E-9C7B-4E8B-BBCA-CA36D2385DEB}" type="presParOf" srcId="{2B0DB150-333D-4FC9-891A-DF8E3CF6DD32}" destId="{EC71F028-9766-4592-B8B9-D1893DB281C0}" srcOrd="1" destOrd="0" presId="urn:microsoft.com/office/officeart/2005/8/layout/matrix3"/>
    <dgm:cxn modelId="{C941C17E-7D8B-4902-ADAD-27215B06BF8D}" type="presParOf" srcId="{2B0DB150-333D-4FC9-891A-DF8E3CF6DD32}" destId="{1972A689-425F-44EC-B487-84AD3F34587F}" srcOrd="2" destOrd="0" presId="urn:microsoft.com/office/officeart/2005/8/layout/matrix3"/>
    <dgm:cxn modelId="{02C5FF6B-DCD4-44DE-B86B-F57BB5A28A88}" type="presParOf" srcId="{2B0DB150-333D-4FC9-891A-DF8E3CF6DD32}" destId="{0AD95CBD-17D4-44BD-A81D-2AB5F4081BA3}" srcOrd="3" destOrd="0" presId="urn:microsoft.com/office/officeart/2005/8/layout/matrix3"/>
    <dgm:cxn modelId="{597FCEDB-4EA5-4575-9CB6-53865AA90365}" type="presParOf" srcId="{2B0DB150-333D-4FC9-891A-DF8E3CF6DD32}" destId="{357BB9D0-C258-4D76-8152-934759D349E7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8F48288-EB0F-4B6F-B1EE-B6B597A3BEE6}">
      <dsp:nvSpPr>
        <dsp:cNvPr id="0" name=""/>
        <dsp:cNvSpPr/>
      </dsp:nvSpPr>
      <dsp:spPr>
        <a:xfrm>
          <a:off x="0" y="293872"/>
          <a:ext cx="7355160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E5C4268-526D-4D5A-A78F-7C1875A93F0B}">
      <dsp:nvSpPr>
        <dsp:cNvPr id="0" name=""/>
        <dsp:cNvSpPr/>
      </dsp:nvSpPr>
      <dsp:spPr>
        <a:xfrm>
          <a:off x="350160" y="72472"/>
          <a:ext cx="7003197" cy="4428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35000"/>
                <a:satMod val="253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42000"/>
                <a:satMod val="255000"/>
              </a:schemeClr>
            </a:gs>
            <a:gs pos="97000">
              <a:schemeClr val="accent1">
                <a:hueOff val="0"/>
                <a:satOff val="0"/>
                <a:lumOff val="0"/>
                <a:alphaOff val="0"/>
                <a:tint val="53000"/>
                <a:satMod val="2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94605" tIns="0" rIns="194605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noProof="0" dirty="0" smtClean="0"/>
            <a:t>Організація роботи</a:t>
          </a:r>
          <a:endParaRPr lang="uk-UA" sz="2000" kern="1200" noProof="0" dirty="0"/>
        </a:p>
      </dsp:txBody>
      <dsp:txXfrm>
        <a:off x="371776" y="94088"/>
        <a:ext cx="6959965" cy="399568"/>
      </dsp:txXfrm>
    </dsp:sp>
    <dsp:sp modelId="{4914097C-C0B8-480D-9EB4-E0DB50AF9417}">
      <dsp:nvSpPr>
        <dsp:cNvPr id="0" name=""/>
        <dsp:cNvSpPr/>
      </dsp:nvSpPr>
      <dsp:spPr>
        <a:xfrm>
          <a:off x="0" y="1180635"/>
          <a:ext cx="7355160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E0E49C8-DC2E-44A2-B694-EE88747AE557}">
      <dsp:nvSpPr>
        <dsp:cNvPr id="0" name=""/>
        <dsp:cNvSpPr/>
      </dsp:nvSpPr>
      <dsp:spPr>
        <a:xfrm>
          <a:off x="350160" y="752872"/>
          <a:ext cx="7003197" cy="64916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35000"/>
                <a:satMod val="253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42000"/>
                <a:satMod val="255000"/>
              </a:schemeClr>
            </a:gs>
            <a:gs pos="97000">
              <a:schemeClr val="accent1">
                <a:hueOff val="0"/>
                <a:satOff val="0"/>
                <a:lumOff val="0"/>
                <a:alphaOff val="0"/>
                <a:tint val="53000"/>
                <a:satMod val="2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94605" tIns="0" rIns="194605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noProof="0" dirty="0" smtClean="0"/>
            <a:t>Здійснення соціально-економічного аналізу та SWOT-аналізу</a:t>
          </a:r>
          <a:endParaRPr lang="uk-UA" sz="2000" kern="1200" noProof="0" dirty="0"/>
        </a:p>
      </dsp:txBody>
      <dsp:txXfrm>
        <a:off x="381849" y="784561"/>
        <a:ext cx="6939819" cy="585784"/>
      </dsp:txXfrm>
    </dsp:sp>
    <dsp:sp modelId="{F1157649-9EC0-4C21-BB88-5B17152B287E}">
      <dsp:nvSpPr>
        <dsp:cNvPr id="0" name=""/>
        <dsp:cNvSpPr/>
      </dsp:nvSpPr>
      <dsp:spPr>
        <a:xfrm>
          <a:off x="0" y="1861035"/>
          <a:ext cx="7355160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ED4B6FD-07C3-4BB2-A6D6-C4C147B7C10A}">
      <dsp:nvSpPr>
        <dsp:cNvPr id="0" name=""/>
        <dsp:cNvSpPr/>
      </dsp:nvSpPr>
      <dsp:spPr>
        <a:xfrm>
          <a:off x="350160" y="1639635"/>
          <a:ext cx="7003197" cy="4428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35000"/>
                <a:satMod val="253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42000"/>
                <a:satMod val="255000"/>
              </a:schemeClr>
            </a:gs>
            <a:gs pos="97000">
              <a:schemeClr val="accent1">
                <a:hueOff val="0"/>
                <a:satOff val="0"/>
                <a:lumOff val="0"/>
                <a:alphaOff val="0"/>
                <a:tint val="53000"/>
                <a:satMod val="2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94605" tIns="0" rIns="194605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noProof="0" dirty="0" smtClean="0"/>
            <a:t>Визначення Місії, стратегічного Бачення</a:t>
          </a:r>
          <a:endParaRPr lang="uk-UA" sz="2000" kern="1200" noProof="0" dirty="0"/>
        </a:p>
      </dsp:txBody>
      <dsp:txXfrm>
        <a:off x="371776" y="1661251"/>
        <a:ext cx="6959965" cy="399568"/>
      </dsp:txXfrm>
    </dsp:sp>
    <dsp:sp modelId="{42556966-0725-4118-B81C-97BFFCE9E98E}">
      <dsp:nvSpPr>
        <dsp:cNvPr id="0" name=""/>
        <dsp:cNvSpPr/>
      </dsp:nvSpPr>
      <dsp:spPr>
        <a:xfrm>
          <a:off x="0" y="2760727"/>
          <a:ext cx="7355160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DA2E66B-FA2D-45F0-B6E1-FF6B8E31EB97}">
      <dsp:nvSpPr>
        <dsp:cNvPr id="0" name=""/>
        <dsp:cNvSpPr/>
      </dsp:nvSpPr>
      <dsp:spPr>
        <a:xfrm>
          <a:off x="350160" y="2320035"/>
          <a:ext cx="7003197" cy="66209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35000"/>
                <a:satMod val="253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42000"/>
                <a:satMod val="255000"/>
              </a:schemeClr>
            </a:gs>
            <a:gs pos="97000">
              <a:schemeClr val="accent1">
                <a:hueOff val="0"/>
                <a:satOff val="0"/>
                <a:lumOff val="0"/>
                <a:alphaOff val="0"/>
                <a:tint val="53000"/>
                <a:satMod val="2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94605" tIns="0" rIns="194605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noProof="0" dirty="0" smtClean="0"/>
            <a:t>Формування стратегічних та операційних цілей із відповідними заходами</a:t>
          </a:r>
          <a:endParaRPr lang="uk-UA" sz="2000" kern="1200" noProof="0" dirty="0"/>
        </a:p>
      </dsp:txBody>
      <dsp:txXfrm>
        <a:off x="382481" y="2352356"/>
        <a:ext cx="6938555" cy="597450"/>
      </dsp:txXfrm>
    </dsp:sp>
    <dsp:sp modelId="{F96BC306-1B4E-4330-9EDA-4F8C02A2E7F1}">
      <dsp:nvSpPr>
        <dsp:cNvPr id="0" name=""/>
        <dsp:cNvSpPr/>
      </dsp:nvSpPr>
      <dsp:spPr>
        <a:xfrm>
          <a:off x="0" y="3441127"/>
          <a:ext cx="7355160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9B4A9B8-D735-4981-8034-080816232921}">
      <dsp:nvSpPr>
        <dsp:cNvPr id="0" name=""/>
        <dsp:cNvSpPr/>
      </dsp:nvSpPr>
      <dsp:spPr>
        <a:xfrm>
          <a:off x="350160" y="3219727"/>
          <a:ext cx="7003197" cy="4428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35000"/>
                <a:satMod val="253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42000"/>
                <a:satMod val="255000"/>
              </a:schemeClr>
            </a:gs>
            <a:gs pos="97000">
              <a:schemeClr val="accent1">
                <a:hueOff val="0"/>
                <a:satOff val="0"/>
                <a:lumOff val="0"/>
                <a:alphaOff val="0"/>
                <a:tint val="53000"/>
                <a:satMod val="2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94605" tIns="0" rIns="194605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noProof="0" dirty="0" smtClean="0"/>
            <a:t>Громадське обговорення та ухвалення Стратегії</a:t>
          </a:r>
          <a:endParaRPr lang="uk-UA" sz="2000" kern="1200" noProof="0" dirty="0"/>
        </a:p>
      </dsp:txBody>
      <dsp:txXfrm>
        <a:off x="371776" y="3241343"/>
        <a:ext cx="6959965" cy="399568"/>
      </dsp:txXfrm>
    </dsp:sp>
    <dsp:sp modelId="{B5C21278-ECA6-4467-977F-647B3A7FF908}">
      <dsp:nvSpPr>
        <dsp:cNvPr id="0" name=""/>
        <dsp:cNvSpPr/>
      </dsp:nvSpPr>
      <dsp:spPr>
        <a:xfrm>
          <a:off x="0" y="4121527"/>
          <a:ext cx="7355160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8081F31-1BD9-4B5F-9861-7000C795B13D}">
      <dsp:nvSpPr>
        <dsp:cNvPr id="0" name=""/>
        <dsp:cNvSpPr/>
      </dsp:nvSpPr>
      <dsp:spPr>
        <a:xfrm>
          <a:off x="350160" y="3900127"/>
          <a:ext cx="7003197" cy="4428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35000"/>
                <a:satMod val="253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42000"/>
                <a:satMod val="255000"/>
              </a:schemeClr>
            </a:gs>
            <a:gs pos="97000">
              <a:schemeClr val="accent1">
                <a:hueOff val="0"/>
                <a:satOff val="0"/>
                <a:lumOff val="0"/>
                <a:alphaOff val="0"/>
                <a:tint val="53000"/>
                <a:satMod val="2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94605" tIns="0" rIns="194605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noProof="0" dirty="0" smtClean="0"/>
            <a:t>Моніторинг та впровадження</a:t>
          </a:r>
          <a:endParaRPr lang="uk-UA" sz="2000" kern="1200" noProof="0" dirty="0"/>
        </a:p>
      </dsp:txBody>
      <dsp:txXfrm>
        <a:off x="371776" y="3921743"/>
        <a:ext cx="6959965" cy="39956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6B9AC51-DBA8-4CA9-8275-8159F4E3E2C0}">
      <dsp:nvSpPr>
        <dsp:cNvPr id="0" name=""/>
        <dsp:cNvSpPr/>
      </dsp:nvSpPr>
      <dsp:spPr>
        <a:xfrm>
          <a:off x="915" y="79639"/>
          <a:ext cx="3570247" cy="2142148"/>
        </a:xfrm>
        <a:prstGeom prst="rect">
          <a:avLst/>
        </a:prstGeom>
        <a:gradFill rotWithShape="0">
          <a:gsLst>
            <a:gs pos="0">
              <a:schemeClr val="accent3">
                <a:alpha val="90000"/>
                <a:hueOff val="0"/>
                <a:satOff val="0"/>
                <a:lumOff val="0"/>
                <a:alphaOff val="0"/>
                <a:tint val="35000"/>
                <a:satMod val="253000"/>
              </a:schemeClr>
            </a:gs>
            <a:gs pos="50000">
              <a:schemeClr val="accent3">
                <a:alpha val="90000"/>
                <a:hueOff val="0"/>
                <a:satOff val="0"/>
                <a:lumOff val="0"/>
                <a:alphaOff val="0"/>
                <a:tint val="42000"/>
                <a:satMod val="255000"/>
              </a:schemeClr>
            </a:gs>
            <a:gs pos="97000">
              <a:schemeClr val="accent3">
                <a:alpha val="90000"/>
                <a:hueOff val="0"/>
                <a:satOff val="0"/>
                <a:lumOff val="0"/>
                <a:alphaOff val="0"/>
                <a:tint val="53000"/>
                <a:satMod val="260000"/>
              </a:schemeClr>
            </a:gs>
            <a:gs pos="100000">
              <a:schemeClr val="accent3">
                <a:alpha val="90000"/>
                <a:hueOff val="0"/>
                <a:satOff val="0"/>
                <a:lumOff val="0"/>
                <a:alphaOff val="0"/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800" kern="1200" dirty="0" smtClean="0"/>
            <a:t>Високий рівень життя </a:t>
          </a:r>
          <a:endParaRPr lang="ru-RU" sz="3800" kern="1200" dirty="0"/>
        </a:p>
      </dsp:txBody>
      <dsp:txXfrm>
        <a:off x="915" y="79639"/>
        <a:ext cx="3570247" cy="2142148"/>
      </dsp:txXfrm>
    </dsp:sp>
    <dsp:sp modelId="{5350EFF0-DCD6-4F81-BA64-356A6FD140C7}">
      <dsp:nvSpPr>
        <dsp:cNvPr id="0" name=""/>
        <dsp:cNvSpPr/>
      </dsp:nvSpPr>
      <dsp:spPr>
        <a:xfrm>
          <a:off x="3928187" y="79639"/>
          <a:ext cx="3570247" cy="2142148"/>
        </a:xfrm>
        <a:prstGeom prst="rect">
          <a:avLst/>
        </a:prstGeom>
        <a:gradFill rotWithShape="0">
          <a:gsLst>
            <a:gs pos="0">
              <a:schemeClr val="accent3">
                <a:alpha val="90000"/>
                <a:hueOff val="0"/>
                <a:satOff val="0"/>
                <a:lumOff val="0"/>
                <a:alphaOff val="-20000"/>
                <a:tint val="35000"/>
                <a:satMod val="253000"/>
              </a:schemeClr>
            </a:gs>
            <a:gs pos="50000">
              <a:schemeClr val="accent3">
                <a:alpha val="90000"/>
                <a:hueOff val="0"/>
                <a:satOff val="0"/>
                <a:lumOff val="0"/>
                <a:alphaOff val="-20000"/>
                <a:tint val="42000"/>
                <a:satMod val="255000"/>
              </a:schemeClr>
            </a:gs>
            <a:gs pos="97000">
              <a:schemeClr val="accent3">
                <a:alpha val="90000"/>
                <a:hueOff val="0"/>
                <a:satOff val="0"/>
                <a:lumOff val="0"/>
                <a:alphaOff val="-20000"/>
                <a:tint val="53000"/>
                <a:satMod val="260000"/>
              </a:schemeClr>
            </a:gs>
            <a:gs pos="100000">
              <a:schemeClr val="accent3">
                <a:alpha val="90000"/>
                <a:hueOff val="0"/>
                <a:satOff val="0"/>
                <a:lumOff val="0"/>
                <a:alphaOff val="-20000"/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800" kern="1200" dirty="0" smtClean="0"/>
            <a:t>Багатоукладна економіка</a:t>
          </a:r>
          <a:endParaRPr lang="ru-RU" sz="3800" kern="1200" dirty="0"/>
        </a:p>
      </dsp:txBody>
      <dsp:txXfrm>
        <a:off x="3928187" y="79639"/>
        <a:ext cx="3570247" cy="2142148"/>
      </dsp:txXfrm>
    </dsp:sp>
    <dsp:sp modelId="{1FD6ED77-74B7-4B2F-A136-2823DB269658}">
      <dsp:nvSpPr>
        <dsp:cNvPr id="0" name=""/>
        <dsp:cNvSpPr/>
      </dsp:nvSpPr>
      <dsp:spPr>
        <a:xfrm>
          <a:off x="1964551" y="2578812"/>
          <a:ext cx="3570247" cy="2142148"/>
        </a:xfrm>
        <a:prstGeom prst="rect">
          <a:avLst/>
        </a:prstGeom>
        <a:gradFill rotWithShape="0">
          <a:gsLst>
            <a:gs pos="0">
              <a:schemeClr val="accent3">
                <a:alpha val="90000"/>
                <a:hueOff val="0"/>
                <a:satOff val="0"/>
                <a:lumOff val="0"/>
                <a:alphaOff val="-40000"/>
                <a:tint val="35000"/>
                <a:satMod val="253000"/>
              </a:schemeClr>
            </a:gs>
            <a:gs pos="50000">
              <a:schemeClr val="accent3">
                <a:alpha val="90000"/>
                <a:hueOff val="0"/>
                <a:satOff val="0"/>
                <a:lumOff val="0"/>
                <a:alphaOff val="-40000"/>
                <a:tint val="42000"/>
                <a:satMod val="255000"/>
              </a:schemeClr>
            </a:gs>
            <a:gs pos="97000">
              <a:schemeClr val="accent3">
                <a:alpha val="90000"/>
                <a:hueOff val="0"/>
                <a:satOff val="0"/>
                <a:lumOff val="0"/>
                <a:alphaOff val="-40000"/>
                <a:tint val="53000"/>
                <a:satMod val="260000"/>
              </a:schemeClr>
            </a:gs>
            <a:gs pos="100000">
              <a:schemeClr val="accent3">
                <a:alpha val="90000"/>
                <a:hueOff val="0"/>
                <a:satOff val="0"/>
                <a:lumOff val="0"/>
                <a:alphaOff val="-40000"/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800" kern="1200" dirty="0" smtClean="0"/>
            <a:t>Збалансований розвиток</a:t>
          </a:r>
          <a:endParaRPr lang="ru-RU" sz="3800" kern="1200" dirty="0"/>
        </a:p>
      </dsp:txBody>
      <dsp:txXfrm>
        <a:off x="1964551" y="2578812"/>
        <a:ext cx="3570247" cy="214214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1BFF415-74DD-4784-915D-DA5898837F76}">
      <dsp:nvSpPr>
        <dsp:cNvPr id="0" name=""/>
        <dsp:cNvSpPr/>
      </dsp:nvSpPr>
      <dsp:spPr>
        <a:xfrm>
          <a:off x="-5791994" y="-886668"/>
          <a:ext cx="6896993" cy="6896993"/>
        </a:xfrm>
        <a:prstGeom prst="blockArc">
          <a:avLst>
            <a:gd name="adj1" fmla="val 18900000"/>
            <a:gd name="adj2" fmla="val 2700000"/>
            <a:gd name="adj3" fmla="val 313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265B5A2-AC33-4D25-9A49-F504DB6FF05E}">
      <dsp:nvSpPr>
        <dsp:cNvPr id="0" name=""/>
        <dsp:cNvSpPr/>
      </dsp:nvSpPr>
      <dsp:spPr>
        <a:xfrm>
          <a:off x="711163" y="512365"/>
          <a:ext cx="6820940" cy="1024731"/>
        </a:xfrm>
        <a:prstGeom prst="rect">
          <a:avLst/>
        </a:prstGeom>
        <a:solidFill>
          <a:schemeClr val="tx2">
            <a:lumMod val="20000"/>
            <a:lumOff val="80000"/>
          </a:schemeClr>
        </a:soli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13380" tIns="53340" rIns="53340" bIns="5334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РОЗВИТОК ЛЮДСЬКИХ РЕСУРСІВ ТА ЗАБЕЗПЕЧЕННЯ ВИСОКОЇ ЯКОСТІ ЖИТТЯ</a:t>
          </a:r>
          <a:endParaRPr lang="ru-RU" sz="2100" kern="1200" dirty="0"/>
        </a:p>
      </dsp:txBody>
      <dsp:txXfrm>
        <a:off x="711163" y="512365"/>
        <a:ext cx="6820940" cy="1024731"/>
      </dsp:txXfrm>
    </dsp:sp>
    <dsp:sp modelId="{0EA58A13-6486-4016-A46E-2EC8FEB1FB4C}">
      <dsp:nvSpPr>
        <dsp:cNvPr id="0" name=""/>
        <dsp:cNvSpPr/>
      </dsp:nvSpPr>
      <dsp:spPr>
        <a:xfrm>
          <a:off x="70706" y="384274"/>
          <a:ext cx="1280913" cy="1280913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35000"/>
                <a:satMod val="253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tint val="42000"/>
                <a:satMod val="255000"/>
              </a:schemeClr>
            </a:gs>
            <a:gs pos="97000">
              <a:schemeClr val="lt1">
                <a:hueOff val="0"/>
                <a:satOff val="0"/>
                <a:lumOff val="0"/>
                <a:alphaOff val="0"/>
                <a:tint val="53000"/>
                <a:satMod val="26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BE196FF8-EF42-4C21-BF4E-436DBAA34EFA}">
      <dsp:nvSpPr>
        <dsp:cNvPr id="0" name=""/>
        <dsp:cNvSpPr/>
      </dsp:nvSpPr>
      <dsp:spPr>
        <a:xfrm>
          <a:off x="1083653" y="2049462"/>
          <a:ext cx="6448450" cy="1024731"/>
        </a:xfrm>
        <a:prstGeom prst="rect">
          <a:avLst/>
        </a:prstGeom>
        <a:solidFill>
          <a:schemeClr val="tx2">
            <a:lumMod val="20000"/>
            <a:lumOff val="80000"/>
          </a:schemeClr>
        </a:soli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13380" tIns="53340" rIns="53340" bIns="5334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ВИСОКИЙ РІВЕНЬ КОНКУРЕНТОСПРОМОЖНОСТІ ЕКОНОМІКИ РЕГІОНУ</a:t>
          </a:r>
          <a:endParaRPr lang="ru-RU" sz="2100" kern="1200" dirty="0"/>
        </a:p>
      </dsp:txBody>
      <dsp:txXfrm>
        <a:off x="1083653" y="2049462"/>
        <a:ext cx="6448450" cy="1024731"/>
      </dsp:txXfrm>
    </dsp:sp>
    <dsp:sp modelId="{BCF3C76C-74A5-4BB4-BF3D-CB6A58F5BC93}">
      <dsp:nvSpPr>
        <dsp:cNvPr id="0" name=""/>
        <dsp:cNvSpPr/>
      </dsp:nvSpPr>
      <dsp:spPr>
        <a:xfrm>
          <a:off x="443196" y="1921370"/>
          <a:ext cx="1280913" cy="1280913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35000"/>
                <a:satMod val="253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tint val="42000"/>
                <a:satMod val="255000"/>
              </a:schemeClr>
            </a:gs>
            <a:gs pos="97000">
              <a:schemeClr val="lt1">
                <a:hueOff val="0"/>
                <a:satOff val="0"/>
                <a:lumOff val="0"/>
                <a:alphaOff val="0"/>
                <a:tint val="53000"/>
                <a:satMod val="26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9666595F-8ED3-4E96-8B30-BAD8631CF4D0}">
      <dsp:nvSpPr>
        <dsp:cNvPr id="0" name=""/>
        <dsp:cNvSpPr/>
      </dsp:nvSpPr>
      <dsp:spPr>
        <a:xfrm>
          <a:off x="711163" y="3586559"/>
          <a:ext cx="6820940" cy="1024731"/>
        </a:xfrm>
        <a:prstGeom prst="rect">
          <a:avLst/>
        </a:prstGeom>
        <a:solidFill>
          <a:schemeClr val="tx2">
            <a:lumMod val="20000"/>
            <a:lumOff val="80000"/>
          </a:schemeClr>
        </a:soli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13380" tIns="53340" rIns="53340" bIns="5334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ЗБАЛАНСОВАНИЙ РОЗВИТОК ТЕРИТОРІЙ</a:t>
          </a:r>
          <a:endParaRPr lang="ru-RU" sz="2100" kern="1200" dirty="0"/>
        </a:p>
      </dsp:txBody>
      <dsp:txXfrm>
        <a:off x="711163" y="3586559"/>
        <a:ext cx="6820940" cy="1024731"/>
      </dsp:txXfrm>
    </dsp:sp>
    <dsp:sp modelId="{FD2541CB-8A51-4A21-B43B-EE01F4DBBF21}">
      <dsp:nvSpPr>
        <dsp:cNvPr id="0" name=""/>
        <dsp:cNvSpPr/>
      </dsp:nvSpPr>
      <dsp:spPr>
        <a:xfrm>
          <a:off x="70706" y="3458467"/>
          <a:ext cx="1280913" cy="1280913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35000"/>
                <a:satMod val="253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tint val="42000"/>
                <a:satMod val="255000"/>
              </a:schemeClr>
            </a:gs>
            <a:gs pos="97000">
              <a:schemeClr val="lt1">
                <a:hueOff val="0"/>
                <a:satOff val="0"/>
                <a:lumOff val="0"/>
                <a:alphaOff val="0"/>
                <a:tint val="53000"/>
                <a:satMod val="26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A708B3F-D727-4A11-82A9-CE7055B05E01}">
      <dsp:nvSpPr>
        <dsp:cNvPr id="0" name=""/>
        <dsp:cNvSpPr/>
      </dsp:nvSpPr>
      <dsp:spPr>
        <a:xfrm>
          <a:off x="0" y="216025"/>
          <a:ext cx="7384864" cy="463036"/>
        </a:xfrm>
        <a:prstGeom prst="roundRect">
          <a:avLst/>
        </a:prstGeom>
        <a:solidFill>
          <a:schemeClr val="tx2">
            <a:lumMod val="40000"/>
            <a:lumOff val="60000"/>
            <a:alpha val="9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Система моніторингу включає:</a:t>
          </a:r>
          <a:endParaRPr lang="ru-RU" sz="2400" kern="1200" dirty="0"/>
        </a:p>
      </dsp:txBody>
      <dsp:txXfrm>
        <a:off x="22604" y="238629"/>
        <a:ext cx="7339656" cy="417828"/>
      </dsp:txXfrm>
    </dsp:sp>
    <dsp:sp modelId="{14CFEDCC-C16F-4E37-B6BA-467400469E52}">
      <dsp:nvSpPr>
        <dsp:cNvPr id="0" name=""/>
        <dsp:cNvSpPr/>
      </dsp:nvSpPr>
      <dsp:spPr>
        <a:xfrm>
          <a:off x="0" y="679061"/>
          <a:ext cx="7384864" cy="140916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34469" tIns="25400" rIns="142240" bIns="25400" numCol="1" spcCol="1270" anchor="t" anchorCtr="0">
          <a:noAutofit/>
        </a:bodyPr>
        <a:lstStyle/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uk-UA" sz="2000" kern="1200" dirty="0" smtClean="0"/>
            <a:t>Орган з моніторингу; </a:t>
          </a:r>
          <a:endParaRPr lang="ru-RU" sz="2000" kern="1200" dirty="0"/>
        </a:p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uk-UA" sz="2000" kern="1200" dirty="0" smtClean="0"/>
            <a:t>Документ (Положення) про систему моніторингу виконання Стратегії;</a:t>
          </a:r>
          <a:endParaRPr lang="ru-RU" sz="2000" kern="1200" dirty="0"/>
        </a:p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uk-UA" sz="2000" kern="1200" dirty="0" smtClean="0"/>
            <a:t>систему індикаторів (результатів) впровадження Стратегії (кількісні та якісні показники).</a:t>
          </a:r>
          <a:endParaRPr lang="ru-RU" sz="2000" kern="1200" dirty="0"/>
        </a:p>
      </dsp:txBody>
      <dsp:txXfrm>
        <a:off x="0" y="679061"/>
        <a:ext cx="7384864" cy="140916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92FD58B-D155-484D-8BC1-88ED6D3F90BF}">
      <dsp:nvSpPr>
        <dsp:cNvPr id="0" name=""/>
        <dsp:cNvSpPr/>
      </dsp:nvSpPr>
      <dsp:spPr>
        <a:xfrm>
          <a:off x="0" y="545"/>
          <a:ext cx="7344816" cy="861119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35000"/>
                <a:satMod val="253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42000"/>
                <a:satMod val="255000"/>
              </a:schemeClr>
            </a:gs>
            <a:gs pos="97000">
              <a:schemeClr val="accent1">
                <a:hueOff val="0"/>
                <a:satOff val="0"/>
                <a:lumOff val="0"/>
                <a:alphaOff val="0"/>
                <a:tint val="53000"/>
                <a:satMod val="2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noProof="0" dirty="0" smtClean="0"/>
            <a:t>У ході моніторингу Стратегії буде вирішуватись низка завдань:</a:t>
          </a:r>
          <a:endParaRPr lang="uk-UA" sz="2400" kern="1200" noProof="0" dirty="0"/>
        </a:p>
      </dsp:txBody>
      <dsp:txXfrm>
        <a:off x="42036" y="42581"/>
        <a:ext cx="7260744" cy="777047"/>
      </dsp:txXfrm>
    </dsp:sp>
    <dsp:sp modelId="{9FD5244A-B9A6-417F-8AD6-6BCAC63F587E}">
      <dsp:nvSpPr>
        <dsp:cNvPr id="0" name=""/>
        <dsp:cNvSpPr/>
      </dsp:nvSpPr>
      <dsp:spPr>
        <a:xfrm>
          <a:off x="0" y="863961"/>
          <a:ext cx="7344816" cy="22295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33198" tIns="25400" rIns="142240" bIns="25400" numCol="1" spcCol="1270" anchor="t" anchorCtr="0">
          <a:noAutofit/>
        </a:bodyPr>
        <a:lstStyle/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uk-UA" sz="2000" kern="1200" noProof="0" dirty="0" smtClean="0"/>
            <a:t>Контроль за реалізацією Стратегії в цілому.</a:t>
          </a:r>
          <a:endParaRPr lang="uk-UA" sz="2000" kern="1200" noProof="0" dirty="0"/>
        </a:p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uk-UA" sz="2000" kern="1200" noProof="0" dirty="0" smtClean="0"/>
            <a:t>Оцінка ступеню досягнення прогресу за стратегічними цілями, просування до операційних цілей.</a:t>
          </a:r>
          <a:endParaRPr lang="uk-UA" sz="2000" kern="1200" noProof="0" dirty="0"/>
        </a:p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uk-UA" sz="2000" kern="1200" noProof="0" dirty="0" smtClean="0"/>
            <a:t>Аналіз інформації щодо змін зовнішніх та внутрішніх факторів розвитку регіону для уточнення та корегування (актуалізації) цілей Стратегії.</a:t>
          </a:r>
          <a:endParaRPr lang="uk-UA" sz="2000" kern="1200" noProof="0" dirty="0"/>
        </a:p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uk-UA" sz="2000" kern="1200" noProof="0" dirty="0" smtClean="0"/>
            <a:t>Підтримка в робочому стані органів та структури стратегічного планування.</a:t>
          </a:r>
          <a:endParaRPr lang="uk-UA" sz="2000" kern="1200" noProof="0" dirty="0"/>
        </a:p>
      </dsp:txBody>
      <dsp:txXfrm>
        <a:off x="0" y="863961"/>
        <a:ext cx="7344816" cy="2229539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2F776A2-E246-4952-81D6-7DF8E5879A84}">
      <dsp:nvSpPr>
        <dsp:cNvPr id="0" name=""/>
        <dsp:cNvSpPr/>
      </dsp:nvSpPr>
      <dsp:spPr>
        <a:xfrm>
          <a:off x="1348740" y="0"/>
          <a:ext cx="4800600" cy="4800600"/>
        </a:xfrm>
        <a:prstGeom prst="diamond">
          <a:avLst/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prstMaterial="plastic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C71F028-9766-4592-B8B9-D1893DB281C0}">
      <dsp:nvSpPr>
        <dsp:cNvPr id="0" name=""/>
        <dsp:cNvSpPr/>
      </dsp:nvSpPr>
      <dsp:spPr>
        <a:xfrm>
          <a:off x="1480207" y="469031"/>
          <a:ext cx="2233387" cy="1872234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dirty="0" smtClean="0"/>
            <a:t>вхідні індикатори, що характеризують ресурси та їх обсяг;</a:t>
          </a:r>
          <a:endParaRPr lang="ru-RU" sz="2000" kern="1200" dirty="0"/>
        </a:p>
      </dsp:txBody>
      <dsp:txXfrm>
        <a:off x="1571602" y="560426"/>
        <a:ext cx="2050597" cy="1689444"/>
      </dsp:txXfrm>
    </dsp:sp>
    <dsp:sp modelId="{1972A689-425F-44EC-B487-84AD3F34587F}">
      <dsp:nvSpPr>
        <dsp:cNvPr id="0" name=""/>
        <dsp:cNvSpPr/>
      </dsp:nvSpPr>
      <dsp:spPr>
        <a:xfrm>
          <a:off x="3784465" y="469031"/>
          <a:ext cx="2231066" cy="1872234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dirty="0" smtClean="0"/>
            <a:t>індикатори процесу, що характеризують шлях, за яким здійснюються</a:t>
          </a:r>
          <a:endParaRPr lang="ru-RU" sz="2000" kern="1200" dirty="0"/>
        </a:p>
      </dsp:txBody>
      <dsp:txXfrm>
        <a:off x="3875860" y="560426"/>
        <a:ext cx="2048276" cy="1689444"/>
      </dsp:txXfrm>
    </dsp:sp>
    <dsp:sp modelId="{0AD95CBD-17D4-44BD-A81D-2AB5F4081BA3}">
      <dsp:nvSpPr>
        <dsp:cNvPr id="0" name=""/>
        <dsp:cNvSpPr/>
      </dsp:nvSpPr>
      <dsp:spPr>
        <a:xfrm>
          <a:off x="1480207" y="2485264"/>
          <a:ext cx="2233387" cy="1872234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dirty="0" smtClean="0"/>
            <a:t>заходи з визначеними ресурсами;</a:t>
          </a:r>
          <a:endParaRPr lang="ru-RU" sz="2000" kern="1200" dirty="0"/>
        </a:p>
      </dsp:txBody>
      <dsp:txXfrm>
        <a:off x="1571602" y="2576659"/>
        <a:ext cx="2050597" cy="1689444"/>
      </dsp:txXfrm>
    </dsp:sp>
    <dsp:sp modelId="{357BB9D0-C258-4D76-8152-934759D349E7}">
      <dsp:nvSpPr>
        <dsp:cNvPr id="0" name=""/>
        <dsp:cNvSpPr/>
      </dsp:nvSpPr>
      <dsp:spPr>
        <a:xfrm>
          <a:off x="3856452" y="2485264"/>
          <a:ext cx="2160258" cy="1872234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dirty="0" smtClean="0"/>
            <a:t>індикатори випуску, що характеризують фізичний обсяг товарів та послуг;</a:t>
          </a:r>
          <a:endParaRPr lang="ru-RU" sz="2000" kern="1200" dirty="0"/>
        </a:p>
      </dsp:txBody>
      <dsp:txXfrm>
        <a:off x="3947847" y="2576659"/>
        <a:ext cx="1977468" cy="168944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29.03.2020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29.03.2020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29.03.2020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29.03.2020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29.03.2020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29.03.2020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29.03.2020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29.03.2020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5.xml"/><Relationship Id="rId3" Type="http://schemas.openxmlformats.org/officeDocument/2006/relationships/diagramLayout" Target="../diagrams/layout4.xml"/><Relationship Id="rId7" Type="http://schemas.openxmlformats.org/officeDocument/2006/relationships/diagramData" Target="../diagrams/data5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11" Type="http://schemas.microsoft.com/office/2007/relationships/diagramDrawing" Target="../diagrams/drawing5.xml"/><Relationship Id="rId5" Type="http://schemas.openxmlformats.org/officeDocument/2006/relationships/diagramColors" Target="../diagrams/colors4.xml"/><Relationship Id="rId10" Type="http://schemas.openxmlformats.org/officeDocument/2006/relationships/diagramColors" Target="../diagrams/colors5.xml"/><Relationship Id="rId4" Type="http://schemas.openxmlformats.org/officeDocument/2006/relationships/diagramQuickStyle" Target="../diagrams/quickStyle4.xml"/><Relationship Id="rId9" Type="http://schemas.openxmlformats.org/officeDocument/2006/relationships/diagramQuickStyle" Target="../diagrams/quickStyle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75656" y="1412776"/>
            <a:ext cx="7406640" cy="1472184"/>
          </a:xfrm>
        </p:spPr>
        <p:txBody>
          <a:bodyPr>
            <a:noAutofit/>
          </a:bodyPr>
          <a:lstStyle/>
          <a:p>
            <a:pPr algn="ctr"/>
            <a:r>
              <a:rPr lang="uk-UA" sz="4400" b="1" dirty="0" smtClean="0"/>
              <a:t>Презентація на тему :</a:t>
            </a:r>
            <a:br>
              <a:rPr lang="uk-UA" sz="4400" b="1" dirty="0" smtClean="0"/>
            </a:br>
            <a:r>
              <a:rPr lang="uk-UA" sz="4400" b="1" dirty="0" smtClean="0"/>
              <a:t>«Аналіз стратегії розвитку Полтавського регіону»</a:t>
            </a:r>
            <a:endParaRPr lang="ru-RU" sz="44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23728" y="3933056"/>
            <a:ext cx="6649616" cy="2232248"/>
          </a:xfrm>
        </p:spPr>
        <p:txBody>
          <a:bodyPr>
            <a:normAutofit fontScale="47500" lnSpcReduction="20000"/>
          </a:bodyPr>
          <a:lstStyle/>
          <a:p>
            <a:pPr algn="r"/>
            <a:r>
              <a:rPr lang="uk-UA" sz="4800" dirty="0" smtClean="0"/>
              <a:t>Виконала: студентка 2 курсу</a:t>
            </a:r>
          </a:p>
          <a:p>
            <a:pPr algn="r"/>
            <a:r>
              <a:rPr lang="uk-UA" sz="4800" dirty="0" smtClean="0"/>
              <a:t>факультету менеджменту</a:t>
            </a:r>
          </a:p>
          <a:p>
            <a:pPr algn="r"/>
            <a:r>
              <a:rPr lang="uk-UA" sz="4800" dirty="0" smtClean="0"/>
              <a:t>групи ГКТС 6.0738-2</a:t>
            </a:r>
          </a:p>
          <a:p>
            <a:pPr algn="r"/>
            <a:r>
              <a:rPr lang="uk-UA" sz="4800" dirty="0" err="1" smtClean="0"/>
              <a:t>Мастюгіна</a:t>
            </a:r>
            <a:r>
              <a:rPr lang="uk-UA" sz="4800" dirty="0" smtClean="0"/>
              <a:t> Валерія</a:t>
            </a:r>
          </a:p>
          <a:p>
            <a:pPr algn="r"/>
            <a:r>
              <a:rPr lang="uk-UA" sz="4800" dirty="0" smtClean="0"/>
              <a:t>Перевірив: Карпенко Андрій Володимирович </a:t>
            </a:r>
          </a:p>
          <a:p>
            <a:endParaRPr lang="ru-RU" sz="4800" dirty="0"/>
          </a:p>
          <a:p>
            <a:endParaRPr lang="uk-UA" dirty="0" smtClean="0"/>
          </a:p>
        </p:txBody>
      </p:sp>
    </p:spTree>
    <p:extLst>
      <p:ext uri="{BB962C8B-B14F-4D97-AF65-F5344CB8AC3E}">
        <p14:creationId xmlns:p14="http://schemas.microsoft.com/office/powerpoint/2010/main" val="25617916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-171400"/>
            <a:ext cx="7498080" cy="1143000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Моніторинг виконання стратегії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18552211"/>
              </p:ext>
            </p:extLst>
          </p:nvPr>
        </p:nvGraphicFramePr>
        <p:xfrm>
          <a:off x="1403648" y="764704"/>
          <a:ext cx="7384864" cy="2304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443792357"/>
              </p:ext>
            </p:extLst>
          </p:nvPr>
        </p:nvGraphicFramePr>
        <p:xfrm>
          <a:off x="1475656" y="3212976"/>
          <a:ext cx="7344816" cy="30963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8868787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dirty="0" smtClean="0"/>
              <a:t>Індикатори моніторингу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9122430"/>
              </p:ext>
            </p:extLst>
          </p:nvPr>
        </p:nvGraphicFramePr>
        <p:xfrm>
          <a:off x="1435608" y="1447800"/>
          <a:ext cx="749808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11947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116632"/>
            <a:ext cx="8352928" cy="1467544"/>
          </a:xfrm>
        </p:spPr>
        <p:txBody>
          <a:bodyPr>
            <a:noAutofit/>
          </a:bodyPr>
          <a:lstStyle/>
          <a:p>
            <a:r>
              <a:rPr lang="uk-UA" sz="2400" dirty="0" smtClean="0"/>
              <a:t>Узгодженість Стратегічних цілей Стратегії регіонального розвитку Полтавської області з цілями Державної стратегії регіонального </a:t>
            </a:r>
            <a:r>
              <a:rPr lang="uk-UA" sz="2400" dirty="0" smtClean="0"/>
              <a:t>розвитку:</a:t>
            </a:r>
            <a:endParaRPr lang="uk-UA" sz="24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39" t="17088" r="8667" b="15065"/>
          <a:stretch/>
        </p:blipFill>
        <p:spPr bwMode="auto">
          <a:xfrm>
            <a:off x="1115616" y="1916832"/>
            <a:ext cx="7861065" cy="3672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044520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116632"/>
            <a:ext cx="8681008" cy="1143000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Узгодженість Стратегії з основними аспектами регіонального розвитку</a:t>
            </a:r>
            <a:endParaRPr lang="uk-UA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46" t="22724" r="18056" b="13547"/>
          <a:stretch/>
        </p:blipFill>
        <p:spPr bwMode="auto">
          <a:xfrm>
            <a:off x="1259632" y="1700808"/>
            <a:ext cx="7510874" cy="4104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629787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Висновок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uk-UA" dirty="0" smtClean="0"/>
              <a:t>Полтавщина – край суспільної злагоди та стабільності, що ґрунтуються на високому рівні життя, ефективній багатоукладній економіці та віковічних українських традиціях. </a:t>
            </a:r>
          </a:p>
          <a:p>
            <a:r>
              <a:rPr lang="uk-UA" dirty="0" smtClean="0"/>
              <a:t>Головні ідеї : соціальна стабільність, багатоукладна економіка, що дає якість життя та український дух.</a:t>
            </a:r>
          </a:p>
          <a:p>
            <a:r>
              <a:rPr lang="uk-UA" dirty="0" smtClean="0"/>
              <a:t>Досягнення мети розвитку області відбувається через реалізацію певного набору стратегічних та операційних цілей, які базовані на комплексних конкурентних перевагах області.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1037203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2204864"/>
            <a:ext cx="7776864" cy="1930226"/>
          </a:xfrm>
        </p:spPr>
        <p:txBody>
          <a:bodyPr>
            <a:noAutofit/>
          </a:bodyPr>
          <a:lstStyle/>
          <a:p>
            <a:r>
              <a:rPr lang="uk-UA" sz="6000" dirty="0" smtClean="0"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ДЯКУЮ ЗА УВАГУ!</a:t>
            </a:r>
            <a:endParaRPr lang="ru-RU" sz="6000" dirty="0"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042843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Етапи розробки стратегії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99118899"/>
              </p:ext>
            </p:extLst>
          </p:nvPr>
        </p:nvGraphicFramePr>
        <p:xfrm>
          <a:off x="899592" y="1556792"/>
          <a:ext cx="735516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2333954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331640" y="116632"/>
            <a:ext cx="6048672" cy="822920"/>
          </a:xfrm>
        </p:spPr>
        <p:txBody>
          <a:bodyPr/>
          <a:lstStyle/>
          <a:p>
            <a:r>
              <a:rPr lang="uk-UA" dirty="0" smtClean="0"/>
              <a:t>Основні переваги </a:t>
            </a:r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259632" y="908720"/>
            <a:ext cx="7776864" cy="5832648"/>
          </a:xfrm>
        </p:spPr>
        <p:txBody>
          <a:bodyPr>
            <a:normAutofit/>
          </a:bodyPr>
          <a:lstStyle/>
          <a:p>
            <a:r>
              <a:rPr lang="uk-UA" sz="2000" dirty="0" smtClean="0"/>
              <a:t>Наявність великої кількості продуктивних сільськогосподарських земель</a:t>
            </a:r>
          </a:p>
          <a:p>
            <a:r>
              <a:rPr lang="uk-UA" sz="2000" dirty="0" smtClean="0"/>
              <a:t>Сприятливий клімат для ведення ефективного сільського господарства та рекреації</a:t>
            </a:r>
          </a:p>
          <a:p>
            <a:r>
              <a:rPr lang="uk-UA" sz="2000" dirty="0" smtClean="0"/>
              <a:t>Потужний агропромисловий комплекс (АПК)</a:t>
            </a:r>
          </a:p>
          <a:p>
            <a:r>
              <a:rPr lang="uk-UA" sz="2000" dirty="0" smtClean="0"/>
              <a:t>Вигідне географічне розміщення</a:t>
            </a:r>
          </a:p>
          <a:p>
            <a:r>
              <a:rPr lang="uk-UA" sz="2000" dirty="0" smtClean="0"/>
              <a:t>Багатий курортно-рекреаційний потенціал</a:t>
            </a:r>
          </a:p>
          <a:p>
            <a:r>
              <a:rPr lang="uk-UA" sz="2000" dirty="0" smtClean="0"/>
              <a:t>Великі поклади корисних копалин</a:t>
            </a:r>
          </a:p>
          <a:p>
            <a:r>
              <a:rPr lang="uk-UA" sz="2000" dirty="0" smtClean="0"/>
              <a:t>Високий рівень освіченості населення</a:t>
            </a:r>
          </a:p>
          <a:p>
            <a:r>
              <a:rPr lang="uk-UA" sz="2000" dirty="0" smtClean="0"/>
              <a:t>Наявність земельної ділянки під індустріальний парк</a:t>
            </a:r>
          </a:p>
          <a:p>
            <a:r>
              <a:rPr lang="uk-UA" sz="2000" dirty="0" smtClean="0"/>
              <a:t>Високорозвинена харчова промисловість </a:t>
            </a:r>
          </a:p>
          <a:p>
            <a:r>
              <a:rPr lang="uk-UA" sz="2000" dirty="0" smtClean="0"/>
              <a:t>Розвинений нафтогазовий та машинобудівний комплекс</a:t>
            </a:r>
          </a:p>
          <a:p>
            <a:r>
              <a:rPr lang="uk-UA" sz="2000" dirty="0" smtClean="0"/>
              <a:t>Розгалужена транспортна мережа</a:t>
            </a:r>
          </a:p>
          <a:p>
            <a:r>
              <a:rPr lang="uk-UA" sz="2000" dirty="0" smtClean="0"/>
              <a:t>Високі запаси якісних підземних вод</a:t>
            </a:r>
          </a:p>
          <a:p>
            <a:r>
              <a:rPr lang="uk-UA" sz="2000" dirty="0" smtClean="0"/>
              <a:t>Наявність місцевих історичних, культурних, мистецьких брендів</a:t>
            </a:r>
          </a:p>
          <a:p>
            <a:endParaRPr lang="ru-RU" sz="2000" dirty="0" smtClean="0"/>
          </a:p>
          <a:p>
            <a:endParaRPr lang="ru-RU" sz="2000" dirty="0" smtClean="0"/>
          </a:p>
          <a:p>
            <a:pPr marL="0" indent="0">
              <a:buNone/>
            </a:pPr>
            <a:endParaRPr lang="uk-UA" sz="2000" dirty="0" smtClean="0"/>
          </a:p>
          <a:p>
            <a:pPr marL="0" indent="0">
              <a:buNone/>
            </a:pPr>
            <a:endParaRPr lang="uk-UA" sz="2000" dirty="0"/>
          </a:p>
          <a:p>
            <a:pPr marL="0" indent="0">
              <a:buNone/>
            </a:pP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8901993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-243408"/>
            <a:ext cx="7498080" cy="1143000"/>
          </a:xfrm>
        </p:spPr>
        <p:txBody>
          <a:bodyPr/>
          <a:lstStyle/>
          <a:p>
            <a:r>
              <a:rPr lang="uk-UA" dirty="0" smtClean="0"/>
              <a:t>Основні недоліки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620688"/>
            <a:ext cx="8172400" cy="6768752"/>
          </a:xfrm>
        </p:spPr>
        <p:txBody>
          <a:bodyPr>
            <a:normAutofit fontScale="25000" lnSpcReduction="20000"/>
          </a:bodyPr>
          <a:lstStyle/>
          <a:p>
            <a:r>
              <a:rPr lang="uk-UA" sz="6800" dirty="0" smtClean="0"/>
              <a:t>Низька якість транспортної мережі та руйнація доріг</a:t>
            </a:r>
          </a:p>
          <a:p>
            <a:r>
              <a:rPr lang="uk-UA" sz="6800" dirty="0" smtClean="0"/>
              <a:t>Зношеність комунальної інженерної інфраструктури, основних фондів</a:t>
            </a:r>
          </a:p>
          <a:p>
            <a:r>
              <a:rPr lang="uk-UA" sz="6800" dirty="0" smtClean="0"/>
              <a:t>Відсутність товарних портів для експорту сільськогосподарської продукції</a:t>
            </a:r>
          </a:p>
          <a:p>
            <a:r>
              <a:rPr lang="uk-UA" sz="6800" dirty="0" smtClean="0"/>
              <a:t>Слаборозвинутий малий та середній бізнес (МСБ)</a:t>
            </a:r>
          </a:p>
          <a:p>
            <a:r>
              <a:rPr lang="uk-UA" sz="6800" dirty="0" smtClean="0"/>
              <a:t>Складна демографічна ситуація, низький рівень народжуваності та високий рівень смертності</a:t>
            </a:r>
          </a:p>
          <a:p>
            <a:r>
              <a:rPr lang="uk-UA" sz="6800" dirty="0" smtClean="0"/>
              <a:t>Низька інноваційна активність</a:t>
            </a:r>
          </a:p>
          <a:p>
            <a:r>
              <a:rPr lang="uk-UA" sz="6800" dirty="0" smtClean="0"/>
              <a:t>Висока енергоємність та </a:t>
            </a:r>
            <a:r>
              <a:rPr lang="uk-UA" sz="6800" dirty="0" err="1" smtClean="0"/>
              <a:t>ресурсоємність</a:t>
            </a:r>
            <a:r>
              <a:rPr lang="uk-UA" sz="6800" dirty="0" smtClean="0"/>
              <a:t> виробництва</a:t>
            </a:r>
          </a:p>
          <a:p>
            <a:r>
              <a:rPr lang="uk-UA" sz="6800" dirty="0" smtClean="0"/>
              <a:t>Низька екологічна свідомість мешканців</a:t>
            </a:r>
          </a:p>
          <a:p>
            <a:r>
              <a:rPr lang="uk-UA" sz="6800" dirty="0" smtClean="0"/>
              <a:t>Низький рівень патріотичного виховання у закладах освіти</a:t>
            </a:r>
          </a:p>
          <a:p>
            <a:r>
              <a:rPr lang="uk-UA" sz="6800" dirty="0" smtClean="0"/>
              <a:t>Низький рівень культури сфері послуг</a:t>
            </a:r>
          </a:p>
          <a:p>
            <a:r>
              <a:rPr lang="uk-UA" sz="6800" dirty="0" smtClean="0"/>
              <a:t>Відсутність регулювання контролю за внесенням хімікатів у ґрунти та сівозмінами</a:t>
            </a:r>
          </a:p>
          <a:p>
            <a:r>
              <a:rPr lang="uk-UA" sz="6800" dirty="0" smtClean="0"/>
              <a:t>Міжрайонні диспропорції у соціально-економічному розвитку</a:t>
            </a:r>
          </a:p>
          <a:p>
            <a:r>
              <a:rPr lang="uk-UA" sz="6800" dirty="0" smtClean="0"/>
              <a:t>Високий рівень безробіття, особливо в сільській місцевості, а також серед молоді</a:t>
            </a:r>
          </a:p>
          <a:p>
            <a:r>
              <a:rPr lang="uk-UA" sz="6800" dirty="0" smtClean="0"/>
              <a:t>Низький рівень медичного обслуговування в сільській місцевості</a:t>
            </a:r>
          </a:p>
          <a:p>
            <a:r>
              <a:rPr lang="uk-UA" sz="6800" dirty="0" smtClean="0"/>
              <a:t>Залежність великих промислових підприємств від імпортних постачальників</a:t>
            </a:r>
          </a:p>
          <a:p>
            <a:r>
              <a:rPr lang="uk-UA" sz="6800" dirty="0" smtClean="0"/>
              <a:t>Низький рівень комп’ютеризації і покриття Інтернетом у селах</a:t>
            </a:r>
          </a:p>
          <a:p>
            <a:r>
              <a:rPr lang="uk-UA" sz="6800" dirty="0" smtClean="0"/>
              <a:t>Низький рівень використання джерел альтернативної енергії</a:t>
            </a:r>
          </a:p>
          <a:p>
            <a:r>
              <a:rPr lang="uk-UA" sz="6800" dirty="0" smtClean="0"/>
              <a:t>Відсутність підприємств з переробки твердих побутових відходів</a:t>
            </a:r>
          </a:p>
          <a:p>
            <a:r>
              <a:rPr lang="uk-UA" sz="6800" dirty="0" smtClean="0"/>
              <a:t>Невідповідність кваліфікації кадрів вимогам ринку праці</a:t>
            </a:r>
          </a:p>
          <a:p>
            <a:r>
              <a:rPr lang="uk-UA" sz="6800" dirty="0" smtClean="0"/>
              <a:t>Низькі доходи домогосподарств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689011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chemeClr val="accent5"/>
                </a:solidFill>
              </a:rPr>
              <a:t>Основні</a:t>
            </a:r>
            <a:r>
              <a:rPr lang="uk-UA" dirty="0" smtClean="0">
                <a:solidFill>
                  <a:schemeClr val="accent3"/>
                </a:solidFill>
              </a:rPr>
              <a:t> </a:t>
            </a:r>
            <a:r>
              <a:rPr lang="uk-UA" dirty="0" smtClean="0">
                <a:solidFill>
                  <a:schemeClr val="accent5"/>
                </a:solidFill>
              </a:rPr>
              <a:t>пріоритети</a:t>
            </a:r>
            <a:endParaRPr lang="ru-RU" dirty="0">
              <a:solidFill>
                <a:schemeClr val="accent5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67259158"/>
              </p:ext>
            </p:extLst>
          </p:nvPr>
        </p:nvGraphicFramePr>
        <p:xfrm>
          <a:off x="1435100" y="1447800"/>
          <a:ext cx="749935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2377062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03648" y="0"/>
            <a:ext cx="4464496" cy="1219200"/>
          </a:xfrm>
        </p:spPr>
        <p:txBody>
          <a:bodyPr/>
          <a:lstStyle/>
          <a:p>
            <a:r>
              <a:rPr lang="uk-UA" dirty="0" smtClean="0">
                <a:solidFill>
                  <a:schemeClr val="accent5"/>
                </a:solidFill>
              </a:rPr>
              <a:t>Стратегічні цілі</a:t>
            </a:r>
            <a:endParaRPr lang="ru-RU" dirty="0">
              <a:solidFill>
                <a:schemeClr val="accent5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86936627"/>
              </p:ext>
            </p:extLst>
          </p:nvPr>
        </p:nvGraphicFramePr>
        <p:xfrm>
          <a:off x="1331640" y="1124744"/>
          <a:ext cx="7602810" cy="51236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040288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18" t="31828" r="7083" b="19834"/>
          <a:stretch/>
        </p:blipFill>
        <p:spPr bwMode="auto">
          <a:xfrm>
            <a:off x="1043608" y="25176"/>
            <a:ext cx="8100392" cy="2232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67" t="26118" r="9845" b="20274"/>
          <a:stretch/>
        </p:blipFill>
        <p:spPr bwMode="auto">
          <a:xfrm>
            <a:off x="1027600" y="2340300"/>
            <a:ext cx="8100392" cy="2952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3888" y="5406328"/>
            <a:ext cx="7216808" cy="13726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241883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116632"/>
            <a:ext cx="7498080" cy="1143000"/>
          </a:xfrm>
        </p:spPr>
        <p:txBody>
          <a:bodyPr/>
          <a:lstStyle/>
          <a:p>
            <a:r>
              <a:rPr lang="uk-UA" dirty="0" smtClean="0"/>
              <a:t>Над стратегією працювали:</a:t>
            </a:r>
            <a:endParaRPr lang="uk-UA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/>
              <a:t>представники органів влади та місцевого самоврядування,</a:t>
            </a:r>
          </a:p>
          <a:p>
            <a:r>
              <a:rPr lang="uk-UA" dirty="0" smtClean="0"/>
              <a:t>науковці,</a:t>
            </a:r>
          </a:p>
          <a:p>
            <a:r>
              <a:rPr lang="uk-UA" dirty="0" smtClean="0"/>
              <a:t>провідні підприємства та установи,</a:t>
            </a:r>
          </a:p>
          <a:p>
            <a:r>
              <a:rPr lang="uk-UA" dirty="0" smtClean="0"/>
              <a:t>широке коло організацій громадянського суспільства, що забезпечує реалістичність її виконання та довіру до неї з боку громади.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2850009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3632" y="116632"/>
            <a:ext cx="8248960" cy="1210146"/>
          </a:xfrm>
        </p:spPr>
        <p:txBody>
          <a:bodyPr>
            <a:normAutofit/>
          </a:bodyPr>
          <a:lstStyle/>
          <a:p>
            <a:r>
              <a:rPr lang="uk-UA" sz="3600" dirty="0" smtClean="0"/>
              <a:t>Фінансове забезпечення реалізації Стратегії здійснюватиметься за рахунок:</a:t>
            </a:r>
            <a:endParaRPr lang="uk-UA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uk-UA" dirty="0" smtClean="0"/>
              <a:t>Державного фонду регіонального розвитку;</a:t>
            </a:r>
          </a:p>
          <a:p>
            <a:r>
              <a:rPr lang="uk-UA" dirty="0" smtClean="0"/>
              <a:t>коштів галузевих (міжгалузевих) державних цільових програм та</a:t>
            </a:r>
          </a:p>
          <a:p>
            <a:r>
              <a:rPr lang="uk-UA" dirty="0" smtClean="0"/>
              <a:t>бюджетних програм центральних органів виконавчої влади, що спрямовуються на</a:t>
            </a:r>
          </a:p>
          <a:p>
            <a:r>
              <a:rPr lang="uk-UA" dirty="0" smtClean="0"/>
              <a:t>розвиток відповідної сфери в регіонах;</a:t>
            </a:r>
          </a:p>
          <a:p>
            <a:r>
              <a:rPr lang="uk-UA" dirty="0" smtClean="0"/>
              <a:t>субвенцій, інших трансфертів з державного бюджету місцевим бюджетам;</a:t>
            </a:r>
          </a:p>
          <a:p>
            <a:r>
              <a:rPr lang="uk-UA" dirty="0" smtClean="0"/>
              <a:t>коштів місцевих бюджетів;</a:t>
            </a:r>
          </a:p>
          <a:p>
            <a:r>
              <a:rPr lang="uk-UA" dirty="0" smtClean="0"/>
              <a:t>коштів міжнародної технічної допомоги, міжнародних фінансових</a:t>
            </a:r>
          </a:p>
          <a:p>
            <a:r>
              <a:rPr lang="uk-UA" dirty="0" smtClean="0"/>
              <a:t>організацій;	</a:t>
            </a:r>
          </a:p>
          <a:p>
            <a:r>
              <a:rPr lang="uk-UA" dirty="0" smtClean="0"/>
              <a:t>коштів інвесторів, власних коштів підприємств.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7871945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306</TotalTime>
  <Words>602</Words>
  <Application>Microsoft Office PowerPoint</Application>
  <PresentationFormat>Экран (4:3)</PresentationFormat>
  <Paragraphs>96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Солнцестояние</vt:lpstr>
      <vt:lpstr>Презентація на тему : «Аналіз стратегії розвитку Полтавського регіону»</vt:lpstr>
      <vt:lpstr>Етапи розробки стратегії</vt:lpstr>
      <vt:lpstr>Основні переваги </vt:lpstr>
      <vt:lpstr>Основні недоліки</vt:lpstr>
      <vt:lpstr>Основні пріоритети</vt:lpstr>
      <vt:lpstr>Стратегічні цілі</vt:lpstr>
      <vt:lpstr>Презентация PowerPoint</vt:lpstr>
      <vt:lpstr>Над стратегією працювали:</vt:lpstr>
      <vt:lpstr>Фінансове забезпечення реалізації Стратегії здійснюватиметься за рахунок:</vt:lpstr>
      <vt:lpstr>Моніторинг виконання стратегії</vt:lpstr>
      <vt:lpstr>Індикатори моніторингу</vt:lpstr>
      <vt:lpstr>Узгодженість Стратегічних цілей Стратегії регіонального розвитку Полтавської області з цілями Державної стратегії регіонального розвитку:</vt:lpstr>
      <vt:lpstr>Узгодженість Стратегії з основними аспектами регіонального розвитку</vt:lpstr>
      <vt:lpstr>Висновок</vt:lpstr>
      <vt:lpstr>ДЯКУЮ ЗА УВАГУ!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Презентація на тему : «Аналіз стратегії розвитку Полтавського регіону»</dc:title>
  <dc:creator>HP</dc:creator>
  <cp:lastModifiedBy>HP</cp:lastModifiedBy>
  <cp:revision>24</cp:revision>
  <dcterms:created xsi:type="dcterms:W3CDTF">2020-03-27T10:07:12Z</dcterms:created>
  <dcterms:modified xsi:type="dcterms:W3CDTF">2020-03-29T09:22:40Z</dcterms:modified>
</cp:coreProperties>
</file>