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72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ВСТУП ДО МІЖНАРОДНОЇ ЕКОНОМІКИ </a:t>
            </a: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1 курс, 1 семестр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3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ВИКЛАДАЧІ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Лекції – </a:t>
            </a:r>
            <a:r>
              <a:rPr lang="uk-UA" dirty="0" err="1" smtClean="0"/>
              <a:t>Осаул</a:t>
            </a:r>
            <a:r>
              <a:rPr lang="uk-UA" dirty="0" smtClean="0"/>
              <a:t> Аліна Олександрівна, </a:t>
            </a:r>
            <a:r>
              <a:rPr lang="uk-UA" dirty="0" err="1" smtClean="0"/>
              <a:t>ст.викладач</a:t>
            </a:r>
            <a:r>
              <a:rPr lang="uk-UA" dirty="0" smtClean="0"/>
              <a:t>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туризму </a:t>
            </a:r>
            <a:r>
              <a:rPr lang="ru-RU" dirty="0" smtClean="0"/>
              <a:t>ЗНУ.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Іспит – </a:t>
            </a:r>
            <a:r>
              <a:rPr lang="uk-UA" dirty="0" err="1" smtClean="0"/>
              <a:t>Осаул</a:t>
            </a:r>
            <a:r>
              <a:rPr lang="uk-UA" dirty="0" smtClean="0"/>
              <a:t> </a:t>
            </a:r>
            <a:r>
              <a:rPr lang="uk-UA" dirty="0"/>
              <a:t>Аліна </a:t>
            </a:r>
            <a:r>
              <a:rPr lang="uk-UA" dirty="0" smtClean="0"/>
              <a:t>Олександрівна.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Практичні заняття  -- </a:t>
            </a:r>
            <a:r>
              <a:rPr lang="uk-UA" dirty="0" err="1" smtClean="0"/>
              <a:t>Гамова</a:t>
            </a:r>
            <a:r>
              <a:rPr lang="uk-UA" dirty="0" smtClean="0"/>
              <a:t> Оксана Вікторівна, </a:t>
            </a:r>
            <a:r>
              <a:rPr lang="uk-UA" dirty="0" err="1" smtClean="0"/>
              <a:t>к.е.н</a:t>
            </a:r>
            <a:r>
              <a:rPr lang="uk-UA" dirty="0" smtClean="0"/>
              <a:t>., доцент кафедри міжнародної економіки, природних ресурсів та економіки міжнародного туризму ЗНУ.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КУРСУ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Набуття</a:t>
            </a:r>
            <a:r>
              <a:rPr lang="ru-RU" dirty="0" smtClean="0"/>
              <a:t> </a:t>
            </a:r>
            <a:r>
              <a:rPr lang="ru-RU" dirty="0" err="1"/>
              <a:t>майбутніми</a:t>
            </a:r>
            <a:r>
              <a:rPr lang="ru-RU" dirty="0"/>
              <a:t> </a:t>
            </a:r>
            <a:r>
              <a:rPr lang="ru-RU" dirty="0" err="1"/>
              <a:t>фахівцями</a:t>
            </a:r>
            <a:r>
              <a:rPr lang="ru-RU" dirty="0"/>
              <a:t> </a:t>
            </a:r>
            <a:r>
              <a:rPr lang="ru-RU" dirty="0" err="1"/>
              <a:t>глибоких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у рамках </a:t>
            </a:r>
            <a:r>
              <a:rPr lang="ru-RU" dirty="0" err="1" smtClean="0"/>
              <a:t>освітньої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, </a:t>
            </a:r>
            <a:r>
              <a:rPr lang="ru-RU" dirty="0" err="1"/>
              <a:t>формування</a:t>
            </a:r>
            <a:r>
              <a:rPr lang="ru-RU" dirty="0"/>
              <a:t> у них </a:t>
            </a:r>
            <a:r>
              <a:rPr lang="ru-RU" dirty="0" err="1"/>
              <a:t>логіки</a:t>
            </a:r>
            <a:r>
              <a:rPr lang="ru-RU" dirty="0"/>
              <a:t> нового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і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й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algn="just"/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досв</a:t>
            </a:r>
            <a:r>
              <a:rPr lang="uk-UA" dirty="0" smtClean="0"/>
              <a:t>іду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обґрунтованих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проблем,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господарському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на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 smtClean="0"/>
              <a:t>рівні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2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 КУРСУ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/>
              <a:t>сутності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взаємозв'язків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форм, </a:t>
            </a:r>
            <a:r>
              <a:rPr lang="ru-RU" dirty="0" err="1"/>
              <a:t>суб'єктів</a:t>
            </a:r>
            <a:r>
              <a:rPr lang="ru-RU" dirty="0"/>
              <a:t> та </a:t>
            </a:r>
            <a:r>
              <a:rPr lang="ru-RU" dirty="0" err="1"/>
              <a:t>рівнів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аналізувати</a:t>
            </a:r>
            <a:r>
              <a:rPr lang="ru-RU" dirty="0"/>
              <a:t> і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економічне</a:t>
            </a:r>
            <a:r>
              <a:rPr lang="ru-RU" dirty="0"/>
              <a:t>, </a:t>
            </a:r>
            <a:r>
              <a:rPr lang="ru-RU" dirty="0" err="1"/>
              <a:t>політико-правове</a:t>
            </a:r>
            <a:r>
              <a:rPr lang="ru-RU" dirty="0"/>
              <a:t>, </a:t>
            </a:r>
            <a:r>
              <a:rPr lang="ru-RU" dirty="0" err="1"/>
              <a:t>соціально-культурне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та </a:t>
            </a:r>
            <a:r>
              <a:rPr lang="ru-RU" dirty="0" err="1"/>
              <a:t>інфраструктуру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аналіз</a:t>
            </a:r>
            <a:r>
              <a:rPr lang="ru-RU" dirty="0"/>
              <a:t> форм,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критична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спеціалізації</a:t>
            </a:r>
            <a:r>
              <a:rPr lang="ru-RU" dirty="0"/>
              <a:t> та </a:t>
            </a:r>
            <a:r>
              <a:rPr lang="ru-RU" dirty="0" err="1"/>
              <a:t>кооперування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та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1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ЗАВДАННЯ КУРСУ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та проблем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методології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логіки</a:t>
            </a:r>
            <a:r>
              <a:rPr lang="ru-RU" dirty="0"/>
              <a:t>, </a:t>
            </a:r>
            <a:r>
              <a:rPr lang="ru-RU" dirty="0" err="1"/>
              <a:t>напрямів</a:t>
            </a:r>
            <a:r>
              <a:rPr lang="ru-RU" dirty="0"/>
              <a:t> і форм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науково-технічного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бізнес-інжинірингу</a:t>
            </a:r>
            <a:r>
              <a:rPr lang="ru-RU" dirty="0"/>
              <a:t>, </a:t>
            </a:r>
            <a:r>
              <a:rPr lang="ru-RU" dirty="0" err="1"/>
              <a:t>системних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 та </a:t>
            </a:r>
            <a:r>
              <a:rPr lang="ru-RU" dirty="0" err="1"/>
              <a:t>глобалізації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і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0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ТЕМАТИКА КУРСУ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», «</a:t>
            </a:r>
            <a:r>
              <a:rPr lang="ru-RU" dirty="0" err="1"/>
              <a:t>світова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» і «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».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 smtClean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3. </a:t>
            </a:r>
            <a:r>
              <a:rPr lang="ru-RU" dirty="0" err="1"/>
              <a:t>Тенденції</a:t>
            </a:r>
            <a:r>
              <a:rPr lang="ru-RU" dirty="0"/>
              <a:t> та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: структура та </a:t>
            </a:r>
            <a:r>
              <a:rPr lang="ru-RU" dirty="0" err="1" smtClean="0"/>
              <a:t>розміщення</a:t>
            </a:r>
            <a:r>
              <a:rPr lang="ru-RU" dirty="0" smtClean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1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Література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1. </a:t>
            </a:r>
            <a:r>
              <a:rPr lang="ru-RU" dirty="0"/>
              <a:t>.</a:t>
            </a:r>
            <a:r>
              <a:rPr lang="ru-RU" dirty="0" err="1"/>
              <a:t>Линдерт</a:t>
            </a:r>
            <a:r>
              <a:rPr lang="ru-RU" dirty="0"/>
              <a:t> П.Х. Экономика мирохозяйственных связей. – М.: «Прогресс», 1992. – 520с. </a:t>
            </a:r>
            <a:endParaRPr lang="ru-RU" dirty="0" smtClean="0"/>
          </a:p>
          <a:p>
            <a:pPr algn="just"/>
            <a:r>
              <a:rPr lang="ru-RU" dirty="0"/>
              <a:t>2. </a:t>
            </a:r>
            <a:r>
              <a:rPr lang="ru-RU" dirty="0" err="1"/>
              <a:t>Миклашевская</a:t>
            </a:r>
            <a:r>
              <a:rPr lang="ru-RU" dirty="0"/>
              <a:t> Н.А., Холопов А.В. Международная экономика: Учебник / Под общ. ред. д.э.н. проф. </a:t>
            </a:r>
            <a:r>
              <a:rPr lang="ru-RU" dirty="0" err="1"/>
              <a:t>А.В.Сидоровича</a:t>
            </a:r>
            <a:r>
              <a:rPr lang="ru-RU" dirty="0"/>
              <a:t>. – М.: Издательство «Дело и сервис», 2000. – 304с. </a:t>
            </a:r>
            <a:endParaRPr lang="ru-RU" dirty="0" smtClean="0"/>
          </a:p>
          <a:p>
            <a:pPr algn="just"/>
            <a:r>
              <a:rPr lang="ru-RU" dirty="0"/>
              <a:t>3. Киреев А. Международная экономика: </a:t>
            </a:r>
            <a:r>
              <a:rPr lang="ru-RU" dirty="0" err="1"/>
              <a:t>Учебн</a:t>
            </a:r>
            <a:r>
              <a:rPr lang="ru-RU" dirty="0"/>
              <a:t>. пособие. В 2-х ч. – Ч.1. Международная микроэкономика: движение товаров и факторов производства. – М.: Международные отношения, 1998. – 416 с. Киреев А. Международная экономика: </a:t>
            </a:r>
            <a:r>
              <a:rPr lang="ru-RU" dirty="0" err="1"/>
              <a:t>Учебн</a:t>
            </a:r>
            <a:r>
              <a:rPr lang="ru-RU" dirty="0"/>
              <a:t>. пособие. В 2-х ч. – Ч.2. Международная макроэкономика: открытая экономика и макроэкономическое программирование. – М.: Международные отношения, 1999. – 488 с.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6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ТЕМАТИКА КУРСУ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7. </a:t>
            </a:r>
            <a:r>
              <a:rPr lang="ru-RU" dirty="0" err="1"/>
              <a:t>Північна</a:t>
            </a:r>
            <a:r>
              <a:rPr lang="ru-RU" dirty="0"/>
              <a:t> Америка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 smtClean="0"/>
              <a:t>економіці</a:t>
            </a:r>
            <a:r>
              <a:rPr lang="ru-RU" dirty="0" smtClean="0"/>
              <a:t>.</a:t>
            </a:r>
          </a:p>
          <a:p>
            <a:r>
              <a:rPr lang="ru-RU" dirty="0"/>
              <a:t>8. </a:t>
            </a:r>
            <a:r>
              <a:rPr lang="ru-RU" dirty="0" err="1"/>
              <a:t>Західна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 smtClean="0"/>
              <a:t>економіці</a:t>
            </a:r>
            <a:r>
              <a:rPr lang="ru-RU" dirty="0" smtClean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Японія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 smtClean="0"/>
              <a:t>економіці</a:t>
            </a:r>
            <a:r>
              <a:rPr lang="ru-RU" dirty="0" smtClean="0"/>
              <a:t>.</a:t>
            </a:r>
          </a:p>
          <a:p>
            <a:r>
              <a:rPr lang="ru-RU" dirty="0"/>
              <a:t>10. </a:t>
            </a:r>
            <a:r>
              <a:rPr lang="ru-RU" dirty="0" err="1"/>
              <a:t>Загальна</a:t>
            </a:r>
            <a:r>
              <a:rPr lang="ru-RU" dirty="0"/>
              <a:t> характеристика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11. </a:t>
            </a:r>
            <a:r>
              <a:rPr lang="ru-RU" dirty="0" err="1"/>
              <a:t>Місце</a:t>
            </a:r>
            <a:r>
              <a:rPr lang="ru-RU" dirty="0"/>
              <a:t> КНР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12. Роль </a:t>
            </a:r>
            <a:r>
              <a:rPr lang="ru-RU" dirty="0" err="1"/>
              <a:t>Південно-Східної</a:t>
            </a:r>
            <a:r>
              <a:rPr lang="ru-RU" dirty="0"/>
              <a:t> та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економіці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13. </a:t>
            </a:r>
            <a:r>
              <a:rPr lang="ru-RU" dirty="0" err="1"/>
              <a:t>Загальна</a:t>
            </a:r>
            <a:r>
              <a:rPr lang="ru-RU" dirty="0"/>
              <a:t> характеристика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</a:t>
            </a:r>
            <a:r>
              <a:rPr lang="ru-RU" dirty="0" smtClean="0"/>
              <a:t>Америки.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3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220</TotalTime>
  <Words>519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Garamond</vt:lpstr>
      <vt:lpstr>Савон</vt:lpstr>
      <vt:lpstr>ВСТУП ДО МІЖНАРОДНОЇ ЕКОНОМІКИ </vt:lpstr>
      <vt:lpstr>ВИКЛАДАЧІ</vt:lpstr>
      <vt:lpstr>МЕТА КУРСУ</vt:lpstr>
      <vt:lpstr>ЗАВДАННЯ КУРСУ</vt:lpstr>
      <vt:lpstr>ЗАВДАННЯ КУРСУ</vt:lpstr>
      <vt:lpstr>ТЕМАТИКА КУРСУ</vt:lpstr>
      <vt:lpstr>Література </vt:lpstr>
      <vt:lpstr>ТЕМАТИКА КУРСУ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МІЖНАРОДНОЇ ЕКОНОМІКИ </dc:title>
  <dc:creator>RePack by Diakov</dc:creator>
  <cp:lastModifiedBy>RePack by Diakov</cp:lastModifiedBy>
  <cp:revision>9</cp:revision>
  <dcterms:created xsi:type="dcterms:W3CDTF">2020-09-25T08:42:27Z</dcterms:created>
  <dcterms:modified xsi:type="dcterms:W3CDTF">2020-09-25T12:22:39Z</dcterms:modified>
</cp:coreProperties>
</file>