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7" r:id="rId28"/>
    <p:sldId id="286" r:id="rId29"/>
    <p:sldId id="288" r:id="rId30"/>
    <p:sldId id="289" r:id="rId31"/>
    <p:sldId id="290" r:id="rId32"/>
    <p:sldId id="294" r:id="rId33"/>
    <p:sldId id="291" r:id="rId34"/>
    <p:sldId id="292" r:id="rId35"/>
    <p:sldId id="295" r:id="rId36"/>
    <p:sldId id="297" r:id="rId37"/>
    <p:sldId id="296" r:id="rId38"/>
    <p:sldId id="299" r:id="rId39"/>
    <p:sldId id="298" r:id="rId40"/>
    <p:sldId id="300" r:id="rId41"/>
    <p:sldId id="301" r:id="rId42"/>
    <p:sldId id="302" r:id="rId43"/>
    <p:sldId id="304" r:id="rId44"/>
    <p:sldId id="303" r:id="rId45"/>
    <p:sldId id="305" r:id="rId46"/>
    <p:sldId id="306" r:id="rId47"/>
    <p:sldId id="307" r:id="rId48"/>
    <p:sldId id="308" r:id="rId49"/>
    <p:sldId id="31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03A45-1485-4DAE-82EE-4A86E1619FDC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9B5245A2-3422-4EE1-9053-0035BE0E7B7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i="1" dirty="0" smtClean="0">
              <a:latin typeface="Arial" pitchFamily="34" charset="0"/>
              <a:cs typeface="Arial" pitchFamily="34" charset="0"/>
            </a:rPr>
            <a:t>Навчальна функція 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FD203B1C-80A8-4474-A954-D20E71142155}" type="parTrans" cxnId="{8E274AF1-EB82-4A0F-8937-D83BE1812B61}">
      <dgm:prSet/>
      <dgm:spPr/>
      <dgm:t>
        <a:bodyPr/>
        <a:lstStyle/>
        <a:p>
          <a:endParaRPr lang="uk-UA"/>
        </a:p>
      </dgm:t>
    </dgm:pt>
    <dgm:pt modelId="{B774A595-E927-4B4D-A6C4-6799DA90F42B}" type="sibTrans" cxnId="{8E274AF1-EB82-4A0F-8937-D83BE1812B61}">
      <dgm:prSet/>
      <dgm:spPr/>
      <dgm:t>
        <a:bodyPr/>
        <a:lstStyle/>
        <a:p>
          <a:endParaRPr lang="uk-UA"/>
        </a:p>
      </dgm:t>
    </dgm:pt>
    <dgm:pt modelId="{20761201-4087-4B15-A3E3-C47FDABB9B1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i="1" dirty="0" smtClean="0">
              <a:latin typeface="Arial" pitchFamily="34" charset="0"/>
              <a:cs typeface="Arial" pitchFamily="34" charset="0"/>
            </a:rPr>
            <a:t>Виховна функція 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B32A6FFB-1BF9-4A38-A2E1-D69342C0A378}" type="parTrans" cxnId="{F9FD1719-84AF-43B0-997E-F4703B4CA354}">
      <dgm:prSet/>
      <dgm:spPr/>
      <dgm:t>
        <a:bodyPr/>
        <a:lstStyle/>
        <a:p>
          <a:endParaRPr lang="uk-UA"/>
        </a:p>
      </dgm:t>
    </dgm:pt>
    <dgm:pt modelId="{BB57AB23-8DC3-4ABD-B021-D0EAB71B5680}" type="sibTrans" cxnId="{F9FD1719-84AF-43B0-997E-F4703B4CA354}">
      <dgm:prSet/>
      <dgm:spPr/>
      <dgm:t>
        <a:bodyPr/>
        <a:lstStyle/>
        <a:p>
          <a:endParaRPr lang="uk-UA"/>
        </a:p>
      </dgm:t>
    </dgm:pt>
    <dgm:pt modelId="{95786E5B-92AA-457E-AA80-C0E75B7345C4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i="1" dirty="0" smtClean="0">
              <a:latin typeface="Arial" pitchFamily="34" charset="0"/>
              <a:cs typeface="Arial" pitchFamily="34" charset="0"/>
            </a:rPr>
            <a:t>Розвивальна функція 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42FEFF40-8849-4636-B967-6F2A374CBB05}" type="parTrans" cxnId="{91DB1D77-4128-498B-98C2-BEBEB0EC27BA}">
      <dgm:prSet/>
      <dgm:spPr/>
      <dgm:t>
        <a:bodyPr/>
        <a:lstStyle/>
        <a:p>
          <a:endParaRPr lang="uk-UA"/>
        </a:p>
      </dgm:t>
    </dgm:pt>
    <dgm:pt modelId="{BE2D3D49-3435-4987-80A6-0B5CC641D6AF}" type="sibTrans" cxnId="{91DB1D77-4128-498B-98C2-BEBEB0EC27BA}">
      <dgm:prSet/>
      <dgm:spPr/>
      <dgm:t>
        <a:bodyPr/>
        <a:lstStyle/>
        <a:p>
          <a:endParaRPr lang="uk-UA"/>
        </a:p>
      </dgm:t>
    </dgm:pt>
    <dgm:pt modelId="{7B462899-AEA0-4D42-A2BC-4EF21B83188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i="1" dirty="0" smtClean="0">
              <a:latin typeface="Arial" pitchFamily="34" charset="0"/>
              <a:cs typeface="Arial" pitchFamily="34" charset="0"/>
            </a:rPr>
            <a:t>Спонукальна функція 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B0C450F8-30FA-4267-A9FC-99EC5DFEF8A2}" type="parTrans" cxnId="{518CD6EB-DE7F-4A41-AC64-20FEBDA8A516}">
      <dgm:prSet/>
      <dgm:spPr/>
      <dgm:t>
        <a:bodyPr/>
        <a:lstStyle/>
        <a:p>
          <a:endParaRPr lang="uk-UA"/>
        </a:p>
      </dgm:t>
    </dgm:pt>
    <dgm:pt modelId="{14A2CCA5-40F8-4C72-AB61-04A4090E4BB0}" type="sibTrans" cxnId="{518CD6EB-DE7F-4A41-AC64-20FEBDA8A516}">
      <dgm:prSet/>
      <dgm:spPr/>
      <dgm:t>
        <a:bodyPr/>
        <a:lstStyle/>
        <a:p>
          <a:endParaRPr lang="uk-UA"/>
        </a:p>
      </dgm:t>
    </dgm:pt>
    <dgm:pt modelId="{7EA7F748-D691-4B74-B23F-1F21675F7BC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i="1" dirty="0" smtClean="0">
              <a:latin typeface="Arial" pitchFamily="34" charset="0"/>
              <a:cs typeface="Arial" pitchFamily="34" charset="0"/>
            </a:rPr>
            <a:t>Контрольна функція 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F5C95ED4-577F-4E14-92E9-E544291C9BDB}" type="parTrans" cxnId="{03D48CAB-02B9-4618-847D-ECF82A1666CD}">
      <dgm:prSet/>
      <dgm:spPr/>
      <dgm:t>
        <a:bodyPr/>
        <a:lstStyle/>
        <a:p>
          <a:endParaRPr lang="uk-UA"/>
        </a:p>
      </dgm:t>
    </dgm:pt>
    <dgm:pt modelId="{E1E1385B-9C0E-490A-8DC5-63EF1D9590B1}" type="sibTrans" cxnId="{03D48CAB-02B9-4618-847D-ECF82A1666CD}">
      <dgm:prSet/>
      <dgm:spPr/>
      <dgm:t>
        <a:bodyPr/>
        <a:lstStyle/>
        <a:p>
          <a:endParaRPr lang="uk-UA"/>
        </a:p>
      </dgm:t>
    </dgm:pt>
    <dgm:pt modelId="{E6AF577C-F073-4474-92C9-1CA68918B1C6}" type="pres">
      <dgm:prSet presAssocID="{4F303A45-1485-4DAE-82EE-4A86E1619FDC}" presName="diagram" presStyleCnt="0">
        <dgm:presLayoutVars>
          <dgm:dir/>
          <dgm:resizeHandles val="exact"/>
        </dgm:presLayoutVars>
      </dgm:prSet>
      <dgm:spPr/>
    </dgm:pt>
    <dgm:pt modelId="{E6E84F5F-1303-4C87-A252-6B9F21A82DB2}" type="pres">
      <dgm:prSet presAssocID="{9B5245A2-3422-4EE1-9053-0035BE0E7B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0F667B-131D-478A-BE82-438B2B749B56}" type="pres">
      <dgm:prSet presAssocID="{B774A595-E927-4B4D-A6C4-6799DA90F42B}" presName="sibTrans" presStyleCnt="0"/>
      <dgm:spPr/>
    </dgm:pt>
    <dgm:pt modelId="{D2BE9903-751E-44B1-9F30-181B7C256572}" type="pres">
      <dgm:prSet presAssocID="{20761201-4087-4B15-A3E3-C47FDABB9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5544DD-CFF9-4953-B5EF-48BBAA8E2CE5}" type="pres">
      <dgm:prSet presAssocID="{BB57AB23-8DC3-4ABD-B021-D0EAB71B5680}" presName="sibTrans" presStyleCnt="0"/>
      <dgm:spPr/>
    </dgm:pt>
    <dgm:pt modelId="{BD8E2FFB-C027-47A0-9151-A9B262B61B45}" type="pres">
      <dgm:prSet presAssocID="{95786E5B-92AA-457E-AA80-C0E75B7345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F01831-8DE2-4188-8678-326FF4DF0F76}" type="pres">
      <dgm:prSet presAssocID="{BE2D3D49-3435-4987-80A6-0B5CC641D6AF}" presName="sibTrans" presStyleCnt="0"/>
      <dgm:spPr/>
    </dgm:pt>
    <dgm:pt modelId="{3BF11B3C-48A4-4EFC-9376-8A286C5C6D22}" type="pres">
      <dgm:prSet presAssocID="{7B462899-AEA0-4D42-A2BC-4EF21B8318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AF56C9-CD40-4B9A-8C8D-A3ED87AAF267}" type="pres">
      <dgm:prSet presAssocID="{14A2CCA5-40F8-4C72-AB61-04A4090E4BB0}" presName="sibTrans" presStyleCnt="0"/>
      <dgm:spPr/>
    </dgm:pt>
    <dgm:pt modelId="{D11D2C4D-71D7-4E02-81CE-70FD01AA9BFC}" type="pres">
      <dgm:prSet presAssocID="{7EA7F748-D691-4B74-B23F-1F21675F7B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E274AF1-EB82-4A0F-8937-D83BE1812B61}" srcId="{4F303A45-1485-4DAE-82EE-4A86E1619FDC}" destId="{9B5245A2-3422-4EE1-9053-0035BE0E7B75}" srcOrd="0" destOrd="0" parTransId="{FD203B1C-80A8-4474-A954-D20E71142155}" sibTransId="{B774A595-E927-4B4D-A6C4-6799DA90F42B}"/>
    <dgm:cxn modelId="{CFDFF273-B91E-4B54-B9DF-7F8359C74F25}" type="presOf" srcId="{95786E5B-92AA-457E-AA80-C0E75B7345C4}" destId="{BD8E2FFB-C027-47A0-9151-A9B262B61B45}" srcOrd="0" destOrd="0" presId="urn:microsoft.com/office/officeart/2005/8/layout/default"/>
    <dgm:cxn modelId="{16846D77-E30F-4D4A-92DF-86CA399C2F4B}" type="presOf" srcId="{4F303A45-1485-4DAE-82EE-4A86E1619FDC}" destId="{E6AF577C-F073-4474-92C9-1CA68918B1C6}" srcOrd="0" destOrd="0" presId="urn:microsoft.com/office/officeart/2005/8/layout/default"/>
    <dgm:cxn modelId="{D2F0DB45-7A23-4346-8CCF-BD07CC17CE5E}" type="presOf" srcId="{9B5245A2-3422-4EE1-9053-0035BE0E7B75}" destId="{E6E84F5F-1303-4C87-A252-6B9F21A82DB2}" srcOrd="0" destOrd="0" presId="urn:microsoft.com/office/officeart/2005/8/layout/default"/>
    <dgm:cxn modelId="{00BD31E5-A518-41DC-9927-5BA8EAC471EB}" type="presOf" srcId="{7B462899-AEA0-4D42-A2BC-4EF21B831888}" destId="{3BF11B3C-48A4-4EFC-9376-8A286C5C6D22}" srcOrd="0" destOrd="0" presId="urn:microsoft.com/office/officeart/2005/8/layout/default"/>
    <dgm:cxn modelId="{AF8D625A-64EF-44EF-8299-68F248FA5AB9}" type="presOf" srcId="{20761201-4087-4B15-A3E3-C47FDABB9B18}" destId="{D2BE9903-751E-44B1-9F30-181B7C256572}" srcOrd="0" destOrd="0" presId="urn:microsoft.com/office/officeart/2005/8/layout/default"/>
    <dgm:cxn modelId="{03D48CAB-02B9-4618-847D-ECF82A1666CD}" srcId="{4F303A45-1485-4DAE-82EE-4A86E1619FDC}" destId="{7EA7F748-D691-4B74-B23F-1F21675F7BC5}" srcOrd="4" destOrd="0" parTransId="{F5C95ED4-577F-4E14-92E9-E544291C9BDB}" sibTransId="{E1E1385B-9C0E-490A-8DC5-63EF1D9590B1}"/>
    <dgm:cxn modelId="{F9FD1719-84AF-43B0-997E-F4703B4CA354}" srcId="{4F303A45-1485-4DAE-82EE-4A86E1619FDC}" destId="{20761201-4087-4B15-A3E3-C47FDABB9B18}" srcOrd="1" destOrd="0" parTransId="{B32A6FFB-1BF9-4A38-A2E1-D69342C0A378}" sibTransId="{BB57AB23-8DC3-4ABD-B021-D0EAB71B5680}"/>
    <dgm:cxn modelId="{518CD6EB-DE7F-4A41-AC64-20FEBDA8A516}" srcId="{4F303A45-1485-4DAE-82EE-4A86E1619FDC}" destId="{7B462899-AEA0-4D42-A2BC-4EF21B831888}" srcOrd="3" destOrd="0" parTransId="{B0C450F8-30FA-4267-A9FC-99EC5DFEF8A2}" sibTransId="{14A2CCA5-40F8-4C72-AB61-04A4090E4BB0}"/>
    <dgm:cxn modelId="{81582F92-54FC-48CF-8F75-0AD1684161C1}" type="presOf" srcId="{7EA7F748-D691-4B74-B23F-1F21675F7BC5}" destId="{D11D2C4D-71D7-4E02-81CE-70FD01AA9BFC}" srcOrd="0" destOrd="0" presId="urn:microsoft.com/office/officeart/2005/8/layout/default"/>
    <dgm:cxn modelId="{91DB1D77-4128-498B-98C2-BEBEB0EC27BA}" srcId="{4F303A45-1485-4DAE-82EE-4A86E1619FDC}" destId="{95786E5B-92AA-457E-AA80-C0E75B7345C4}" srcOrd="2" destOrd="0" parTransId="{42FEFF40-8849-4636-B967-6F2A374CBB05}" sibTransId="{BE2D3D49-3435-4987-80A6-0B5CC641D6AF}"/>
    <dgm:cxn modelId="{3AD5C21B-56A6-441C-8153-E47800E4C99A}" type="presParOf" srcId="{E6AF577C-F073-4474-92C9-1CA68918B1C6}" destId="{E6E84F5F-1303-4C87-A252-6B9F21A82DB2}" srcOrd="0" destOrd="0" presId="urn:microsoft.com/office/officeart/2005/8/layout/default"/>
    <dgm:cxn modelId="{39FC167F-BBF0-447C-A452-A943FE7C87EA}" type="presParOf" srcId="{E6AF577C-F073-4474-92C9-1CA68918B1C6}" destId="{B30F667B-131D-478A-BE82-438B2B749B56}" srcOrd="1" destOrd="0" presId="urn:microsoft.com/office/officeart/2005/8/layout/default"/>
    <dgm:cxn modelId="{BAD81231-33B6-467E-A403-765765054498}" type="presParOf" srcId="{E6AF577C-F073-4474-92C9-1CA68918B1C6}" destId="{D2BE9903-751E-44B1-9F30-181B7C256572}" srcOrd="2" destOrd="0" presId="urn:microsoft.com/office/officeart/2005/8/layout/default"/>
    <dgm:cxn modelId="{7808C178-739E-44F4-8D0F-0DCB64D1A1BB}" type="presParOf" srcId="{E6AF577C-F073-4474-92C9-1CA68918B1C6}" destId="{735544DD-CFF9-4953-B5EF-48BBAA8E2CE5}" srcOrd="3" destOrd="0" presId="urn:microsoft.com/office/officeart/2005/8/layout/default"/>
    <dgm:cxn modelId="{84476C9F-8F9D-4D8E-A59F-66E7642A6403}" type="presParOf" srcId="{E6AF577C-F073-4474-92C9-1CA68918B1C6}" destId="{BD8E2FFB-C027-47A0-9151-A9B262B61B45}" srcOrd="4" destOrd="0" presId="urn:microsoft.com/office/officeart/2005/8/layout/default"/>
    <dgm:cxn modelId="{7466FCCE-B633-4107-973F-C826589D46C1}" type="presParOf" srcId="{E6AF577C-F073-4474-92C9-1CA68918B1C6}" destId="{84F01831-8DE2-4188-8678-326FF4DF0F76}" srcOrd="5" destOrd="0" presId="urn:microsoft.com/office/officeart/2005/8/layout/default"/>
    <dgm:cxn modelId="{86B24EBB-02A2-4A3E-A871-1C0BB820261B}" type="presParOf" srcId="{E6AF577C-F073-4474-92C9-1CA68918B1C6}" destId="{3BF11B3C-48A4-4EFC-9376-8A286C5C6D22}" srcOrd="6" destOrd="0" presId="urn:microsoft.com/office/officeart/2005/8/layout/default"/>
    <dgm:cxn modelId="{3C7579ED-B177-4F0C-961B-8A60BFB14CEC}" type="presParOf" srcId="{E6AF577C-F073-4474-92C9-1CA68918B1C6}" destId="{B7AF56C9-CD40-4B9A-8C8D-A3ED87AAF267}" srcOrd="7" destOrd="0" presId="urn:microsoft.com/office/officeart/2005/8/layout/default"/>
    <dgm:cxn modelId="{0DFE05B4-3CD2-4291-960C-DAB735E0BEA1}" type="presParOf" srcId="{E6AF577C-F073-4474-92C9-1CA68918B1C6}" destId="{D11D2C4D-71D7-4E02-81CE-70FD01AA9BFC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0CDB0B-2117-476D-80F2-D62502148168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83CA3A3B-5388-4129-88BD-DB6911AB3BF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Те, що учень чує, він забуває.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71940174-4190-45CA-8081-9EF205B3CCD2}" type="parTrans" cxnId="{F2207A02-C11D-43C8-8873-EAD72F9593A7}">
      <dgm:prSet/>
      <dgm:spPr/>
      <dgm:t>
        <a:bodyPr/>
        <a:lstStyle/>
        <a:p>
          <a:endParaRPr lang="uk-UA"/>
        </a:p>
      </dgm:t>
    </dgm:pt>
    <dgm:pt modelId="{633CEAB2-B21A-4844-886F-FA0E07573B95}" type="sibTrans" cxnId="{F2207A02-C11D-43C8-8873-EAD72F9593A7}">
      <dgm:prSet/>
      <dgm:spPr/>
      <dgm:t>
        <a:bodyPr/>
        <a:lstStyle/>
        <a:p>
          <a:endParaRPr lang="uk-UA"/>
        </a:p>
      </dgm:t>
    </dgm:pt>
    <dgm:pt modelId="{A21B2E81-3A85-47E2-B665-92B2CC0F0FF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Те, що він чує і бачить – запам’ятовує.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999B1C20-FBB7-4980-9273-5484502C403C}" type="parTrans" cxnId="{6361E52C-4A0E-4AAD-983C-DF12D02ACA08}">
      <dgm:prSet/>
      <dgm:spPr/>
      <dgm:t>
        <a:bodyPr/>
        <a:lstStyle/>
        <a:p>
          <a:endParaRPr lang="uk-UA"/>
        </a:p>
      </dgm:t>
    </dgm:pt>
    <dgm:pt modelId="{204551C0-E29A-4218-8CDE-B8AEF5A3EB90}" type="sibTrans" cxnId="{6361E52C-4A0E-4AAD-983C-DF12D02ACA08}">
      <dgm:prSet/>
      <dgm:spPr/>
      <dgm:t>
        <a:bodyPr/>
        <a:lstStyle/>
        <a:p>
          <a:endParaRPr lang="uk-UA"/>
        </a:p>
      </dgm:t>
    </dgm:pt>
    <dgm:pt modelId="{AD740E70-33D7-49A7-917D-056478AB4B9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77CA4813-F028-43BC-9A4B-152F9698F281}" type="parTrans" cxnId="{73CE942E-C8C3-4B8E-B541-B8BC165A1688}">
      <dgm:prSet/>
      <dgm:spPr/>
      <dgm:t>
        <a:bodyPr/>
        <a:lstStyle/>
        <a:p>
          <a:endParaRPr lang="uk-UA"/>
        </a:p>
      </dgm:t>
    </dgm:pt>
    <dgm:pt modelId="{4D8D4DBE-F4DD-491F-B062-9DC302F14E07}" type="sibTrans" cxnId="{73CE942E-C8C3-4B8E-B541-B8BC165A1688}">
      <dgm:prSet/>
      <dgm:spPr/>
      <dgm:t>
        <a:bodyPr/>
        <a:lstStyle/>
        <a:p>
          <a:endParaRPr lang="uk-UA"/>
        </a:p>
      </dgm:t>
    </dgm:pt>
    <dgm:pt modelId="{65CFEDA8-BF63-4613-B5FB-6DE01DE3520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Усім тим, про що він вчить інших, він оволодіває.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153C69D2-56EA-4F50-AC11-09761F2B2817}" type="parTrans" cxnId="{03809C14-789F-4A60-B7C1-D125F1885846}">
      <dgm:prSet/>
      <dgm:spPr/>
      <dgm:t>
        <a:bodyPr/>
        <a:lstStyle/>
        <a:p>
          <a:endParaRPr lang="uk-UA"/>
        </a:p>
      </dgm:t>
    </dgm:pt>
    <dgm:pt modelId="{A769F25C-380E-480B-844F-58529A1703C9}" type="sibTrans" cxnId="{03809C14-789F-4A60-B7C1-D125F1885846}">
      <dgm:prSet/>
      <dgm:spPr/>
      <dgm:t>
        <a:bodyPr/>
        <a:lstStyle/>
        <a:p>
          <a:endParaRPr lang="uk-UA"/>
        </a:p>
      </dgm:t>
    </dgm:pt>
    <dgm:pt modelId="{003DADBB-E541-4F50-BD94-F53EBF16ABAD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Те, чим оперує – змінює його</a:t>
          </a:r>
          <a:r>
            <a:rPr lang="uk-UA" dirty="0" smtClean="0"/>
            <a:t>.</a:t>
          </a:r>
          <a:endParaRPr lang="uk-UA" dirty="0"/>
        </a:p>
      </dgm:t>
    </dgm:pt>
    <dgm:pt modelId="{5DAF02AD-CDEF-4DA5-9013-98888B04090C}" type="parTrans" cxnId="{B174D669-6592-44C6-8E67-2B92FB4E10C4}">
      <dgm:prSet/>
      <dgm:spPr/>
      <dgm:t>
        <a:bodyPr/>
        <a:lstStyle/>
        <a:p>
          <a:endParaRPr lang="uk-UA"/>
        </a:p>
      </dgm:t>
    </dgm:pt>
    <dgm:pt modelId="{7E5A537E-4A8F-42C8-B600-50A1FDF5E7CB}" type="sibTrans" cxnId="{B174D669-6592-44C6-8E67-2B92FB4E10C4}">
      <dgm:prSet/>
      <dgm:spPr/>
      <dgm:t>
        <a:bodyPr/>
        <a:lstStyle/>
        <a:p>
          <a:endParaRPr lang="uk-UA"/>
        </a:p>
      </dgm:t>
    </dgm:pt>
    <dgm:pt modelId="{7754382F-1AB9-45A2-905F-B00CAF39AC5E}" type="pres">
      <dgm:prSet presAssocID="{F80CDB0B-2117-476D-80F2-D62502148168}" presName="Name0" presStyleCnt="0">
        <dgm:presLayoutVars>
          <dgm:dir/>
          <dgm:animLvl val="lvl"/>
          <dgm:resizeHandles val="exact"/>
        </dgm:presLayoutVars>
      </dgm:prSet>
      <dgm:spPr/>
    </dgm:pt>
    <dgm:pt modelId="{A8314C89-8DBA-4D03-9A2F-C72F55932503}" type="pres">
      <dgm:prSet presAssocID="{83CA3A3B-5388-4129-88BD-DB6911AB3BFF}" presName="Name8" presStyleCnt="0"/>
      <dgm:spPr/>
    </dgm:pt>
    <dgm:pt modelId="{F9FF9830-2786-4BBB-BD5D-D2A8D6AABB05}" type="pres">
      <dgm:prSet presAssocID="{83CA3A3B-5388-4129-88BD-DB6911AB3BFF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2EBCDF-223E-49E7-9D6C-D92AA0B60AD5}" type="pres">
      <dgm:prSet presAssocID="{83CA3A3B-5388-4129-88BD-DB6911AB3B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24E0DC-044A-40B5-90D3-B1214448661C}" type="pres">
      <dgm:prSet presAssocID="{A21B2E81-3A85-47E2-B665-92B2CC0F0FF1}" presName="Name8" presStyleCnt="0"/>
      <dgm:spPr/>
    </dgm:pt>
    <dgm:pt modelId="{0EFE1BC1-34E4-44DD-9AE6-F1B0B7D28FD7}" type="pres">
      <dgm:prSet presAssocID="{A21B2E81-3A85-47E2-B665-92B2CC0F0FF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E5AF1-5B11-4434-976B-4B11CC9D9138}" type="pres">
      <dgm:prSet presAssocID="{A21B2E81-3A85-47E2-B665-92B2CC0F0F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F17849-80FB-4121-89CF-0FA17BC3EF0C}" type="pres">
      <dgm:prSet presAssocID="{AD740E70-33D7-49A7-917D-056478AB4B99}" presName="Name8" presStyleCnt="0"/>
      <dgm:spPr/>
    </dgm:pt>
    <dgm:pt modelId="{109BCC95-EFC6-418F-A15A-C6462B6F4E8D}" type="pres">
      <dgm:prSet presAssocID="{AD740E70-33D7-49A7-917D-056478AB4B9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E63263-56FF-48BB-8E60-4791B1149B68}" type="pres">
      <dgm:prSet presAssocID="{AD740E70-33D7-49A7-917D-056478AB4B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D7734F-D946-42D3-BE06-F1BDD9029733}" type="pres">
      <dgm:prSet presAssocID="{65CFEDA8-BF63-4613-B5FB-6DE01DE35203}" presName="Name8" presStyleCnt="0"/>
      <dgm:spPr/>
    </dgm:pt>
    <dgm:pt modelId="{F9F2E9EA-00C1-41AC-A54C-5A0D4D053319}" type="pres">
      <dgm:prSet presAssocID="{65CFEDA8-BF63-4613-B5FB-6DE01DE3520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1E5CD-1515-4E6D-910E-F5DBDA720443}" type="pres">
      <dgm:prSet presAssocID="{65CFEDA8-BF63-4613-B5FB-6DE01DE352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46B065-2C2F-4B82-BF86-0FEE67848526}" type="pres">
      <dgm:prSet presAssocID="{003DADBB-E541-4F50-BD94-F53EBF16ABAD}" presName="Name8" presStyleCnt="0"/>
      <dgm:spPr/>
    </dgm:pt>
    <dgm:pt modelId="{67D096A5-8A0D-435E-A5D6-98BECA453B42}" type="pres">
      <dgm:prSet presAssocID="{003DADBB-E541-4F50-BD94-F53EBF16ABA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ECAC9A-6CD4-4DF8-AFAB-E7F200BD599D}" type="pres">
      <dgm:prSet presAssocID="{003DADBB-E541-4F50-BD94-F53EBF16AB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4E6435-2D05-4C6F-9FB5-D30700C83232}" type="presOf" srcId="{003DADBB-E541-4F50-BD94-F53EBF16ABAD}" destId="{67D096A5-8A0D-435E-A5D6-98BECA453B42}" srcOrd="0" destOrd="0" presId="urn:microsoft.com/office/officeart/2005/8/layout/pyramid1"/>
    <dgm:cxn modelId="{6361E52C-4A0E-4AAD-983C-DF12D02ACA08}" srcId="{F80CDB0B-2117-476D-80F2-D62502148168}" destId="{A21B2E81-3A85-47E2-B665-92B2CC0F0FF1}" srcOrd="1" destOrd="0" parTransId="{999B1C20-FBB7-4980-9273-5484502C403C}" sibTransId="{204551C0-E29A-4218-8CDE-B8AEF5A3EB90}"/>
    <dgm:cxn modelId="{F2207A02-C11D-43C8-8873-EAD72F9593A7}" srcId="{F80CDB0B-2117-476D-80F2-D62502148168}" destId="{83CA3A3B-5388-4129-88BD-DB6911AB3BFF}" srcOrd="0" destOrd="0" parTransId="{71940174-4190-45CA-8081-9EF205B3CCD2}" sibTransId="{633CEAB2-B21A-4844-886F-FA0E07573B95}"/>
    <dgm:cxn modelId="{E14BAE06-FB3A-4844-A3CE-448D97015990}" type="presOf" srcId="{65CFEDA8-BF63-4613-B5FB-6DE01DE35203}" destId="{F7C1E5CD-1515-4E6D-910E-F5DBDA720443}" srcOrd="1" destOrd="0" presId="urn:microsoft.com/office/officeart/2005/8/layout/pyramid1"/>
    <dgm:cxn modelId="{90177E36-FE1C-406C-B471-1F70337FE77C}" type="presOf" srcId="{83CA3A3B-5388-4129-88BD-DB6911AB3BFF}" destId="{902EBCDF-223E-49E7-9D6C-D92AA0B60AD5}" srcOrd="1" destOrd="0" presId="urn:microsoft.com/office/officeart/2005/8/layout/pyramid1"/>
    <dgm:cxn modelId="{70A48C67-C45E-427A-B8CE-A7A3C5BCA128}" type="presOf" srcId="{A21B2E81-3A85-47E2-B665-92B2CC0F0FF1}" destId="{D56E5AF1-5B11-4434-976B-4B11CC9D9138}" srcOrd="1" destOrd="0" presId="urn:microsoft.com/office/officeart/2005/8/layout/pyramid1"/>
    <dgm:cxn modelId="{DDACFCAE-4E00-4569-AC6A-390EB634BA20}" type="presOf" srcId="{AD740E70-33D7-49A7-917D-056478AB4B99}" destId="{109BCC95-EFC6-418F-A15A-C6462B6F4E8D}" srcOrd="0" destOrd="0" presId="urn:microsoft.com/office/officeart/2005/8/layout/pyramid1"/>
    <dgm:cxn modelId="{73CE942E-C8C3-4B8E-B541-B8BC165A1688}" srcId="{F80CDB0B-2117-476D-80F2-D62502148168}" destId="{AD740E70-33D7-49A7-917D-056478AB4B99}" srcOrd="2" destOrd="0" parTransId="{77CA4813-F028-43BC-9A4B-152F9698F281}" sibTransId="{4D8D4DBE-F4DD-491F-B062-9DC302F14E07}"/>
    <dgm:cxn modelId="{23DB0E37-D7C0-4ADA-BF49-8BF1E669EACA}" type="presOf" srcId="{A21B2E81-3A85-47E2-B665-92B2CC0F0FF1}" destId="{0EFE1BC1-34E4-44DD-9AE6-F1B0B7D28FD7}" srcOrd="0" destOrd="0" presId="urn:microsoft.com/office/officeart/2005/8/layout/pyramid1"/>
    <dgm:cxn modelId="{29976145-DEDA-44AE-8620-C738BC52CDF4}" type="presOf" srcId="{F80CDB0B-2117-476D-80F2-D62502148168}" destId="{7754382F-1AB9-45A2-905F-B00CAF39AC5E}" srcOrd="0" destOrd="0" presId="urn:microsoft.com/office/officeart/2005/8/layout/pyramid1"/>
    <dgm:cxn modelId="{BED7CE4E-4230-42A5-B01E-28C1160977A8}" type="presOf" srcId="{83CA3A3B-5388-4129-88BD-DB6911AB3BFF}" destId="{F9FF9830-2786-4BBB-BD5D-D2A8D6AABB05}" srcOrd="0" destOrd="0" presId="urn:microsoft.com/office/officeart/2005/8/layout/pyramid1"/>
    <dgm:cxn modelId="{F2D22A21-E257-4F9C-AB7C-69D7083B8BFA}" type="presOf" srcId="{003DADBB-E541-4F50-BD94-F53EBF16ABAD}" destId="{82ECAC9A-6CD4-4DF8-AFAB-E7F200BD599D}" srcOrd="1" destOrd="0" presId="urn:microsoft.com/office/officeart/2005/8/layout/pyramid1"/>
    <dgm:cxn modelId="{B174D669-6592-44C6-8E67-2B92FB4E10C4}" srcId="{F80CDB0B-2117-476D-80F2-D62502148168}" destId="{003DADBB-E541-4F50-BD94-F53EBF16ABAD}" srcOrd="4" destOrd="0" parTransId="{5DAF02AD-CDEF-4DA5-9013-98888B04090C}" sibTransId="{7E5A537E-4A8F-42C8-B600-50A1FDF5E7CB}"/>
    <dgm:cxn modelId="{40DB435F-5E50-40FA-A417-1D725078972F}" type="presOf" srcId="{65CFEDA8-BF63-4613-B5FB-6DE01DE35203}" destId="{F9F2E9EA-00C1-41AC-A54C-5A0D4D053319}" srcOrd="0" destOrd="0" presId="urn:microsoft.com/office/officeart/2005/8/layout/pyramid1"/>
    <dgm:cxn modelId="{03809C14-789F-4A60-B7C1-D125F1885846}" srcId="{F80CDB0B-2117-476D-80F2-D62502148168}" destId="{65CFEDA8-BF63-4613-B5FB-6DE01DE35203}" srcOrd="3" destOrd="0" parTransId="{153C69D2-56EA-4F50-AC11-09761F2B2817}" sibTransId="{A769F25C-380E-480B-844F-58529A1703C9}"/>
    <dgm:cxn modelId="{773C2C8D-3E05-45B6-B69A-D8796B569C2C}" type="presOf" srcId="{AD740E70-33D7-49A7-917D-056478AB4B99}" destId="{06E63263-56FF-48BB-8E60-4791B1149B68}" srcOrd="1" destOrd="0" presId="urn:microsoft.com/office/officeart/2005/8/layout/pyramid1"/>
    <dgm:cxn modelId="{C4AC6F75-7AC3-4D71-89E1-BE741B2289EF}" type="presParOf" srcId="{7754382F-1AB9-45A2-905F-B00CAF39AC5E}" destId="{A8314C89-8DBA-4D03-9A2F-C72F55932503}" srcOrd="0" destOrd="0" presId="urn:microsoft.com/office/officeart/2005/8/layout/pyramid1"/>
    <dgm:cxn modelId="{0BAEE63C-4DE9-475A-963E-5A7A7D124A7A}" type="presParOf" srcId="{A8314C89-8DBA-4D03-9A2F-C72F55932503}" destId="{F9FF9830-2786-4BBB-BD5D-D2A8D6AABB05}" srcOrd="0" destOrd="0" presId="urn:microsoft.com/office/officeart/2005/8/layout/pyramid1"/>
    <dgm:cxn modelId="{96D4C165-3918-4235-A605-D84BB9919227}" type="presParOf" srcId="{A8314C89-8DBA-4D03-9A2F-C72F55932503}" destId="{902EBCDF-223E-49E7-9D6C-D92AA0B60AD5}" srcOrd="1" destOrd="0" presId="urn:microsoft.com/office/officeart/2005/8/layout/pyramid1"/>
    <dgm:cxn modelId="{76CAFEA4-81D3-485D-AE75-A9A45C42FE4C}" type="presParOf" srcId="{7754382F-1AB9-45A2-905F-B00CAF39AC5E}" destId="{6324E0DC-044A-40B5-90D3-B1214448661C}" srcOrd="1" destOrd="0" presId="urn:microsoft.com/office/officeart/2005/8/layout/pyramid1"/>
    <dgm:cxn modelId="{17DB9513-4A2D-4FAC-BACF-CB514BFF274D}" type="presParOf" srcId="{6324E0DC-044A-40B5-90D3-B1214448661C}" destId="{0EFE1BC1-34E4-44DD-9AE6-F1B0B7D28FD7}" srcOrd="0" destOrd="0" presId="urn:microsoft.com/office/officeart/2005/8/layout/pyramid1"/>
    <dgm:cxn modelId="{4EB6AE46-C19D-44AC-9EE9-9CB9062EEA2D}" type="presParOf" srcId="{6324E0DC-044A-40B5-90D3-B1214448661C}" destId="{D56E5AF1-5B11-4434-976B-4B11CC9D9138}" srcOrd="1" destOrd="0" presId="urn:microsoft.com/office/officeart/2005/8/layout/pyramid1"/>
    <dgm:cxn modelId="{3A42E1E3-318B-4FCF-9002-FF68EF379EEA}" type="presParOf" srcId="{7754382F-1AB9-45A2-905F-B00CAF39AC5E}" destId="{B4F17849-80FB-4121-89CF-0FA17BC3EF0C}" srcOrd="2" destOrd="0" presId="urn:microsoft.com/office/officeart/2005/8/layout/pyramid1"/>
    <dgm:cxn modelId="{BCBD2B21-7A91-4177-BA19-C546A97B55B8}" type="presParOf" srcId="{B4F17849-80FB-4121-89CF-0FA17BC3EF0C}" destId="{109BCC95-EFC6-418F-A15A-C6462B6F4E8D}" srcOrd="0" destOrd="0" presId="urn:microsoft.com/office/officeart/2005/8/layout/pyramid1"/>
    <dgm:cxn modelId="{841873EB-F9EE-435A-A4AE-1FB39E3F6A17}" type="presParOf" srcId="{B4F17849-80FB-4121-89CF-0FA17BC3EF0C}" destId="{06E63263-56FF-48BB-8E60-4791B1149B68}" srcOrd="1" destOrd="0" presId="urn:microsoft.com/office/officeart/2005/8/layout/pyramid1"/>
    <dgm:cxn modelId="{CD8D1B55-47C7-4F7B-8005-463CC2639CEC}" type="presParOf" srcId="{7754382F-1AB9-45A2-905F-B00CAF39AC5E}" destId="{8DD7734F-D946-42D3-BE06-F1BDD9029733}" srcOrd="3" destOrd="0" presId="urn:microsoft.com/office/officeart/2005/8/layout/pyramid1"/>
    <dgm:cxn modelId="{F4E318E7-C203-49E7-B5F3-7DDD24C3A303}" type="presParOf" srcId="{8DD7734F-D946-42D3-BE06-F1BDD9029733}" destId="{F9F2E9EA-00C1-41AC-A54C-5A0D4D053319}" srcOrd="0" destOrd="0" presId="urn:microsoft.com/office/officeart/2005/8/layout/pyramid1"/>
    <dgm:cxn modelId="{9F6E6073-148E-48AE-AC9A-35CDAB12B544}" type="presParOf" srcId="{8DD7734F-D946-42D3-BE06-F1BDD9029733}" destId="{F7C1E5CD-1515-4E6D-910E-F5DBDA720443}" srcOrd="1" destOrd="0" presId="urn:microsoft.com/office/officeart/2005/8/layout/pyramid1"/>
    <dgm:cxn modelId="{C7F465DF-FB48-4D8C-A0D9-59862FE60A6E}" type="presParOf" srcId="{7754382F-1AB9-45A2-905F-B00CAF39AC5E}" destId="{3246B065-2C2F-4B82-BF86-0FEE67848526}" srcOrd="4" destOrd="0" presId="urn:microsoft.com/office/officeart/2005/8/layout/pyramid1"/>
    <dgm:cxn modelId="{7CF7EB1B-0C14-4BB5-A140-358537E74540}" type="presParOf" srcId="{3246B065-2C2F-4B82-BF86-0FEE67848526}" destId="{67D096A5-8A0D-435E-A5D6-98BECA453B42}" srcOrd="0" destOrd="0" presId="urn:microsoft.com/office/officeart/2005/8/layout/pyramid1"/>
    <dgm:cxn modelId="{3DBC4D98-0F74-42D5-B82D-BEDC81A7EDC2}" type="presParOf" srcId="{3246B065-2C2F-4B82-BF86-0FEE67848526}" destId="{82ECAC9A-6CD4-4DF8-AFAB-E7F200BD599D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066DD-3460-44AA-BF75-A70C14610C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D0D546E-3BE3-407B-A151-5DB7607826CD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b="1" i="1" u="none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змістом </a:t>
          </a:r>
          <a:endParaRPr lang="uk-UA" b="1" i="1" u="none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558AE6-129F-48FB-87A7-477BE2A72FD3}" type="parTrans" cxnId="{F68A2924-D49F-4825-8246-61298101DD23}">
      <dgm:prSet/>
      <dgm:spPr/>
      <dgm:t>
        <a:bodyPr/>
        <a:lstStyle/>
        <a:p>
          <a:endParaRPr lang="uk-UA"/>
        </a:p>
      </dgm:t>
    </dgm:pt>
    <dgm:pt modelId="{2D6777A8-4BCE-4B86-85CC-367B4E60F80A}" type="sibTrans" cxnId="{F68A2924-D49F-4825-8246-61298101DD23}">
      <dgm:prSet/>
      <dgm:spPr/>
      <dgm:t>
        <a:bodyPr/>
        <a:lstStyle/>
        <a:p>
          <a:endParaRPr lang="uk-UA"/>
        </a:p>
      </dgm:t>
    </dgm:pt>
    <dgm:pt modelId="{49FDB8F2-2959-4D7C-AD2E-80C3621755F7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0" i="1" dirty="0" smtClean="0">
              <a:latin typeface="Arial" pitchFamily="34" charset="0"/>
              <a:cs typeface="Arial" pitchFamily="34" charset="0"/>
            </a:rPr>
            <a:t>сюжетна</a:t>
          </a:r>
          <a:endParaRPr lang="uk-UA" b="0" dirty="0">
            <a:latin typeface="Arial" pitchFamily="34" charset="0"/>
            <a:cs typeface="Arial" pitchFamily="34" charset="0"/>
          </a:endParaRPr>
        </a:p>
      </dgm:t>
    </dgm:pt>
    <dgm:pt modelId="{3855496B-B3AA-4E4B-B65D-F292660F7BA3}" type="parTrans" cxnId="{5BDFE60F-ECDD-4524-9656-EFD73F73F82A}">
      <dgm:prSet/>
      <dgm:spPr/>
      <dgm:t>
        <a:bodyPr/>
        <a:lstStyle/>
        <a:p>
          <a:endParaRPr lang="uk-UA"/>
        </a:p>
      </dgm:t>
    </dgm:pt>
    <dgm:pt modelId="{F8FAA2C8-3362-47C6-B796-E8CCD2D94A0C}" type="sibTrans" cxnId="{5BDFE60F-ECDD-4524-9656-EFD73F73F82A}">
      <dgm:prSet/>
      <dgm:spPr/>
      <dgm:t>
        <a:bodyPr/>
        <a:lstStyle/>
        <a:p>
          <a:endParaRPr lang="uk-UA"/>
        </a:p>
      </dgm:t>
    </dgm:pt>
    <dgm:pt modelId="{58E09D01-6329-4271-8E46-2B46034D14AB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0" i="1" dirty="0" smtClean="0">
              <a:latin typeface="Arial" pitchFamily="34" charset="0"/>
              <a:cs typeface="Arial" pitchFamily="34" charset="0"/>
            </a:rPr>
            <a:t>ілюстративна</a:t>
          </a:r>
          <a:endParaRPr lang="uk-UA" b="0" dirty="0">
            <a:latin typeface="Arial" pitchFamily="34" charset="0"/>
            <a:cs typeface="Arial" pitchFamily="34" charset="0"/>
          </a:endParaRPr>
        </a:p>
      </dgm:t>
    </dgm:pt>
    <dgm:pt modelId="{AB8588DA-B273-41A1-959C-5124B47E11CC}" type="parTrans" cxnId="{21BCB7BA-E678-47DB-B86D-7152AF29D98E}">
      <dgm:prSet/>
      <dgm:spPr/>
      <dgm:t>
        <a:bodyPr/>
        <a:lstStyle/>
        <a:p>
          <a:endParaRPr lang="uk-UA"/>
        </a:p>
      </dgm:t>
    </dgm:pt>
    <dgm:pt modelId="{665AF4DE-7702-44C6-A8EA-402F73ABB233}" type="sibTrans" cxnId="{21BCB7BA-E678-47DB-B86D-7152AF29D98E}">
      <dgm:prSet/>
      <dgm:spPr/>
      <dgm:t>
        <a:bodyPr/>
        <a:lstStyle/>
        <a:p>
          <a:endParaRPr lang="uk-UA"/>
        </a:p>
      </dgm:t>
    </dgm:pt>
    <dgm:pt modelId="{F8B9BA60-0D54-4EA4-AC07-FB82953B684B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u="none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формою викладу </a:t>
          </a:r>
          <a:endParaRPr lang="uk-UA" b="1" i="1" u="none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109C7C-0D37-4F5A-8C35-4154D5270C56}" type="parTrans" cxnId="{80ED1BA8-6982-498E-A3F8-D18FBDA045A7}">
      <dgm:prSet/>
      <dgm:spPr/>
      <dgm:t>
        <a:bodyPr/>
        <a:lstStyle/>
        <a:p>
          <a:endParaRPr lang="uk-UA"/>
        </a:p>
      </dgm:t>
    </dgm:pt>
    <dgm:pt modelId="{F9A6B06E-9433-403F-B1F7-3C43E38B0DB3}" type="sibTrans" cxnId="{80ED1BA8-6982-498E-A3F8-D18FBDA045A7}">
      <dgm:prSet/>
      <dgm:spPr/>
      <dgm:t>
        <a:bodyPr/>
        <a:lstStyle/>
        <a:p>
          <a:endParaRPr lang="uk-UA"/>
        </a:p>
      </dgm:t>
    </dgm:pt>
    <dgm:pt modelId="{69096F49-6BCD-4688-B5F5-7D75F438F190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індуктивна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EA1AB738-E330-4600-98AF-80FFEC46EBD0}" type="parTrans" cxnId="{7BBC1935-9226-4EF1-BF22-A26CFC2856D3}">
      <dgm:prSet/>
      <dgm:spPr/>
      <dgm:t>
        <a:bodyPr/>
        <a:lstStyle/>
        <a:p>
          <a:endParaRPr lang="uk-UA"/>
        </a:p>
      </dgm:t>
    </dgm:pt>
    <dgm:pt modelId="{B2F93554-4855-4041-9E85-40D29E795B6D}" type="sibTrans" cxnId="{7BBC1935-9226-4EF1-BF22-A26CFC2856D3}">
      <dgm:prSet/>
      <dgm:spPr/>
      <dgm:t>
        <a:bodyPr/>
        <a:lstStyle/>
        <a:p>
          <a:endParaRPr lang="uk-UA"/>
        </a:p>
      </dgm:t>
    </dgm:pt>
    <dgm:pt modelId="{CD434973-6C1A-4738-81D7-A839FE0ED9C2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дедуктивна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9799A304-C2D1-4485-865E-1DE13DDCE74A}" type="parTrans" cxnId="{80D7A3EB-B730-4D95-9911-57A40246A127}">
      <dgm:prSet/>
      <dgm:spPr/>
      <dgm:t>
        <a:bodyPr/>
        <a:lstStyle/>
        <a:p>
          <a:endParaRPr lang="uk-UA"/>
        </a:p>
      </dgm:t>
    </dgm:pt>
    <dgm:pt modelId="{8A269A8F-150C-4E7A-9C99-CADAE173AF58}" type="sibTrans" cxnId="{80D7A3EB-B730-4D95-9911-57A40246A127}">
      <dgm:prSet/>
      <dgm:spPr/>
      <dgm:t>
        <a:bodyPr/>
        <a:lstStyle/>
        <a:p>
          <a:endParaRPr lang="uk-UA"/>
        </a:p>
      </dgm:t>
    </dgm:pt>
    <dgm:pt modelId="{D2EF6740-EACC-42F9-981A-26CA200C8DE9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u="none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глибиною аналізу природних явищ </a:t>
          </a:r>
          <a:endParaRPr lang="uk-UA" b="1" i="1" u="none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E55EF5-14EB-4663-B304-0F2C6D303637}" type="parTrans" cxnId="{D2619163-7ACC-455B-A65C-685B253C70A5}">
      <dgm:prSet/>
      <dgm:spPr/>
      <dgm:t>
        <a:bodyPr/>
        <a:lstStyle/>
        <a:p>
          <a:endParaRPr lang="uk-UA"/>
        </a:p>
      </dgm:t>
    </dgm:pt>
    <dgm:pt modelId="{5244AE73-75B4-450C-BE56-0AF073EF911A}" type="sibTrans" cxnId="{D2619163-7ACC-455B-A65C-685B253C70A5}">
      <dgm:prSet/>
      <dgm:spPr/>
      <dgm:t>
        <a:bodyPr/>
        <a:lstStyle/>
        <a:p>
          <a:endParaRPr lang="uk-UA"/>
        </a:p>
      </dgm:t>
    </dgm:pt>
    <dgm:pt modelId="{D5C79B11-3099-4005-AF82-2C6B1EE4EC7F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художня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B529C678-6316-46D8-9B0E-8068F9A85242}" type="parTrans" cxnId="{432947CF-0884-4E18-BA97-CCCFDF844EF3}">
      <dgm:prSet/>
      <dgm:spPr/>
      <dgm:t>
        <a:bodyPr/>
        <a:lstStyle/>
        <a:p>
          <a:endParaRPr lang="uk-UA"/>
        </a:p>
      </dgm:t>
    </dgm:pt>
    <dgm:pt modelId="{51BD33C5-2E91-46B6-A559-AC7F139EFF61}" type="sibTrans" cxnId="{432947CF-0884-4E18-BA97-CCCFDF844EF3}">
      <dgm:prSet/>
      <dgm:spPr/>
      <dgm:t>
        <a:bodyPr/>
        <a:lstStyle/>
        <a:p>
          <a:endParaRPr lang="uk-UA"/>
        </a:p>
      </dgm:t>
    </dgm:pt>
    <dgm:pt modelId="{CAD2E30A-E989-4DB8-8ACE-052B7107CB6F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науково-популярна 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A922D48E-0166-4841-BB2C-0F52B844A561}" type="parTrans" cxnId="{89A0EAA3-836B-463D-90C6-173D0E021791}">
      <dgm:prSet/>
      <dgm:spPr/>
      <dgm:t>
        <a:bodyPr/>
        <a:lstStyle/>
        <a:p>
          <a:endParaRPr lang="uk-UA"/>
        </a:p>
      </dgm:t>
    </dgm:pt>
    <dgm:pt modelId="{9721D370-63A1-4DD8-8474-13CBB35ACA5E}" type="sibTrans" cxnId="{89A0EAA3-836B-463D-90C6-173D0E021791}">
      <dgm:prSet/>
      <dgm:spPr/>
      <dgm:t>
        <a:bodyPr/>
        <a:lstStyle/>
        <a:p>
          <a:endParaRPr lang="uk-UA"/>
        </a:p>
      </dgm:t>
    </dgm:pt>
    <dgm:pt modelId="{264477DB-8EBF-413D-8D20-ADC1CF47368B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0" i="1" dirty="0" smtClean="0">
              <a:latin typeface="Arial" pitchFamily="34" charset="0"/>
              <a:cs typeface="Arial" pitchFamily="34" charset="0"/>
            </a:rPr>
            <a:t>інформаційна</a:t>
          </a:r>
          <a:endParaRPr lang="uk-UA" b="0" dirty="0">
            <a:latin typeface="Arial" pitchFamily="34" charset="0"/>
            <a:cs typeface="Arial" pitchFamily="34" charset="0"/>
          </a:endParaRPr>
        </a:p>
      </dgm:t>
    </dgm:pt>
    <dgm:pt modelId="{8BB58F36-8544-4487-80A0-8AEF6672985F}" type="parTrans" cxnId="{7B540759-ADC3-4140-A627-29857E59EC3A}">
      <dgm:prSet/>
      <dgm:spPr/>
      <dgm:t>
        <a:bodyPr/>
        <a:lstStyle/>
        <a:p>
          <a:endParaRPr lang="uk-UA"/>
        </a:p>
      </dgm:t>
    </dgm:pt>
    <dgm:pt modelId="{19A503A0-A35C-4D68-AB18-68548AACABF5}" type="sibTrans" cxnId="{7B540759-ADC3-4140-A627-29857E59EC3A}">
      <dgm:prSet/>
      <dgm:spPr/>
      <dgm:t>
        <a:bodyPr/>
        <a:lstStyle/>
        <a:p>
          <a:endParaRPr lang="uk-UA"/>
        </a:p>
      </dgm:t>
    </dgm:pt>
    <dgm:pt modelId="{EDC3BD53-910E-45CB-8027-A0AAC7E8B6FC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err="1" smtClean="0">
              <a:latin typeface="Arial" pitchFamily="34" charset="0"/>
              <a:cs typeface="Arial" pitchFamily="34" charset="0"/>
            </a:rPr>
            <a:t>традуктивна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1EDF3BD7-0436-460A-A29C-16983C640DD6}" type="parTrans" cxnId="{F0593610-958D-441C-82F5-B88017E486C9}">
      <dgm:prSet/>
      <dgm:spPr/>
      <dgm:t>
        <a:bodyPr/>
        <a:lstStyle/>
        <a:p>
          <a:endParaRPr lang="uk-UA"/>
        </a:p>
      </dgm:t>
    </dgm:pt>
    <dgm:pt modelId="{A631218D-ED29-437B-9089-7892EC3DC9BC}" type="sibTrans" cxnId="{F0593610-958D-441C-82F5-B88017E486C9}">
      <dgm:prSet/>
      <dgm:spPr/>
      <dgm:t>
        <a:bodyPr/>
        <a:lstStyle/>
        <a:p>
          <a:endParaRPr lang="uk-UA"/>
        </a:p>
      </dgm:t>
    </dgm:pt>
    <dgm:pt modelId="{99CD1A4D-5CF2-4355-8443-5AA211F069D9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наукова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D02D92C9-A835-462B-825B-8DFA6B6AC03E}" type="parTrans" cxnId="{9E42AFA2-7118-40C9-A468-63CCA7087650}">
      <dgm:prSet/>
      <dgm:spPr/>
      <dgm:t>
        <a:bodyPr/>
        <a:lstStyle/>
        <a:p>
          <a:endParaRPr lang="uk-UA"/>
        </a:p>
      </dgm:t>
    </dgm:pt>
    <dgm:pt modelId="{5FFA5C1C-A523-4272-9634-4D1AAAABCA4B}" type="sibTrans" cxnId="{9E42AFA2-7118-40C9-A468-63CCA7087650}">
      <dgm:prSet/>
      <dgm:spPr/>
      <dgm:t>
        <a:bodyPr/>
        <a:lstStyle/>
        <a:p>
          <a:endParaRPr lang="uk-UA"/>
        </a:p>
      </dgm:t>
    </dgm:pt>
    <dgm:pt modelId="{65F5CE17-1467-4873-BC36-336E7B892017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описова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9868CFBF-A443-46C7-AC2F-2B63A37F5090}" type="parTrans" cxnId="{86CA7B5B-AC63-4712-B2F7-03255689F52E}">
      <dgm:prSet/>
      <dgm:spPr/>
      <dgm:t>
        <a:bodyPr/>
        <a:lstStyle/>
        <a:p>
          <a:endParaRPr lang="uk-UA"/>
        </a:p>
      </dgm:t>
    </dgm:pt>
    <dgm:pt modelId="{9A3B8E8E-B0E3-48BF-8735-EFBE4DB959AE}" type="sibTrans" cxnId="{86CA7B5B-AC63-4712-B2F7-03255689F52E}">
      <dgm:prSet/>
      <dgm:spPr/>
      <dgm:t>
        <a:bodyPr/>
        <a:lstStyle/>
        <a:p>
          <a:endParaRPr lang="uk-UA"/>
        </a:p>
      </dgm:t>
    </dgm:pt>
    <dgm:pt modelId="{C368B4B2-61FF-4D26-97DB-E8B1964106AA}" type="pres">
      <dgm:prSet presAssocID="{0A3066DD-3460-44AA-BF75-A70C14610CC6}" presName="Name0" presStyleCnt="0">
        <dgm:presLayoutVars>
          <dgm:dir/>
          <dgm:animLvl val="lvl"/>
          <dgm:resizeHandles val="exact"/>
        </dgm:presLayoutVars>
      </dgm:prSet>
      <dgm:spPr/>
    </dgm:pt>
    <dgm:pt modelId="{418C253C-9A9D-4FDE-A4CE-21B4B3D12FF5}" type="pres">
      <dgm:prSet presAssocID="{CD0D546E-3BE3-407B-A151-5DB7607826CD}" presName="composite" presStyleCnt="0"/>
      <dgm:spPr/>
    </dgm:pt>
    <dgm:pt modelId="{50122822-7ABD-409A-8F5F-A0D45504E141}" type="pres">
      <dgm:prSet presAssocID="{CD0D546E-3BE3-407B-A151-5DB7607826CD}" presName="parTx" presStyleLbl="alignNode1" presStyleIdx="0" presStyleCnt="3" custLinFactNeighborX="-1243" custLinFactNeighborY="-47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C9B7A-7950-44C7-9D04-C9DDE3D2716A}" type="pres">
      <dgm:prSet presAssocID="{CD0D546E-3BE3-407B-A151-5DB7607826C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56C521-A6C3-4EBD-BC66-D9FBCE020BED}" type="pres">
      <dgm:prSet presAssocID="{2D6777A8-4BCE-4B86-85CC-367B4E60F80A}" presName="space" presStyleCnt="0"/>
      <dgm:spPr/>
    </dgm:pt>
    <dgm:pt modelId="{71349072-0D55-4114-A26A-C4E26553D41A}" type="pres">
      <dgm:prSet presAssocID="{F8B9BA60-0D54-4EA4-AC07-FB82953B684B}" presName="composite" presStyleCnt="0"/>
      <dgm:spPr/>
    </dgm:pt>
    <dgm:pt modelId="{0486F6F1-C99A-4861-8545-1717C30A34E0}" type="pres">
      <dgm:prSet presAssocID="{F8B9BA60-0D54-4EA4-AC07-FB82953B684B}" presName="parTx" presStyleLbl="alignNode1" presStyleIdx="1" presStyleCnt="3" custLinFactNeighborX="-1282" custLinFactNeighborY="-47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F3916E-0DE9-4387-A57D-51CFB9AA5979}" type="pres">
      <dgm:prSet presAssocID="{F8B9BA60-0D54-4EA4-AC07-FB82953B684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CC4CF2-5219-4317-9E53-965AFD61B088}" type="pres">
      <dgm:prSet presAssocID="{F9A6B06E-9433-403F-B1F7-3C43E38B0DB3}" presName="space" presStyleCnt="0"/>
      <dgm:spPr/>
    </dgm:pt>
    <dgm:pt modelId="{464AAF35-D2C5-4EF8-B8DC-3D5EF704CD24}" type="pres">
      <dgm:prSet presAssocID="{D2EF6740-EACC-42F9-981A-26CA200C8DE9}" presName="composite" presStyleCnt="0"/>
      <dgm:spPr/>
    </dgm:pt>
    <dgm:pt modelId="{D7C24774-8313-4196-A1CF-DB546035D894}" type="pres">
      <dgm:prSet presAssocID="{D2EF6740-EACC-42F9-981A-26CA200C8DE9}" presName="parTx" presStyleLbl="alignNode1" presStyleIdx="2" presStyleCnt="3" custLinFactNeighborX="-4170" custLinFactNeighborY="-47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12684B-9903-43BE-870E-65530BFB6BCE}" type="pres">
      <dgm:prSet presAssocID="{D2EF6740-EACC-42F9-981A-26CA200C8D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57CE09-FA53-4FB1-A64B-DBD12F9D89BE}" type="presOf" srcId="{CD0D546E-3BE3-407B-A151-5DB7607826CD}" destId="{50122822-7ABD-409A-8F5F-A0D45504E141}" srcOrd="0" destOrd="0" presId="urn:microsoft.com/office/officeart/2005/8/layout/hList1"/>
    <dgm:cxn modelId="{442A8266-D01C-4547-B593-5549B8AADBC1}" type="presOf" srcId="{CD434973-6C1A-4738-81D7-A839FE0ED9C2}" destId="{C4F3916E-0DE9-4387-A57D-51CFB9AA5979}" srcOrd="0" destOrd="1" presId="urn:microsoft.com/office/officeart/2005/8/layout/hList1"/>
    <dgm:cxn modelId="{6772B70D-6B32-43E4-B21F-DBD2010BABE1}" type="presOf" srcId="{0A3066DD-3460-44AA-BF75-A70C14610CC6}" destId="{C368B4B2-61FF-4D26-97DB-E8B1964106AA}" srcOrd="0" destOrd="0" presId="urn:microsoft.com/office/officeart/2005/8/layout/hList1"/>
    <dgm:cxn modelId="{86CA7B5B-AC63-4712-B2F7-03255689F52E}" srcId="{D2EF6740-EACC-42F9-981A-26CA200C8DE9}" destId="{65F5CE17-1467-4873-BC36-336E7B892017}" srcOrd="3" destOrd="0" parTransId="{9868CFBF-A443-46C7-AC2F-2B63A37F5090}" sibTransId="{9A3B8E8E-B0E3-48BF-8735-EFBE4DB959AE}"/>
    <dgm:cxn modelId="{9FFF902E-1472-4F06-85A7-81BD18AB42DA}" type="presOf" srcId="{58E09D01-6329-4271-8E46-2B46034D14AB}" destId="{E36C9B7A-7950-44C7-9D04-C9DDE3D2716A}" srcOrd="0" destOrd="1" presId="urn:microsoft.com/office/officeart/2005/8/layout/hList1"/>
    <dgm:cxn modelId="{9E42AFA2-7118-40C9-A468-63CCA7087650}" srcId="{D2EF6740-EACC-42F9-981A-26CA200C8DE9}" destId="{99CD1A4D-5CF2-4355-8443-5AA211F069D9}" srcOrd="2" destOrd="0" parTransId="{D02D92C9-A835-462B-825B-8DFA6B6AC03E}" sibTransId="{5FFA5C1C-A523-4272-9634-4D1AAAABCA4B}"/>
    <dgm:cxn modelId="{F0593610-958D-441C-82F5-B88017E486C9}" srcId="{F8B9BA60-0D54-4EA4-AC07-FB82953B684B}" destId="{EDC3BD53-910E-45CB-8027-A0AAC7E8B6FC}" srcOrd="2" destOrd="0" parTransId="{1EDF3BD7-0436-460A-A29C-16983C640DD6}" sibTransId="{A631218D-ED29-437B-9089-7892EC3DC9BC}"/>
    <dgm:cxn modelId="{6A9EE970-5DE9-46CC-9D24-2C7F5275C0C6}" type="presOf" srcId="{EDC3BD53-910E-45CB-8027-A0AAC7E8B6FC}" destId="{C4F3916E-0DE9-4387-A57D-51CFB9AA5979}" srcOrd="0" destOrd="2" presId="urn:microsoft.com/office/officeart/2005/8/layout/hList1"/>
    <dgm:cxn modelId="{D2619163-7ACC-455B-A65C-685B253C70A5}" srcId="{0A3066DD-3460-44AA-BF75-A70C14610CC6}" destId="{D2EF6740-EACC-42F9-981A-26CA200C8DE9}" srcOrd="2" destOrd="0" parTransId="{CAE55EF5-14EB-4663-B304-0F2C6D303637}" sibTransId="{5244AE73-75B4-450C-BE56-0AF073EF911A}"/>
    <dgm:cxn modelId="{2D97BF78-2CA1-4898-BA9E-3A4082AEF0AE}" type="presOf" srcId="{49FDB8F2-2959-4D7C-AD2E-80C3621755F7}" destId="{E36C9B7A-7950-44C7-9D04-C9DDE3D2716A}" srcOrd="0" destOrd="0" presId="urn:microsoft.com/office/officeart/2005/8/layout/hList1"/>
    <dgm:cxn modelId="{7BCFE91C-9464-4CA2-8CE3-9D2DD0102B57}" type="presOf" srcId="{65F5CE17-1467-4873-BC36-336E7B892017}" destId="{1512684B-9903-43BE-870E-65530BFB6BCE}" srcOrd="0" destOrd="3" presId="urn:microsoft.com/office/officeart/2005/8/layout/hList1"/>
    <dgm:cxn modelId="{F68A2924-D49F-4825-8246-61298101DD23}" srcId="{0A3066DD-3460-44AA-BF75-A70C14610CC6}" destId="{CD0D546E-3BE3-407B-A151-5DB7607826CD}" srcOrd="0" destOrd="0" parTransId="{48558AE6-129F-48FB-87A7-477BE2A72FD3}" sibTransId="{2D6777A8-4BCE-4B86-85CC-367B4E60F80A}"/>
    <dgm:cxn modelId="{432947CF-0884-4E18-BA97-CCCFDF844EF3}" srcId="{D2EF6740-EACC-42F9-981A-26CA200C8DE9}" destId="{D5C79B11-3099-4005-AF82-2C6B1EE4EC7F}" srcOrd="0" destOrd="0" parTransId="{B529C678-6316-46D8-9B0E-8068F9A85242}" sibTransId="{51BD33C5-2E91-46B6-A559-AC7F139EFF61}"/>
    <dgm:cxn modelId="{6A837C11-B313-45B1-BB80-722E8668B55B}" type="presOf" srcId="{264477DB-8EBF-413D-8D20-ADC1CF47368B}" destId="{E36C9B7A-7950-44C7-9D04-C9DDE3D2716A}" srcOrd="0" destOrd="2" presId="urn:microsoft.com/office/officeart/2005/8/layout/hList1"/>
    <dgm:cxn modelId="{E191DBE9-3954-4F61-80C9-2063C60D0BBB}" type="presOf" srcId="{CAD2E30A-E989-4DB8-8ACE-052B7107CB6F}" destId="{1512684B-9903-43BE-870E-65530BFB6BCE}" srcOrd="0" destOrd="1" presId="urn:microsoft.com/office/officeart/2005/8/layout/hList1"/>
    <dgm:cxn modelId="{21BCB7BA-E678-47DB-B86D-7152AF29D98E}" srcId="{CD0D546E-3BE3-407B-A151-5DB7607826CD}" destId="{58E09D01-6329-4271-8E46-2B46034D14AB}" srcOrd="1" destOrd="0" parTransId="{AB8588DA-B273-41A1-959C-5124B47E11CC}" sibTransId="{665AF4DE-7702-44C6-A8EA-402F73ABB233}"/>
    <dgm:cxn modelId="{9EB5E72E-28E3-460E-81C7-60061A30B437}" type="presOf" srcId="{D2EF6740-EACC-42F9-981A-26CA200C8DE9}" destId="{D7C24774-8313-4196-A1CF-DB546035D894}" srcOrd="0" destOrd="0" presId="urn:microsoft.com/office/officeart/2005/8/layout/hList1"/>
    <dgm:cxn modelId="{D6BC7674-090E-4E59-AEBC-BDD4F46E0DA1}" type="presOf" srcId="{F8B9BA60-0D54-4EA4-AC07-FB82953B684B}" destId="{0486F6F1-C99A-4861-8545-1717C30A34E0}" srcOrd="0" destOrd="0" presId="urn:microsoft.com/office/officeart/2005/8/layout/hList1"/>
    <dgm:cxn modelId="{80ED1BA8-6982-498E-A3F8-D18FBDA045A7}" srcId="{0A3066DD-3460-44AA-BF75-A70C14610CC6}" destId="{F8B9BA60-0D54-4EA4-AC07-FB82953B684B}" srcOrd="1" destOrd="0" parTransId="{83109C7C-0D37-4F5A-8C35-4154D5270C56}" sibTransId="{F9A6B06E-9433-403F-B1F7-3C43E38B0DB3}"/>
    <dgm:cxn modelId="{8CD502A7-96F0-4D7E-B6F5-0CBACE584C17}" type="presOf" srcId="{99CD1A4D-5CF2-4355-8443-5AA211F069D9}" destId="{1512684B-9903-43BE-870E-65530BFB6BCE}" srcOrd="0" destOrd="2" presId="urn:microsoft.com/office/officeart/2005/8/layout/hList1"/>
    <dgm:cxn modelId="{89A0EAA3-836B-463D-90C6-173D0E021791}" srcId="{D2EF6740-EACC-42F9-981A-26CA200C8DE9}" destId="{CAD2E30A-E989-4DB8-8ACE-052B7107CB6F}" srcOrd="1" destOrd="0" parTransId="{A922D48E-0166-4841-BB2C-0F52B844A561}" sibTransId="{9721D370-63A1-4DD8-8474-13CBB35ACA5E}"/>
    <dgm:cxn modelId="{7B540759-ADC3-4140-A627-29857E59EC3A}" srcId="{CD0D546E-3BE3-407B-A151-5DB7607826CD}" destId="{264477DB-8EBF-413D-8D20-ADC1CF47368B}" srcOrd="2" destOrd="0" parTransId="{8BB58F36-8544-4487-80A0-8AEF6672985F}" sibTransId="{19A503A0-A35C-4D68-AB18-68548AACABF5}"/>
    <dgm:cxn modelId="{80D7A3EB-B730-4D95-9911-57A40246A127}" srcId="{F8B9BA60-0D54-4EA4-AC07-FB82953B684B}" destId="{CD434973-6C1A-4738-81D7-A839FE0ED9C2}" srcOrd="1" destOrd="0" parTransId="{9799A304-C2D1-4485-865E-1DE13DDCE74A}" sibTransId="{8A269A8F-150C-4E7A-9C99-CADAE173AF58}"/>
    <dgm:cxn modelId="{A959E833-74E6-4713-9BD8-B6234BF63DA0}" type="presOf" srcId="{D5C79B11-3099-4005-AF82-2C6B1EE4EC7F}" destId="{1512684B-9903-43BE-870E-65530BFB6BCE}" srcOrd="0" destOrd="0" presId="urn:microsoft.com/office/officeart/2005/8/layout/hList1"/>
    <dgm:cxn modelId="{5BDFE60F-ECDD-4524-9656-EFD73F73F82A}" srcId="{CD0D546E-3BE3-407B-A151-5DB7607826CD}" destId="{49FDB8F2-2959-4D7C-AD2E-80C3621755F7}" srcOrd="0" destOrd="0" parTransId="{3855496B-B3AA-4E4B-B65D-F292660F7BA3}" sibTransId="{F8FAA2C8-3362-47C6-B796-E8CCD2D94A0C}"/>
    <dgm:cxn modelId="{7BBC1935-9226-4EF1-BF22-A26CFC2856D3}" srcId="{F8B9BA60-0D54-4EA4-AC07-FB82953B684B}" destId="{69096F49-6BCD-4688-B5F5-7D75F438F190}" srcOrd="0" destOrd="0" parTransId="{EA1AB738-E330-4600-98AF-80FFEC46EBD0}" sibTransId="{B2F93554-4855-4041-9E85-40D29E795B6D}"/>
    <dgm:cxn modelId="{B506F21C-767F-4CAA-9CCA-63A7156AD883}" type="presOf" srcId="{69096F49-6BCD-4688-B5F5-7D75F438F190}" destId="{C4F3916E-0DE9-4387-A57D-51CFB9AA5979}" srcOrd="0" destOrd="0" presId="urn:microsoft.com/office/officeart/2005/8/layout/hList1"/>
    <dgm:cxn modelId="{31F00F97-F891-4500-AD28-6E4CAB28264B}" type="presParOf" srcId="{C368B4B2-61FF-4D26-97DB-E8B1964106AA}" destId="{418C253C-9A9D-4FDE-A4CE-21B4B3D12FF5}" srcOrd="0" destOrd="0" presId="urn:microsoft.com/office/officeart/2005/8/layout/hList1"/>
    <dgm:cxn modelId="{02562EA1-6630-475A-9F92-5E634758F803}" type="presParOf" srcId="{418C253C-9A9D-4FDE-A4CE-21B4B3D12FF5}" destId="{50122822-7ABD-409A-8F5F-A0D45504E141}" srcOrd="0" destOrd="0" presId="urn:microsoft.com/office/officeart/2005/8/layout/hList1"/>
    <dgm:cxn modelId="{00298340-38E2-47F3-AB4F-76D2B4F5837B}" type="presParOf" srcId="{418C253C-9A9D-4FDE-A4CE-21B4B3D12FF5}" destId="{E36C9B7A-7950-44C7-9D04-C9DDE3D2716A}" srcOrd="1" destOrd="0" presId="urn:microsoft.com/office/officeart/2005/8/layout/hList1"/>
    <dgm:cxn modelId="{E5E2EC96-44DF-4FB2-9BCD-D0AE98B1F2EB}" type="presParOf" srcId="{C368B4B2-61FF-4D26-97DB-E8B1964106AA}" destId="{BF56C521-A6C3-4EBD-BC66-D9FBCE020BED}" srcOrd="1" destOrd="0" presId="urn:microsoft.com/office/officeart/2005/8/layout/hList1"/>
    <dgm:cxn modelId="{5ACDFC86-2E64-4CDE-AF18-80328019F135}" type="presParOf" srcId="{C368B4B2-61FF-4D26-97DB-E8B1964106AA}" destId="{71349072-0D55-4114-A26A-C4E26553D41A}" srcOrd="2" destOrd="0" presId="urn:microsoft.com/office/officeart/2005/8/layout/hList1"/>
    <dgm:cxn modelId="{2E839DE0-38E4-43BE-8217-C5F19BE8A105}" type="presParOf" srcId="{71349072-0D55-4114-A26A-C4E26553D41A}" destId="{0486F6F1-C99A-4861-8545-1717C30A34E0}" srcOrd="0" destOrd="0" presId="urn:microsoft.com/office/officeart/2005/8/layout/hList1"/>
    <dgm:cxn modelId="{9AFA0D3E-8D02-44B9-91E8-AAAE55987646}" type="presParOf" srcId="{71349072-0D55-4114-A26A-C4E26553D41A}" destId="{C4F3916E-0DE9-4387-A57D-51CFB9AA5979}" srcOrd="1" destOrd="0" presId="urn:microsoft.com/office/officeart/2005/8/layout/hList1"/>
    <dgm:cxn modelId="{A5930AA2-27EE-4609-8808-0BF4D562F16C}" type="presParOf" srcId="{C368B4B2-61FF-4D26-97DB-E8B1964106AA}" destId="{F2CC4CF2-5219-4317-9E53-965AFD61B088}" srcOrd="3" destOrd="0" presId="urn:microsoft.com/office/officeart/2005/8/layout/hList1"/>
    <dgm:cxn modelId="{32A2C4E1-2B80-4ACE-A5BA-61640CDA3405}" type="presParOf" srcId="{C368B4B2-61FF-4D26-97DB-E8B1964106AA}" destId="{464AAF35-D2C5-4EF8-B8DC-3D5EF704CD24}" srcOrd="4" destOrd="0" presId="urn:microsoft.com/office/officeart/2005/8/layout/hList1"/>
    <dgm:cxn modelId="{F239F2C6-F347-44A7-A4C4-ED37C109F996}" type="presParOf" srcId="{464AAF35-D2C5-4EF8-B8DC-3D5EF704CD24}" destId="{D7C24774-8313-4196-A1CF-DB546035D894}" srcOrd="0" destOrd="0" presId="urn:microsoft.com/office/officeart/2005/8/layout/hList1"/>
    <dgm:cxn modelId="{8351635E-5193-4CCD-9AE5-C8F13FD152DD}" type="presParOf" srcId="{464AAF35-D2C5-4EF8-B8DC-3D5EF704CD24}" destId="{1512684B-9903-43BE-870E-65530BFB6BCE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67F8F-46FA-45E8-B7DB-C5B72E345A14}" type="doc">
      <dgm:prSet loTypeId="urn:microsoft.com/office/officeart/2005/8/layout/cycle8" loCatId="cycle" qsTypeId="urn:microsoft.com/office/officeart/2005/8/quickstyle/simple3" qsCatId="simple" csTypeId="urn:microsoft.com/office/officeart/2005/8/colors/accent2_3" csCatId="accent2" phldr="1"/>
      <dgm:spPr/>
    </dgm:pt>
    <dgm:pt modelId="{58BDEA95-7E75-4E39-82AF-73D33A9484BD}">
      <dgm:prSet phldrT="[Текст]"/>
      <dgm:spPr/>
      <dgm:t>
        <a:bodyPr/>
        <a:lstStyle/>
        <a:p>
          <a:r>
            <a:rPr lang="uk-UA" i="1" u="none" dirty="0" smtClean="0">
              <a:latin typeface="Arial" pitchFamily="34" charset="0"/>
              <a:cs typeface="Arial" pitchFamily="34" charset="0"/>
            </a:rPr>
            <a:t>Зачин</a:t>
          </a:r>
          <a:endParaRPr lang="uk-UA" i="1" u="none" dirty="0">
            <a:latin typeface="Arial" pitchFamily="34" charset="0"/>
            <a:cs typeface="Arial" pitchFamily="34" charset="0"/>
          </a:endParaRPr>
        </a:p>
      </dgm:t>
    </dgm:pt>
    <dgm:pt modelId="{C6A976DB-64CF-4C99-92F8-060D9B9F1EAC}" type="parTrans" cxnId="{46E4DA5E-C7B3-4DAF-ACDC-4BB481553928}">
      <dgm:prSet/>
      <dgm:spPr/>
      <dgm:t>
        <a:bodyPr/>
        <a:lstStyle/>
        <a:p>
          <a:endParaRPr lang="uk-UA"/>
        </a:p>
      </dgm:t>
    </dgm:pt>
    <dgm:pt modelId="{998628BC-DB7E-4B1D-8ABD-19D58F2DD02C}" type="sibTrans" cxnId="{46E4DA5E-C7B3-4DAF-ACDC-4BB481553928}">
      <dgm:prSet/>
      <dgm:spPr/>
      <dgm:t>
        <a:bodyPr/>
        <a:lstStyle/>
        <a:p>
          <a:endParaRPr lang="uk-UA"/>
        </a:p>
      </dgm:t>
    </dgm:pt>
    <dgm:pt modelId="{6956BC55-58D7-4420-A1A5-607A15492D51}">
      <dgm:prSet phldrT="[Текст]"/>
      <dgm:spPr/>
      <dgm:t>
        <a:bodyPr/>
        <a:lstStyle/>
        <a:p>
          <a:r>
            <a:rPr lang="uk-UA" i="1" dirty="0" smtClean="0">
              <a:latin typeface="Arial" pitchFamily="34" charset="0"/>
              <a:cs typeface="Arial" pitchFamily="34" charset="0"/>
            </a:rPr>
            <a:t>Основна частина</a:t>
          </a:r>
          <a:endParaRPr lang="uk-UA" i="1" dirty="0">
            <a:latin typeface="Arial" pitchFamily="34" charset="0"/>
            <a:cs typeface="Arial" pitchFamily="34" charset="0"/>
          </a:endParaRPr>
        </a:p>
      </dgm:t>
    </dgm:pt>
    <dgm:pt modelId="{3D7B7E49-4693-4EFE-8A06-9214232318FD}" type="parTrans" cxnId="{9AE0662E-BCEA-4541-A1FB-7C377D8461B6}">
      <dgm:prSet/>
      <dgm:spPr/>
      <dgm:t>
        <a:bodyPr/>
        <a:lstStyle/>
        <a:p>
          <a:endParaRPr lang="uk-UA"/>
        </a:p>
      </dgm:t>
    </dgm:pt>
    <dgm:pt modelId="{C04DD116-5FD7-433B-9C54-81C6BE179F63}" type="sibTrans" cxnId="{9AE0662E-BCEA-4541-A1FB-7C377D8461B6}">
      <dgm:prSet/>
      <dgm:spPr/>
      <dgm:t>
        <a:bodyPr/>
        <a:lstStyle/>
        <a:p>
          <a:endParaRPr lang="uk-UA"/>
        </a:p>
      </dgm:t>
    </dgm:pt>
    <dgm:pt modelId="{2A556195-0B44-42A4-A68E-FD6D4A403E01}">
      <dgm:prSet phldrT="[Текст]"/>
      <dgm:spPr/>
      <dgm:t>
        <a:bodyPr/>
        <a:lstStyle/>
        <a:p>
          <a:r>
            <a:rPr lang="uk-UA" i="1" u="wavy" dirty="0" smtClean="0">
              <a:latin typeface="Arial" pitchFamily="34" charset="0"/>
              <a:cs typeface="Arial" pitchFamily="34" charset="0"/>
            </a:rPr>
            <a:t>Кінцівка</a:t>
          </a:r>
          <a:endParaRPr lang="uk-UA" i="1" dirty="0">
            <a:latin typeface="Arial" pitchFamily="34" charset="0"/>
            <a:cs typeface="Arial" pitchFamily="34" charset="0"/>
          </a:endParaRPr>
        </a:p>
      </dgm:t>
    </dgm:pt>
    <dgm:pt modelId="{DBA29588-3D34-46C6-BBD9-6B0B76281242}" type="parTrans" cxnId="{8CEDA224-7732-4023-AA75-DFA6F6A6BF1E}">
      <dgm:prSet/>
      <dgm:spPr/>
      <dgm:t>
        <a:bodyPr/>
        <a:lstStyle/>
        <a:p>
          <a:endParaRPr lang="uk-UA"/>
        </a:p>
      </dgm:t>
    </dgm:pt>
    <dgm:pt modelId="{CA7099AF-6BFC-469D-8BF9-8809AEBB773A}" type="sibTrans" cxnId="{8CEDA224-7732-4023-AA75-DFA6F6A6BF1E}">
      <dgm:prSet/>
      <dgm:spPr/>
      <dgm:t>
        <a:bodyPr/>
        <a:lstStyle/>
        <a:p>
          <a:endParaRPr lang="uk-UA"/>
        </a:p>
      </dgm:t>
    </dgm:pt>
    <dgm:pt modelId="{FA56D0D9-365E-4003-8D8C-DE09B7B1D4A6}" type="pres">
      <dgm:prSet presAssocID="{39067F8F-46FA-45E8-B7DB-C5B72E345A14}" presName="compositeShape" presStyleCnt="0">
        <dgm:presLayoutVars>
          <dgm:chMax val="7"/>
          <dgm:dir/>
          <dgm:resizeHandles val="exact"/>
        </dgm:presLayoutVars>
      </dgm:prSet>
      <dgm:spPr/>
    </dgm:pt>
    <dgm:pt modelId="{D60DC9C8-DFD0-4396-B816-5968A144A9F1}" type="pres">
      <dgm:prSet presAssocID="{39067F8F-46FA-45E8-B7DB-C5B72E345A14}" presName="wedge1" presStyleLbl="node1" presStyleIdx="0" presStyleCnt="3"/>
      <dgm:spPr/>
      <dgm:t>
        <a:bodyPr/>
        <a:lstStyle/>
        <a:p>
          <a:endParaRPr lang="uk-UA"/>
        </a:p>
      </dgm:t>
    </dgm:pt>
    <dgm:pt modelId="{495B2788-338F-4A61-8409-E0BF7C80FE17}" type="pres">
      <dgm:prSet presAssocID="{39067F8F-46FA-45E8-B7DB-C5B72E345A14}" presName="dummy1a" presStyleCnt="0"/>
      <dgm:spPr/>
    </dgm:pt>
    <dgm:pt modelId="{F56E9E6A-4357-4A4B-A3BD-54C584375476}" type="pres">
      <dgm:prSet presAssocID="{39067F8F-46FA-45E8-B7DB-C5B72E345A14}" presName="dummy1b" presStyleCnt="0"/>
      <dgm:spPr/>
    </dgm:pt>
    <dgm:pt modelId="{6B562DBC-8C0A-4E9B-B361-1926ECA9B60F}" type="pres">
      <dgm:prSet presAssocID="{39067F8F-46FA-45E8-B7DB-C5B72E345A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7FC840-35BE-4D99-8735-320378740579}" type="pres">
      <dgm:prSet presAssocID="{39067F8F-46FA-45E8-B7DB-C5B72E345A14}" presName="wedge2" presStyleLbl="node1" presStyleIdx="1" presStyleCnt="3"/>
      <dgm:spPr/>
      <dgm:t>
        <a:bodyPr/>
        <a:lstStyle/>
        <a:p>
          <a:endParaRPr lang="uk-UA"/>
        </a:p>
      </dgm:t>
    </dgm:pt>
    <dgm:pt modelId="{DC95B617-7005-4E34-8F5E-9DA3CD697564}" type="pres">
      <dgm:prSet presAssocID="{39067F8F-46FA-45E8-B7DB-C5B72E345A14}" presName="dummy2a" presStyleCnt="0"/>
      <dgm:spPr/>
    </dgm:pt>
    <dgm:pt modelId="{E401E8BF-BB6F-448B-A07E-CBF3913C5AFB}" type="pres">
      <dgm:prSet presAssocID="{39067F8F-46FA-45E8-B7DB-C5B72E345A14}" presName="dummy2b" presStyleCnt="0"/>
      <dgm:spPr/>
    </dgm:pt>
    <dgm:pt modelId="{A561902F-DF7C-4D0D-A33D-94B7A934D65D}" type="pres">
      <dgm:prSet presAssocID="{39067F8F-46FA-45E8-B7DB-C5B72E345A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9EA3CC-C54C-446F-A2B0-0A069B2E7F16}" type="pres">
      <dgm:prSet presAssocID="{39067F8F-46FA-45E8-B7DB-C5B72E345A14}" presName="wedge3" presStyleLbl="node1" presStyleIdx="2" presStyleCnt="3"/>
      <dgm:spPr/>
      <dgm:t>
        <a:bodyPr/>
        <a:lstStyle/>
        <a:p>
          <a:endParaRPr lang="uk-UA"/>
        </a:p>
      </dgm:t>
    </dgm:pt>
    <dgm:pt modelId="{B23B8018-A650-4223-886D-CBA3C8127791}" type="pres">
      <dgm:prSet presAssocID="{39067F8F-46FA-45E8-B7DB-C5B72E345A14}" presName="dummy3a" presStyleCnt="0"/>
      <dgm:spPr/>
    </dgm:pt>
    <dgm:pt modelId="{56AA330F-F374-4E07-B51B-31F318776225}" type="pres">
      <dgm:prSet presAssocID="{39067F8F-46FA-45E8-B7DB-C5B72E345A14}" presName="dummy3b" presStyleCnt="0"/>
      <dgm:spPr/>
    </dgm:pt>
    <dgm:pt modelId="{70BEE835-4B4B-48E3-A129-3536EACCB098}" type="pres">
      <dgm:prSet presAssocID="{39067F8F-46FA-45E8-B7DB-C5B72E345A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3EDDC3-5AE1-4598-84FC-5906420EFE7C}" type="pres">
      <dgm:prSet presAssocID="{998628BC-DB7E-4B1D-8ABD-19D58F2DD02C}" presName="arrowWedge1" presStyleLbl="fgSibTrans2D1" presStyleIdx="0" presStyleCnt="3"/>
      <dgm:spPr/>
    </dgm:pt>
    <dgm:pt modelId="{7B7A44D7-4C1E-4898-A117-BEA4DA485829}" type="pres">
      <dgm:prSet presAssocID="{C04DD116-5FD7-433B-9C54-81C6BE179F63}" presName="arrowWedge2" presStyleLbl="fgSibTrans2D1" presStyleIdx="1" presStyleCnt="3"/>
      <dgm:spPr/>
    </dgm:pt>
    <dgm:pt modelId="{BA94BA68-FFED-4716-9588-485C3E34D8B1}" type="pres">
      <dgm:prSet presAssocID="{CA7099AF-6BFC-469D-8BF9-8809AEBB773A}" presName="arrowWedge3" presStyleLbl="fgSibTrans2D1" presStyleIdx="2" presStyleCnt="3"/>
      <dgm:spPr/>
    </dgm:pt>
  </dgm:ptLst>
  <dgm:cxnLst>
    <dgm:cxn modelId="{C114A3F2-3DE3-459C-8E88-F2FFA661E0CA}" type="presOf" srcId="{2A556195-0B44-42A4-A68E-FD6D4A403E01}" destId="{AE9EA3CC-C54C-446F-A2B0-0A069B2E7F16}" srcOrd="0" destOrd="0" presId="urn:microsoft.com/office/officeart/2005/8/layout/cycle8"/>
    <dgm:cxn modelId="{8FC3562B-AAC0-4F89-8B89-326D2D233DA1}" type="presOf" srcId="{39067F8F-46FA-45E8-B7DB-C5B72E345A14}" destId="{FA56D0D9-365E-4003-8D8C-DE09B7B1D4A6}" srcOrd="0" destOrd="0" presId="urn:microsoft.com/office/officeart/2005/8/layout/cycle8"/>
    <dgm:cxn modelId="{C1CFC924-6CEE-4852-BE3B-646F9162DC6D}" type="presOf" srcId="{6956BC55-58D7-4420-A1A5-607A15492D51}" destId="{CF7FC840-35BE-4D99-8735-320378740579}" srcOrd="0" destOrd="0" presId="urn:microsoft.com/office/officeart/2005/8/layout/cycle8"/>
    <dgm:cxn modelId="{46DB61FF-A578-451F-BFE7-B1E4256D49AC}" type="presOf" srcId="{2A556195-0B44-42A4-A68E-FD6D4A403E01}" destId="{70BEE835-4B4B-48E3-A129-3536EACCB098}" srcOrd="1" destOrd="0" presId="urn:microsoft.com/office/officeart/2005/8/layout/cycle8"/>
    <dgm:cxn modelId="{DC344294-B574-4E5B-9A1E-5DD4C63EA813}" type="presOf" srcId="{6956BC55-58D7-4420-A1A5-607A15492D51}" destId="{A561902F-DF7C-4D0D-A33D-94B7A934D65D}" srcOrd="1" destOrd="0" presId="urn:microsoft.com/office/officeart/2005/8/layout/cycle8"/>
    <dgm:cxn modelId="{9AE0662E-BCEA-4541-A1FB-7C377D8461B6}" srcId="{39067F8F-46FA-45E8-B7DB-C5B72E345A14}" destId="{6956BC55-58D7-4420-A1A5-607A15492D51}" srcOrd="1" destOrd="0" parTransId="{3D7B7E49-4693-4EFE-8A06-9214232318FD}" sibTransId="{C04DD116-5FD7-433B-9C54-81C6BE179F63}"/>
    <dgm:cxn modelId="{8CEDA224-7732-4023-AA75-DFA6F6A6BF1E}" srcId="{39067F8F-46FA-45E8-B7DB-C5B72E345A14}" destId="{2A556195-0B44-42A4-A68E-FD6D4A403E01}" srcOrd="2" destOrd="0" parTransId="{DBA29588-3D34-46C6-BBD9-6B0B76281242}" sibTransId="{CA7099AF-6BFC-469D-8BF9-8809AEBB773A}"/>
    <dgm:cxn modelId="{97A2D7D2-6FD7-49AD-A68C-FCA69758845D}" type="presOf" srcId="{58BDEA95-7E75-4E39-82AF-73D33A9484BD}" destId="{6B562DBC-8C0A-4E9B-B361-1926ECA9B60F}" srcOrd="1" destOrd="0" presId="urn:microsoft.com/office/officeart/2005/8/layout/cycle8"/>
    <dgm:cxn modelId="{46E4DA5E-C7B3-4DAF-ACDC-4BB481553928}" srcId="{39067F8F-46FA-45E8-B7DB-C5B72E345A14}" destId="{58BDEA95-7E75-4E39-82AF-73D33A9484BD}" srcOrd="0" destOrd="0" parTransId="{C6A976DB-64CF-4C99-92F8-060D9B9F1EAC}" sibTransId="{998628BC-DB7E-4B1D-8ABD-19D58F2DD02C}"/>
    <dgm:cxn modelId="{7D63CD56-5E66-45F9-863E-409646B85F60}" type="presOf" srcId="{58BDEA95-7E75-4E39-82AF-73D33A9484BD}" destId="{D60DC9C8-DFD0-4396-B816-5968A144A9F1}" srcOrd="0" destOrd="0" presId="urn:microsoft.com/office/officeart/2005/8/layout/cycle8"/>
    <dgm:cxn modelId="{EB4FDBD5-1685-478A-9810-81A4A93027BB}" type="presParOf" srcId="{FA56D0D9-365E-4003-8D8C-DE09B7B1D4A6}" destId="{D60DC9C8-DFD0-4396-B816-5968A144A9F1}" srcOrd="0" destOrd="0" presId="urn:microsoft.com/office/officeart/2005/8/layout/cycle8"/>
    <dgm:cxn modelId="{F3A26528-36CC-4448-A213-8D7F370F0FE2}" type="presParOf" srcId="{FA56D0D9-365E-4003-8D8C-DE09B7B1D4A6}" destId="{495B2788-338F-4A61-8409-E0BF7C80FE17}" srcOrd="1" destOrd="0" presId="urn:microsoft.com/office/officeart/2005/8/layout/cycle8"/>
    <dgm:cxn modelId="{E25466C5-6E58-4866-88AE-607B081163B1}" type="presParOf" srcId="{FA56D0D9-365E-4003-8D8C-DE09B7B1D4A6}" destId="{F56E9E6A-4357-4A4B-A3BD-54C584375476}" srcOrd="2" destOrd="0" presId="urn:microsoft.com/office/officeart/2005/8/layout/cycle8"/>
    <dgm:cxn modelId="{51F0F61F-A0A2-4964-9FF7-D58056E1529C}" type="presParOf" srcId="{FA56D0D9-365E-4003-8D8C-DE09B7B1D4A6}" destId="{6B562DBC-8C0A-4E9B-B361-1926ECA9B60F}" srcOrd="3" destOrd="0" presId="urn:microsoft.com/office/officeart/2005/8/layout/cycle8"/>
    <dgm:cxn modelId="{6232D69A-639A-44EB-BDE5-CB0D333765BC}" type="presParOf" srcId="{FA56D0D9-365E-4003-8D8C-DE09B7B1D4A6}" destId="{CF7FC840-35BE-4D99-8735-320378740579}" srcOrd="4" destOrd="0" presId="urn:microsoft.com/office/officeart/2005/8/layout/cycle8"/>
    <dgm:cxn modelId="{A422D790-591D-48F6-B9CB-CA71303090BA}" type="presParOf" srcId="{FA56D0D9-365E-4003-8D8C-DE09B7B1D4A6}" destId="{DC95B617-7005-4E34-8F5E-9DA3CD697564}" srcOrd="5" destOrd="0" presId="urn:microsoft.com/office/officeart/2005/8/layout/cycle8"/>
    <dgm:cxn modelId="{A6F0C2C0-3B4D-4F75-8814-3902A7F9B0DB}" type="presParOf" srcId="{FA56D0D9-365E-4003-8D8C-DE09B7B1D4A6}" destId="{E401E8BF-BB6F-448B-A07E-CBF3913C5AFB}" srcOrd="6" destOrd="0" presId="urn:microsoft.com/office/officeart/2005/8/layout/cycle8"/>
    <dgm:cxn modelId="{4A9DC05B-EFD0-4C0E-93A7-37404DE30C6D}" type="presParOf" srcId="{FA56D0D9-365E-4003-8D8C-DE09B7B1D4A6}" destId="{A561902F-DF7C-4D0D-A33D-94B7A934D65D}" srcOrd="7" destOrd="0" presId="urn:microsoft.com/office/officeart/2005/8/layout/cycle8"/>
    <dgm:cxn modelId="{24F8B14C-6A68-461E-BEFE-BCE53BD1FA7D}" type="presParOf" srcId="{FA56D0D9-365E-4003-8D8C-DE09B7B1D4A6}" destId="{AE9EA3CC-C54C-446F-A2B0-0A069B2E7F16}" srcOrd="8" destOrd="0" presId="urn:microsoft.com/office/officeart/2005/8/layout/cycle8"/>
    <dgm:cxn modelId="{77945F09-DE18-447D-A260-C4C6216E0789}" type="presParOf" srcId="{FA56D0D9-365E-4003-8D8C-DE09B7B1D4A6}" destId="{B23B8018-A650-4223-886D-CBA3C8127791}" srcOrd="9" destOrd="0" presId="urn:microsoft.com/office/officeart/2005/8/layout/cycle8"/>
    <dgm:cxn modelId="{D6CA88E4-5B81-435D-B497-B90C10483322}" type="presParOf" srcId="{FA56D0D9-365E-4003-8D8C-DE09B7B1D4A6}" destId="{56AA330F-F374-4E07-B51B-31F318776225}" srcOrd="10" destOrd="0" presId="urn:microsoft.com/office/officeart/2005/8/layout/cycle8"/>
    <dgm:cxn modelId="{A278AEE4-3600-49B6-A2D8-0AB23F802E9B}" type="presParOf" srcId="{FA56D0D9-365E-4003-8D8C-DE09B7B1D4A6}" destId="{70BEE835-4B4B-48E3-A129-3536EACCB098}" srcOrd="11" destOrd="0" presId="urn:microsoft.com/office/officeart/2005/8/layout/cycle8"/>
    <dgm:cxn modelId="{869D7417-915B-402A-B0A5-A4F4C6DE160A}" type="presParOf" srcId="{FA56D0D9-365E-4003-8D8C-DE09B7B1D4A6}" destId="{9F3EDDC3-5AE1-4598-84FC-5906420EFE7C}" srcOrd="12" destOrd="0" presId="urn:microsoft.com/office/officeart/2005/8/layout/cycle8"/>
    <dgm:cxn modelId="{6E21E97D-69E2-411C-8707-27E2A1CF0F27}" type="presParOf" srcId="{FA56D0D9-365E-4003-8D8C-DE09B7B1D4A6}" destId="{7B7A44D7-4C1E-4898-A117-BEA4DA485829}" srcOrd="13" destOrd="0" presId="urn:microsoft.com/office/officeart/2005/8/layout/cycle8"/>
    <dgm:cxn modelId="{D1E029DF-47B5-4003-A427-FCB1C153AE56}" type="presParOf" srcId="{FA56D0D9-365E-4003-8D8C-DE09B7B1D4A6}" destId="{BA94BA68-FFED-4716-9588-485C3E34D8B1}" srcOrd="14" destOrd="0" presId="urn:microsoft.com/office/officeart/2005/8/layout/cycle8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84E73-F31C-4F77-848D-74757614FA0A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85ADB7E2-4963-475B-94B1-ACF1B98527B3}">
      <dgm:prSet phldrT="[Текст]" custT="1"/>
      <dgm:spPr/>
      <dgm:t>
        <a:bodyPr/>
        <a:lstStyle/>
        <a:p>
          <a:r>
            <a:rPr lang="uk-UA" sz="25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функціями в освітньому процесі </a:t>
          </a:r>
          <a:endParaRPr lang="uk-UA" sz="25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72A5BA-62A2-4EED-8F62-290E50B428E2}" type="parTrans" cxnId="{FA269CCF-D4C7-4F6F-A836-6AD856B13448}">
      <dgm:prSet/>
      <dgm:spPr/>
      <dgm:t>
        <a:bodyPr/>
        <a:lstStyle/>
        <a:p>
          <a:endParaRPr lang="uk-UA"/>
        </a:p>
      </dgm:t>
    </dgm:pt>
    <dgm:pt modelId="{83FBA2BE-0DBE-4F49-84B8-BE52027231CC}" type="sibTrans" cxnId="{FA269CCF-D4C7-4F6F-A836-6AD856B13448}">
      <dgm:prSet/>
      <dgm:spPr/>
      <dgm:t>
        <a:bodyPr/>
        <a:lstStyle/>
        <a:p>
          <a:endParaRPr lang="uk-UA"/>
        </a:p>
      </dgm:t>
    </dgm:pt>
    <dgm:pt modelId="{5893FC92-F0FA-40F2-8266-DF9CA5682ED7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вступна</a:t>
          </a:r>
          <a:endParaRPr lang="uk-UA" b="1" dirty="0">
            <a:latin typeface="Arial" pitchFamily="34" charset="0"/>
            <a:cs typeface="Arial" pitchFamily="34" charset="0"/>
          </a:endParaRPr>
        </a:p>
      </dgm:t>
    </dgm:pt>
    <dgm:pt modelId="{D7D45256-006F-41B6-A6FD-33E0A9AA6B5A}" type="parTrans" cxnId="{C5B6DF62-D999-4817-AC39-780C7BC9B075}">
      <dgm:prSet/>
      <dgm:spPr/>
      <dgm:t>
        <a:bodyPr/>
        <a:lstStyle/>
        <a:p>
          <a:endParaRPr lang="uk-UA"/>
        </a:p>
      </dgm:t>
    </dgm:pt>
    <dgm:pt modelId="{FBC3C4BE-200F-46EB-85CE-3F180BC6B6E0}" type="sibTrans" cxnId="{C5B6DF62-D999-4817-AC39-780C7BC9B075}">
      <dgm:prSet/>
      <dgm:spPr/>
      <dgm:t>
        <a:bodyPr/>
        <a:lstStyle/>
        <a:p>
          <a:endParaRPr lang="uk-UA"/>
        </a:p>
      </dgm:t>
    </dgm:pt>
    <dgm:pt modelId="{B292916C-C5E8-41CB-88B9-D4BE4AA96DFF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Інформативна</a:t>
          </a:r>
          <a:endParaRPr lang="uk-UA" b="1" dirty="0">
            <a:latin typeface="Arial" pitchFamily="34" charset="0"/>
            <a:cs typeface="Arial" pitchFamily="34" charset="0"/>
          </a:endParaRPr>
        </a:p>
      </dgm:t>
    </dgm:pt>
    <dgm:pt modelId="{8905D5DF-8D50-4E19-BC2E-C601BCD627D1}" type="parTrans" cxnId="{2193F415-8BBE-4654-8D3D-1F0BE15B6791}">
      <dgm:prSet/>
      <dgm:spPr/>
      <dgm:t>
        <a:bodyPr/>
        <a:lstStyle/>
        <a:p>
          <a:endParaRPr lang="uk-UA"/>
        </a:p>
      </dgm:t>
    </dgm:pt>
    <dgm:pt modelId="{58AE08E3-8426-4F06-8FFB-61A9849FF79D}" type="sibTrans" cxnId="{2193F415-8BBE-4654-8D3D-1F0BE15B6791}">
      <dgm:prSet/>
      <dgm:spPr/>
      <dgm:t>
        <a:bodyPr/>
        <a:lstStyle/>
        <a:p>
          <a:endParaRPr lang="uk-UA"/>
        </a:p>
      </dgm:t>
    </dgm:pt>
    <dgm:pt modelId="{C840E57A-4F62-4123-A8DA-67E96FC889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формою викладу</a:t>
          </a:r>
          <a:endParaRPr lang="uk-UA" sz="25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1982C8-C07C-41D8-99DB-31DD9E88DFFB}" type="parTrans" cxnId="{FE740636-3063-4787-BAE6-246F6063FD33}">
      <dgm:prSet/>
      <dgm:spPr/>
      <dgm:t>
        <a:bodyPr/>
        <a:lstStyle/>
        <a:p>
          <a:endParaRPr lang="uk-UA"/>
        </a:p>
      </dgm:t>
    </dgm:pt>
    <dgm:pt modelId="{3D582C67-501F-4D23-8E17-63E854DA232A}" type="sibTrans" cxnId="{FE740636-3063-4787-BAE6-246F6063FD33}">
      <dgm:prSet/>
      <dgm:spPr/>
      <dgm:t>
        <a:bodyPr/>
        <a:lstStyle/>
        <a:p>
          <a:endParaRPr lang="uk-UA"/>
        </a:p>
      </dgm:t>
    </dgm:pt>
    <dgm:pt modelId="{457782B7-ABEE-4BBE-990E-27D6083BDC45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індуктивна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D7958659-CE4A-45A5-B8DD-8FB9F276582B}" type="parTrans" cxnId="{BFDB3C93-054B-4686-982F-E4C03F0AF00B}">
      <dgm:prSet/>
      <dgm:spPr/>
      <dgm:t>
        <a:bodyPr/>
        <a:lstStyle/>
        <a:p>
          <a:endParaRPr lang="uk-UA"/>
        </a:p>
      </dgm:t>
    </dgm:pt>
    <dgm:pt modelId="{99E5E169-6044-4696-9182-FCC4D8EF2F93}" type="sibTrans" cxnId="{BFDB3C93-054B-4686-982F-E4C03F0AF00B}">
      <dgm:prSet/>
      <dgm:spPr/>
      <dgm:t>
        <a:bodyPr/>
        <a:lstStyle/>
        <a:p>
          <a:endParaRPr lang="uk-UA"/>
        </a:p>
      </dgm:t>
    </dgm:pt>
    <dgm:pt modelId="{32F2FA00-2C54-4B08-BEB7-C9FDF9B507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дидактичною роллю</a:t>
          </a:r>
          <a:endParaRPr lang="uk-UA" sz="25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0A9198-1381-418F-AC56-959B647E12B8}" type="parTrans" cxnId="{84C7B0E9-0176-429E-85D6-1EA1BD109ACA}">
      <dgm:prSet/>
      <dgm:spPr/>
      <dgm:t>
        <a:bodyPr/>
        <a:lstStyle/>
        <a:p>
          <a:endParaRPr lang="uk-UA"/>
        </a:p>
      </dgm:t>
    </dgm:pt>
    <dgm:pt modelId="{A5F5B509-2B8D-4A65-A37D-0A572745B7D7}" type="sibTrans" cxnId="{84C7B0E9-0176-429E-85D6-1EA1BD109ACA}">
      <dgm:prSet/>
      <dgm:spPr/>
      <dgm:t>
        <a:bodyPr/>
        <a:lstStyle/>
        <a:p>
          <a:endParaRPr lang="uk-UA"/>
        </a:p>
      </dgm:t>
    </dgm:pt>
    <dgm:pt modelId="{14492E62-A6C6-4EAB-851C-F37A5DF489FD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вступна бесіда,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6432EE8C-FC2B-417F-B2C6-3F451EBF5196}" type="parTrans" cxnId="{DC4446D1-A518-493D-AE1F-91B0C9A76C26}">
      <dgm:prSet/>
      <dgm:spPr/>
      <dgm:t>
        <a:bodyPr/>
        <a:lstStyle/>
        <a:p>
          <a:endParaRPr lang="uk-UA"/>
        </a:p>
      </dgm:t>
    </dgm:pt>
    <dgm:pt modelId="{E8B84A02-1EDF-49E4-9FE1-2290797D2B90}" type="sibTrans" cxnId="{DC4446D1-A518-493D-AE1F-91B0C9A76C26}">
      <dgm:prSet/>
      <dgm:spPr/>
      <dgm:t>
        <a:bodyPr/>
        <a:lstStyle/>
        <a:p>
          <a:endParaRPr lang="uk-UA"/>
        </a:p>
      </dgm:t>
    </dgm:pt>
    <dgm:pt modelId="{D8BD5C67-35FD-4F35-B417-1EAB6B8AB1C2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err="1" smtClean="0">
              <a:latin typeface="Arial" pitchFamily="34" charset="0"/>
              <a:cs typeface="Arial" pitchFamily="34" charset="0"/>
            </a:rPr>
            <a:t>систематизуюча</a:t>
          </a:r>
          <a:endParaRPr lang="uk-UA" b="1" dirty="0">
            <a:latin typeface="Arial" pitchFamily="34" charset="0"/>
            <a:cs typeface="Arial" pitchFamily="34" charset="0"/>
          </a:endParaRPr>
        </a:p>
      </dgm:t>
    </dgm:pt>
    <dgm:pt modelId="{4CCC7CF1-225D-4B9D-B1B9-89132FEAB236}" type="parTrans" cxnId="{8D822E59-E7EF-493B-A0E6-02A04667F7E6}">
      <dgm:prSet/>
      <dgm:spPr/>
      <dgm:t>
        <a:bodyPr/>
        <a:lstStyle/>
        <a:p>
          <a:endParaRPr lang="uk-UA"/>
        </a:p>
      </dgm:t>
    </dgm:pt>
    <dgm:pt modelId="{D5EC6054-68C6-4D32-890C-ED99BABC6F55}" type="sibTrans" cxnId="{8D822E59-E7EF-493B-A0E6-02A04667F7E6}">
      <dgm:prSet/>
      <dgm:spPr/>
      <dgm:t>
        <a:bodyPr/>
        <a:lstStyle/>
        <a:p>
          <a:endParaRPr lang="uk-UA"/>
        </a:p>
      </dgm:t>
    </dgm:pt>
    <dgm:pt modelId="{116128BA-3424-4164-A58C-FB2B077D35B8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контрольно-коректувальна</a:t>
          </a:r>
          <a:endParaRPr lang="uk-UA" b="1" dirty="0">
            <a:latin typeface="Arial" pitchFamily="34" charset="0"/>
            <a:cs typeface="Arial" pitchFamily="34" charset="0"/>
          </a:endParaRPr>
        </a:p>
      </dgm:t>
    </dgm:pt>
    <dgm:pt modelId="{4D01BCD5-B108-44DC-A2DA-9472C8D7D1BF}" type="parTrans" cxnId="{B41120C4-CE8A-473C-BFAF-72AFC7A73C68}">
      <dgm:prSet/>
      <dgm:spPr/>
      <dgm:t>
        <a:bodyPr/>
        <a:lstStyle/>
        <a:p>
          <a:endParaRPr lang="uk-UA"/>
        </a:p>
      </dgm:t>
    </dgm:pt>
    <dgm:pt modelId="{AC80CCFC-D0BE-4F77-B9A5-152464479DF2}" type="sibTrans" cxnId="{B41120C4-CE8A-473C-BFAF-72AFC7A73C68}">
      <dgm:prSet/>
      <dgm:spPr/>
      <dgm:t>
        <a:bodyPr/>
        <a:lstStyle/>
        <a:p>
          <a:endParaRPr lang="uk-UA"/>
        </a:p>
      </dgm:t>
    </dgm:pt>
    <dgm:pt modelId="{D1BF33C7-DCB5-4EFC-A48D-37DD70405E4C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дедуктивна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C33DEEC0-81A2-49DA-9847-0D77E624BB40}" type="parTrans" cxnId="{B61A5B56-75FB-46C1-AB08-3812CFCC4945}">
      <dgm:prSet/>
      <dgm:spPr/>
      <dgm:t>
        <a:bodyPr/>
        <a:lstStyle/>
        <a:p>
          <a:endParaRPr lang="uk-UA"/>
        </a:p>
      </dgm:t>
    </dgm:pt>
    <dgm:pt modelId="{F26D8CEE-A3DB-44B2-BEBC-A44EFCABFD93}" type="sibTrans" cxnId="{B61A5B56-75FB-46C1-AB08-3812CFCC4945}">
      <dgm:prSet/>
      <dgm:spPr/>
      <dgm:t>
        <a:bodyPr/>
        <a:lstStyle/>
        <a:p>
          <a:endParaRPr lang="uk-UA"/>
        </a:p>
      </dgm:t>
    </dgm:pt>
    <dgm:pt modelId="{9CA7B36F-220A-402F-80A4-803BC6A8B6DE}">
      <dgm:prSet phldrT="[Текст]"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err="1" smtClean="0">
              <a:latin typeface="Arial" pitchFamily="34" charset="0"/>
              <a:cs typeface="Arial" pitchFamily="34" charset="0"/>
            </a:rPr>
            <a:t>традуктивна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8E5D2C07-0D27-4B36-A482-CF053E4F00D6}" type="parTrans" cxnId="{5407DB28-05FD-4B63-9D49-05B0B289F7A5}">
      <dgm:prSet/>
      <dgm:spPr/>
      <dgm:t>
        <a:bodyPr/>
        <a:lstStyle/>
        <a:p>
          <a:endParaRPr lang="uk-UA"/>
        </a:p>
      </dgm:t>
    </dgm:pt>
    <dgm:pt modelId="{A7D662A9-D73B-4F45-900B-223B3E00777E}" type="sibTrans" cxnId="{5407DB28-05FD-4B63-9D49-05B0B289F7A5}">
      <dgm:prSet/>
      <dgm:spPr/>
      <dgm:t>
        <a:bodyPr/>
        <a:lstStyle/>
        <a:p>
          <a:endParaRPr lang="uk-UA"/>
        </a:p>
      </dgm:t>
    </dgm:pt>
    <dgm:pt modelId="{545ED232-19A7-4B8A-AB44-1B7D16F8E67C}">
      <dgm:prSet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бесіда, яка дає нову інформацію,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2F3097EB-F31F-4029-8F74-6484DCEF255D}" type="parTrans" cxnId="{65F1D31F-3DB8-430F-B10E-7629DAD4595D}">
      <dgm:prSet/>
      <dgm:spPr/>
      <dgm:t>
        <a:bodyPr/>
        <a:lstStyle/>
        <a:p>
          <a:endParaRPr lang="uk-UA"/>
        </a:p>
      </dgm:t>
    </dgm:pt>
    <dgm:pt modelId="{B35A0AB6-2106-4FB9-8399-ACA94D0452BA}" type="sibTrans" cxnId="{65F1D31F-3DB8-430F-B10E-7629DAD4595D}">
      <dgm:prSet/>
      <dgm:spPr/>
      <dgm:t>
        <a:bodyPr/>
        <a:lstStyle/>
        <a:p>
          <a:endParaRPr lang="uk-UA"/>
        </a:p>
      </dgm:t>
    </dgm:pt>
    <dgm:pt modelId="{29FF95DE-6272-4C59-A995-73B46D3B45AB}">
      <dgm:prSet/>
      <dgm:spPr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>
              <a:latin typeface="Arial" pitchFamily="34" charset="0"/>
              <a:cs typeface="Arial" pitchFamily="34" charset="0"/>
            </a:rPr>
            <a:t>закріплююча бесіда</a:t>
          </a:r>
          <a:endParaRPr lang="uk-UA" b="1" i="1" dirty="0">
            <a:latin typeface="Arial" pitchFamily="34" charset="0"/>
            <a:cs typeface="Arial" pitchFamily="34" charset="0"/>
          </a:endParaRPr>
        </a:p>
      </dgm:t>
    </dgm:pt>
    <dgm:pt modelId="{B96B09EC-F13C-4B6D-BC7E-DCD0353799AB}" type="parTrans" cxnId="{B34E83F8-5B60-4000-A77F-CDFE0EA6A5AE}">
      <dgm:prSet/>
      <dgm:spPr/>
      <dgm:t>
        <a:bodyPr/>
        <a:lstStyle/>
        <a:p>
          <a:endParaRPr lang="uk-UA"/>
        </a:p>
      </dgm:t>
    </dgm:pt>
    <dgm:pt modelId="{F82CE216-38BB-45F7-9B5B-1E35A7F0F815}" type="sibTrans" cxnId="{B34E83F8-5B60-4000-A77F-CDFE0EA6A5AE}">
      <dgm:prSet/>
      <dgm:spPr/>
      <dgm:t>
        <a:bodyPr/>
        <a:lstStyle/>
        <a:p>
          <a:endParaRPr lang="uk-UA"/>
        </a:p>
      </dgm:t>
    </dgm:pt>
    <dgm:pt modelId="{BA539D30-EDA8-4BFE-ABD3-0A484AF81EA4}" type="pres">
      <dgm:prSet presAssocID="{05A84E73-F31C-4F77-848D-74757614FA0A}" presName="Name0" presStyleCnt="0">
        <dgm:presLayoutVars>
          <dgm:dir/>
          <dgm:animLvl val="lvl"/>
          <dgm:resizeHandles val="exact"/>
        </dgm:presLayoutVars>
      </dgm:prSet>
      <dgm:spPr/>
    </dgm:pt>
    <dgm:pt modelId="{2432FD4C-BEC3-43E3-88B9-52E4D40A64E3}" type="pres">
      <dgm:prSet presAssocID="{85ADB7E2-4963-475B-94B1-ACF1B98527B3}" presName="linNode" presStyleCnt="0"/>
      <dgm:spPr/>
    </dgm:pt>
    <dgm:pt modelId="{367CA4E9-6560-4A0A-83D5-39A48A967C68}" type="pres">
      <dgm:prSet presAssocID="{85ADB7E2-4963-475B-94B1-ACF1B98527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7090E-FF04-459C-9393-7E95B793ECFD}" type="pres">
      <dgm:prSet presAssocID="{85ADB7E2-4963-475B-94B1-ACF1B98527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63C7B1-1C7B-455E-914A-9B85ADD74EFE}" type="pres">
      <dgm:prSet presAssocID="{83FBA2BE-0DBE-4F49-84B8-BE52027231CC}" presName="sp" presStyleCnt="0"/>
      <dgm:spPr/>
    </dgm:pt>
    <dgm:pt modelId="{9CDF66FE-D1A8-42D4-94C0-A5AD39BD309B}" type="pres">
      <dgm:prSet presAssocID="{C840E57A-4F62-4123-A8DA-67E96FC889B7}" presName="linNode" presStyleCnt="0"/>
      <dgm:spPr/>
    </dgm:pt>
    <dgm:pt modelId="{95C9310B-B1F1-49DF-B2C4-0582FA3D0D99}" type="pres">
      <dgm:prSet presAssocID="{C840E57A-4F62-4123-A8DA-67E96FC889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389AD-D3C7-484D-BDB3-6798A9B0605C}" type="pres">
      <dgm:prSet presAssocID="{C840E57A-4F62-4123-A8DA-67E96FC889B7}" presName="descendantText" presStyleLbl="alignAccFollowNode1" presStyleIdx="1" presStyleCnt="3" custLinFactNeighborX="2720" custLinFactNeighborY="5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5E1825-5DAF-4288-A6A7-CEAA5F77C23D}" type="pres">
      <dgm:prSet presAssocID="{3D582C67-501F-4D23-8E17-63E854DA232A}" presName="sp" presStyleCnt="0"/>
      <dgm:spPr/>
    </dgm:pt>
    <dgm:pt modelId="{0790C49F-B5DC-49AE-8CE2-83EF763C3D98}" type="pres">
      <dgm:prSet presAssocID="{32F2FA00-2C54-4B08-BEB7-C9FDF9B507F0}" presName="linNode" presStyleCnt="0"/>
      <dgm:spPr/>
    </dgm:pt>
    <dgm:pt modelId="{0FD0D797-F9D1-436E-9663-9A905CA90202}" type="pres">
      <dgm:prSet presAssocID="{32F2FA00-2C54-4B08-BEB7-C9FDF9B507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13ACF8-6611-4223-BF3A-0B213EB65726}" type="pres">
      <dgm:prSet presAssocID="{32F2FA00-2C54-4B08-BEB7-C9FDF9B507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4301B8-9058-42B3-9217-D545690B9D6E}" type="presOf" srcId="{32F2FA00-2C54-4B08-BEB7-C9FDF9B507F0}" destId="{0FD0D797-F9D1-436E-9663-9A905CA90202}" srcOrd="0" destOrd="0" presId="urn:microsoft.com/office/officeart/2005/8/layout/vList5"/>
    <dgm:cxn modelId="{4DFAEB30-989E-48B0-89CF-652E2D9CB8BE}" type="presOf" srcId="{85ADB7E2-4963-475B-94B1-ACF1B98527B3}" destId="{367CA4E9-6560-4A0A-83D5-39A48A967C68}" srcOrd="0" destOrd="0" presId="urn:microsoft.com/office/officeart/2005/8/layout/vList5"/>
    <dgm:cxn modelId="{DEAA85EE-9A27-41DF-B2C5-B4F210DF2F26}" type="presOf" srcId="{05A84E73-F31C-4F77-848D-74757614FA0A}" destId="{BA539D30-EDA8-4BFE-ABD3-0A484AF81EA4}" srcOrd="0" destOrd="0" presId="urn:microsoft.com/office/officeart/2005/8/layout/vList5"/>
    <dgm:cxn modelId="{FE740636-3063-4787-BAE6-246F6063FD33}" srcId="{05A84E73-F31C-4F77-848D-74757614FA0A}" destId="{C840E57A-4F62-4123-A8DA-67E96FC889B7}" srcOrd="1" destOrd="0" parTransId="{E51982C8-C07C-41D8-99DB-31DD9E88DFFB}" sibTransId="{3D582C67-501F-4D23-8E17-63E854DA232A}"/>
    <dgm:cxn modelId="{DC4446D1-A518-493D-AE1F-91B0C9A76C26}" srcId="{32F2FA00-2C54-4B08-BEB7-C9FDF9B507F0}" destId="{14492E62-A6C6-4EAB-851C-F37A5DF489FD}" srcOrd="0" destOrd="0" parTransId="{6432EE8C-FC2B-417F-B2C6-3F451EBF5196}" sibTransId="{E8B84A02-1EDF-49E4-9FE1-2290797D2B90}"/>
    <dgm:cxn modelId="{2193F415-8BBE-4654-8D3D-1F0BE15B6791}" srcId="{85ADB7E2-4963-475B-94B1-ACF1B98527B3}" destId="{B292916C-C5E8-41CB-88B9-D4BE4AA96DFF}" srcOrd="1" destOrd="0" parTransId="{8905D5DF-8D50-4E19-BC2E-C601BCD627D1}" sibTransId="{58AE08E3-8426-4F06-8FFB-61A9849FF79D}"/>
    <dgm:cxn modelId="{B61A5B56-75FB-46C1-AB08-3812CFCC4945}" srcId="{C840E57A-4F62-4123-A8DA-67E96FC889B7}" destId="{D1BF33C7-DCB5-4EFC-A48D-37DD70405E4C}" srcOrd="1" destOrd="0" parTransId="{C33DEEC0-81A2-49DA-9847-0D77E624BB40}" sibTransId="{F26D8CEE-A3DB-44B2-BEBC-A44EFCABFD93}"/>
    <dgm:cxn modelId="{8D822E59-E7EF-493B-A0E6-02A04667F7E6}" srcId="{85ADB7E2-4963-475B-94B1-ACF1B98527B3}" destId="{D8BD5C67-35FD-4F35-B417-1EAB6B8AB1C2}" srcOrd="2" destOrd="0" parTransId="{4CCC7CF1-225D-4B9D-B1B9-89132FEAB236}" sibTransId="{D5EC6054-68C6-4D32-890C-ED99BABC6F55}"/>
    <dgm:cxn modelId="{FA269CCF-D4C7-4F6F-A836-6AD856B13448}" srcId="{05A84E73-F31C-4F77-848D-74757614FA0A}" destId="{85ADB7E2-4963-475B-94B1-ACF1B98527B3}" srcOrd="0" destOrd="0" parTransId="{D572A5BA-62A2-4EED-8F62-290E50B428E2}" sibTransId="{83FBA2BE-0DBE-4F49-84B8-BE52027231CC}"/>
    <dgm:cxn modelId="{B34E83F8-5B60-4000-A77F-CDFE0EA6A5AE}" srcId="{32F2FA00-2C54-4B08-BEB7-C9FDF9B507F0}" destId="{29FF95DE-6272-4C59-A995-73B46D3B45AB}" srcOrd="2" destOrd="0" parTransId="{B96B09EC-F13C-4B6D-BC7E-DCD0353799AB}" sibTransId="{F82CE216-38BB-45F7-9B5B-1E35A7F0F815}"/>
    <dgm:cxn modelId="{955E9B24-2799-49BD-94D3-55CB514CB1E6}" type="presOf" srcId="{14492E62-A6C6-4EAB-851C-F37A5DF489FD}" destId="{6B13ACF8-6611-4223-BF3A-0B213EB65726}" srcOrd="0" destOrd="0" presId="urn:microsoft.com/office/officeart/2005/8/layout/vList5"/>
    <dgm:cxn modelId="{B0D9E255-2BCB-4E7B-978B-22234825E859}" type="presOf" srcId="{D8BD5C67-35FD-4F35-B417-1EAB6B8AB1C2}" destId="{3907090E-FF04-459C-9393-7E95B793ECFD}" srcOrd="0" destOrd="2" presId="urn:microsoft.com/office/officeart/2005/8/layout/vList5"/>
    <dgm:cxn modelId="{84C7B0E9-0176-429E-85D6-1EA1BD109ACA}" srcId="{05A84E73-F31C-4F77-848D-74757614FA0A}" destId="{32F2FA00-2C54-4B08-BEB7-C9FDF9B507F0}" srcOrd="2" destOrd="0" parTransId="{2D0A9198-1381-418F-AC56-959B647E12B8}" sibTransId="{A5F5B509-2B8D-4A65-A37D-0A572745B7D7}"/>
    <dgm:cxn modelId="{2B73F2A2-57B4-4CD2-B669-BC76E0FDDD86}" type="presOf" srcId="{116128BA-3424-4164-A58C-FB2B077D35B8}" destId="{3907090E-FF04-459C-9393-7E95B793ECFD}" srcOrd="0" destOrd="3" presId="urn:microsoft.com/office/officeart/2005/8/layout/vList5"/>
    <dgm:cxn modelId="{65F1D31F-3DB8-430F-B10E-7629DAD4595D}" srcId="{32F2FA00-2C54-4B08-BEB7-C9FDF9B507F0}" destId="{545ED232-19A7-4B8A-AB44-1B7D16F8E67C}" srcOrd="1" destOrd="0" parTransId="{2F3097EB-F31F-4029-8F74-6484DCEF255D}" sibTransId="{B35A0AB6-2106-4FB9-8399-ACA94D0452BA}"/>
    <dgm:cxn modelId="{B478BC2F-5F15-4D31-8AA5-016E34BE3EB3}" type="presOf" srcId="{29FF95DE-6272-4C59-A995-73B46D3B45AB}" destId="{6B13ACF8-6611-4223-BF3A-0B213EB65726}" srcOrd="0" destOrd="2" presId="urn:microsoft.com/office/officeart/2005/8/layout/vList5"/>
    <dgm:cxn modelId="{B41120C4-CE8A-473C-BFAF-72AFC7A73C68}" srcId="{85ADB7E2-4963-475B-94B1-ACF1B98527B3}" destId="{116128BA-3424-4164-A58C-FB2B077D35B8}" srcOrd="3" destOrd="0" parTransId="{4D01BCD5-B108-44DC-A2DA-9472C8D7D1BF}" sibTransId="{AC80CCFC-D0BE-4F77-B9A5-152464479DF2}"/>
    <dgm:cxn modelId="{21494E19-700F-446A-B6EB-A235493C167B}" type="presOf" srcId="{D1BF33C7-DCB5-4EFC-A48D-37DD70405E4C}" destId="{E47389AD-D3C7-484D-BDB3-6798A9B0605C}" srcOrd="0" destOrd="1" presId="urn:microsoft.com/office/officeart/2005/8/layout/vList5"/>
    <dgm:cxn modelId="{82C44106-7E4F-4A59-B90B-9121537635FE}" type="presOf" srcId="{9CA7B36F-220A-402F-80A4-803BC6A8B6DE}" destId="{E47389AD-D3C7-484D-BDB3-6798A9B0605C}" srcOrd="0" destOrd="2" presId="urn:microsoft.com/office/officeart/2005/8/layout/vList5"/>
    <dgm:cxn modelId="{45EB69B8-4DC7-46E4-BFD2-C67A90573CA0}" type="presOf" srcId="{545ED232-19A7-4B8A-AB44-1B7D16F8E67C}" destId="{6B13ACF8-6611-4223-BF3A-0B213EB65726}" srcOrd="0" destOrd="1" presId="urn:microsoft.com/office/officeart/2005/8/layout/vList5"/>
    <dgm:cxn modelId="{2355B354-3922-480E-B729-029BA29914A7}" type="presOf" srcId="{B292916C-C5E8-41CB-88B9-D4BE4AA96DFF}" destId="{3907090E-FF04-459C-9393-7E95B793ECFD}" srcOrd="0" destOrd="1" presId="urn:microsoft.com/office/officeart/2005/8/layout/vList5"/>
    <dgm:cxn modelId="{C5B6DF62-D999-4817-AC39-780C7BC9B075}" srcId="{85ADB7E2-4963-475B-94B1-ACF1B98527B3}" destId="{5893FC92-F0FA-40F2-8266-DF9CA5682ED7}" srcOrd="0" destOrd="0" parTransId="{D7D45256-006F-41B6-A6FD-33E0A9AA6B5A}" sibTransId="{FBC3C4BE-200F-46EB-85CE-3F180BC6B6E0}"/>
    <dgm:cxn modelId="{8C4A2AE2-62DC-4AD4-B0E7-E37B1B54857C}" type="presOf" srcId="{5893FC92-F0FA-40F2-8266-DF9CA5682ED7}" destId="{3907090E-FF04-459C-9393-7E95B793ECFD}" srcOrd="0" destOrd="0" presId="urn:microsoft.com/office/officeart/2005/8/layout/vList5"/>
    <dgm:cxn modelId="{A29CBA37-C118-48FB-B202-A9C3DDF267A2}" type="presOf" srcId="{457782B7-ABEE-4BBE-990E-27D6083BDC45}" destId="{E47389AD-D3C7-484D-BDB3-6798A9B0605C}" srcOrd="0" destOrd="0" presId="urn:microsoft.com/office/officeart/2005/8/layout/vList5"/>
    <dgm:cxn modelId="{E2DB6B4C-1D5F-4A39-8116-18C1DA3A8313}" type="presOf" srcId="{C840E57A-4F62-4123-A8DA-67E96FC889B7}" destId="{95C9310B-B1F1-49DF-B2C4-0582FA3D0D99}" srcOrd="0" destOrd="0" presId="urn:microsoft.com/office/officeart/2005/8/layout/vList5"/>
    <dgm:cxn modelId="{BFDB3C93-054B-4686-982F-E4C03F0AF00B}" srcId="{C840E57A-4F62-4123-A8DA-67E96FC889B7}" destId="{457782B7-ABEE-4BBE-990E-27D6083BDC45}" srcOrd="0" destOrd="0" parTransId="{D7958659-CE4A-45A5-B8DD-8FB9F276582B}" sibTransId="{99E5E169-6044-4696-9182-FCC4D8EF2F93}"/>
    <dgm:cxn modelId="{5407DB28-05FD-4B63-9D49-05B0B289F7A5}" srcId="{C840E57A-4F62-4123-A8DA-67E96FC889B7}" destId="{9CA7B36F-220A-402F-80A4-803BC6A8B6DE}" srcOrd="2" destOrd="0" parTransId="{8E5D2C07-0D27-4B36-A482-CF053E4F00D6}" sibTransId="{A7D662A9-D73B-4F45-900B-223B3E00777E}"/>
    <dgm:cxn modelId="{97DEE967-A1C4-41DE-8DAE-6BD3E9EB2D11}" type="presParOf" srcId="{BA539D30-EDA8-4BFE-ABD3-0A484AF81EA4}" destId="{2432FD4C-BEC3-43E3-88B9-52E4D40A64E3}" srcOrd="0" destOrd="0" presId="urn:microsoft.com/office/officeart/2005/8/layout/vList5"/>
    <dgm:cxn modelId="{38D1E31E-C014-45A6-A809-A86417228439}" type="presParOf" srcId="{2432FD4C-BEC3-43E3-88B9-52E4D40A64E3}" destId="{367CA4E9-6560-4A0A-83D5-39A48A967C68}" srcOrd="0" destOrd="0" presId="urn:microsoft.com/office/officeart/2005/8/layout/vList5"/>
    <dgm:cxn modelId="{85C5F320-5B48-4EBC-9FCB-3AF6334A2BCF}" type="presParOf" srcId="{2432FD4C-BEC3-43E3-88B9-52E4D40A64E3}" destId="{3907090E-FF04-459C-9393-7E95B793ECFD}" srcOrd="1" destOrd="0" presId="urn:microsoft.com/office/officeart/2005/8/layout/vList5"/>
    <dgm:cxn modelId="{17E3587B-D868-4C96-A705-9A56AAE089F6}" type="presParOf" srcId="{BA539D30-EDA8-4BFE-ABD3-0A484AF81EA4}" destId="{A663C7B1-1C7B-455E-914A-9B85ADD74EFE}" srcOrd="1" destOrd="0" presId="urn:microsoft.com/office/officeart/2005/8/layout/vList5"/>
    <dgm:cxn modelId="{7E4E68CD-FCAE-4B7F-B1AE-FD5519DE39F9}" type="presParOf" srcId="{BA539D30-EDA8-4BFE-ABD3-0A484AF81EA4}" destId="{9CDF66FE-D1A8-42D4-94C0-A5AD39BD309B}" srcOrd="2" destOrd="0" presId="urn:microsoft.com/office/officeart/2005/8/layout/vList5"/>
    <dgm:cxn modelId="{97142B64-E71F-4D78-809F-A49191CBF0BE}" type="presParOf" srcId="{9CDF66FE-D1A8-42D4-94C0-A5AD39BD309B}" destId="{95C9310B-B1F1-49DF-B2C4-0582FA3D0D99}" srcOrd="0" destOrd="0" presId="urn:microsoft.com/office/officeart/2005/8/layout/vList5"/>
    <dgm:cxn modelId="{7333931D-93BD-42B8-9D40-9986A012E5AF}" type="presParOf" srcId="{9CDF66FE-D1A8-42D4-94C0-A5AD39BD309B}" destId="{E47389AD-D3C7-484D-BDB3-6798A9B0605C}" srcOrd="1" destOrd="0" presId="urn:microsoft.com/office/officeart/2005/8/layout/vList5"/>
    <dgm:cxn modelId="{8C0199C3-5588-4EF3-9DE5-B1972810A8CA}" type="presParOf" srcId="{BA539D30-EDA8-4BFE-ABD3-0A484AF81EA4}" destId="{745E1825-5DAF-4288-A6A7-CEAA5F77C23D}" srcOrd="3" destOrd="0" presId="urn:microsoft.com/office/officeart/2005/8/layout/vList5"/>
    <dgm:cxn modelId="{7FD2E609-7D96-4151-BDD6-FA1402C6E327}" type="presParOf" srcId="{BA539D30-EDA8-4BFE-ABD3-0A484AF81EA4}" destId="{0790C49F-B5DC-49AE-8CE2-83EF763C3D98}" srcOrd="4" destOrd="0" presId="urn:microsoft.com/office/officeart/2005/8/layout/vList5"/>
    <dgm:cxn modelId="{890D9194-1AF9-40F9-830A-65C688A465CC}" type="presParOf" srcId="{0790C49F-B5DC-49AE-8CE2-83EF763C3D98}" destId="{0FD0D797-F9D1-436E-9663-9A905CA90202}" srcOrd="0" destOrd="0" presId="urn:microsoft.com/office/officeart/2005/8/layout/vList5"/>
    <dgm:cxn modelId="{25390905-17F7-49EB-803C-53DD345FCD63}" type="presParOf" srcId="{0790C49F-B5DC-49AE-8CE2-83EF763C3D98}" destId="{6B13ACF8-6611-4223-BF3A-0B213EB65726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0A868F-72B7-4103-B1D0-B1862FDE2F7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E4E0CF-0EC3-45A6-9831-F731675A5B99}">
      <dgm:prSet phldrT="[Текст]" custT="1"/>
      <dgm:spPr/>
      <dgm:t>
        <a:bodyPr/>
        <a:lstStyle/>
        <a:p>
          <a:r>
            <a:rPr lang="uk-UA" sz="4000" b="1" i="1" dirty="0" smtClean="0">
              <a:latin typeface="Arial" pitchFamily="34" charset="0"/>
              <a:cs typeface="Arial" pitchFamily="34" charset="0"/>
            </a:rPr>
            <a:t>розповідь</a:t>
          </a:r>
          <a:endParaRPr lang="uk-UA" sz="4000" b="1" i="1" dirty="0">
            <a:latin typeface="Arial" pitchFamily="34" charset="0"/>
            <a:cs typeface="Arial" pitchFamily="34" charset="0"/>
          </a:endParaRPr>
        </a:p>
      </dgm:t>
    </dgm:pt>
    <dgm:pt modelId="{A3BED06E-AAD5-407E-9BC7-242FDD9BD1CC}" type="parTrans" cxnId="{DB3E70AC-DE9A-4829-B34A-BA9A3FE9DCE0}">
      <dgm:prSet/>
      <dgm:spPr/>
      <dgm:t>
        <a:bodyPr/>
        <a:lstStyle/>
        <a:p>
          <a:endParaRPr lang="uk-UA"/>
        </a:p>
      </dgm:t>
    </dgm:pt>
    <dgm:pt modelId="{0529304D-99A1-4019-9171-943B7376BFB4}" type="sibTrans" cxnId="{DB3E70AC-DE9A-4829-B34A-BA9A3FE9DCE0}">
      <dgm:prSet/>
      <dgm:spPr/>
      <dgm:t>
        <a:bodyPr/>
        <a:lstStyle/>
        <a:p>
          <a:endParaRPr lang="uk-UA"/>
        </a:p>
      </dgm:t>
    </dgm:pt>
    <dgm:pt modelId="{83E1067C-A2D3-4C9B-BF56-BC9640DD78E5}">
      <dgm:prSet phldrT="[Текст]" custT="1"/>
      <dgm:spPr/>
      <dgm:t>
        <a:bodyPr/>
        <a:lstStyle/>
        <a:p>
          <a:r>
            <a:rPr lang="uk-UA" sz="4000" b="1" i="1" dirty="0" smtClean="0">
              <a:latin typeface="Arial" pitchFamily="34" charset="0"/>
              <a:cs typeface="Arial" pitchFamily="34" charset="0"/>
            </a:rPr>
            <a:t>бесіда</a:t>
          </a:r>
          <a:endParaRPr lang="uk-UA" sz="4000" b="1" i="1" dirty="0">
            <a:latin typeface="Arial" pitchFamily="34" charset="0"/>
            <a:cs typeface="Arial" pitchFamily="34" charset="0"/>
          </a:endParaRPr>
        </a:p>
      </dgm:t>
    </dgm:pt>
    <dgm:pt modelId="{D0BA63EE-6474-4FC2-AF26-72E6F28A8A89}" type="parTrans" cxnId="{618F8070-D100-4353-A498-AA97D8AAC269}">
      <dgm:prSet/>
      <dgm:spPr/>
      <dgm:t>
        <a:bodyPr/>
        <a:lstStyle/>
        <a:p>
          <a:endParaRPr lang="uk-UA"/>
        </a:p>
      </dgm:t>
    </dgm:pt>
    <dgm:pt modelId="{D56606E8-632B-40BA-9FA7-D3D6616AC373}" type="sibTrans" cxnId="{618F8070-D100-4353-A498-AA97D8AAC269}">
      <dgm:prSet/>
      <dgm:spPr/>
      <dgm:t>
        <a:bodyPr/>
        <a:lstStyle/>
        <a:p>
          <a:endParaRPr lang="uk-UA"/>
        </a:p>
      </dgm:t>
    </dgm:pt>
    <dgm:pt modelId="{680B77F1-D785-40E1-BFD4-7E7C1C6E2684}" type="pres">
      <dgm:prSet presAssocID="{1E0A868F-72B7-4103-B1D0-B1862FDE2F7F}" presName="compositeShape" presStyleCnt="0">
        <dgm:presLayoutVars>
          <dgm:chMax val="2"/>
          <dgm:dir/>
          <dgm:resizeHandles val="exact"/>
        </dgm:presLayoutVars>
      </dgm:prSet>
      <dgm:spPr/>
    </dgm:pt>
    <dgm:pt modelId="{B05B6474-2A79-4CB5-98EE-2C9DB43B0570}" type="pres">
      <dgm:prSet presAssocID="{1E0A868F-72B7-4103-B1D0-B1862FDE2F7F}" presName="divider" presStyleLbl="fgShp" presStyleIdx="0" presStyleCnt="1"/>
      <dgm:spPr>
        <a:solidFill>
          <a:schemeClr val="accent2">
            <a:lumMod val="75000"/>
          </a:schemeClr>
        </a:solidFill>
      </dgm:spPr>
    </dgm:pt>
    <dgm:pt modelId="{C6D129BF-51C3-404E-9118-4C1E7332480F}" type="pres">
      <dgm:prSet presAssocID="{94E4E0CF-0EC3-45A6-9831-F731675A5B99}" presName="downArrow" presStyleLbl="node1" presStyleIdx="0" presStyleCnt="2" custLinFactNeighborX="2244" custLinFactNeighborY="565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73919171-9C33-4EAA-AA87-006C344BA303}" type="pres">
      <dgm:prSet presAssocID="{94E4E0CF-0EC3-45A6-9831-F731675A5B99}" presName="downArrowText" presStyleLbl="revTx" presStyleIdx="0" presStyleCnt="2" custScaleX="119967">
        <dgm:presLayoutVars>
          <dgm:bulletEnabled val="1"/>
        </dgm:presLayoutVars>
      </dgm:prSet>
      <dgm:spPr/>
    </dgm:pt>
    <dgm:pt modelId="{BFD492B4-9779-4828-A38A-E2DDC3A6A6CC}" type="pres">
      <dgm:prSet presAssocID="{83E1067C-A2D3-4C9B-BF56-BC9640DD78E5}" presName="upArrow" presStyleLbl="node1" presStyleIdx="1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E521F269-7F45-4A7D-97E6-5C570B5E255F}" type="pres">
      <dgm:prSet presAssocID="{83E1067C-A2D3-4C9B-BF56-BC9640DD78E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5132AD6-CF4E-4C60-8CB2-DFFD1B309598}" type="presOf" srcId="{1E0A868F-72B7-4103-B1D0-B1862FDE2F7F}" destId="{680B77F1-D785-40E1-BFD4-7E7C1C6E2684}" srcOrd="0" destOrd="0" presId="urn:microsoft.com/office/officeart/2005/8/layout/arrow3"/>
    <dgm:cxn modelId="{005C444B-6609-4206-A794-42A368EBEB03}" type="presOf" srcId="{83E1067C-A2D3-4C9B-BF56-BC9640DD78E5}" destId="{E521F269-7F45-4A7D-97E6-5C570B5E255F}" srcOrd="0" destOrd="0" presId="urn:microsoft.com/office/officeart/2005/8/layout/arrow3"/>
    <dgm:cxn modelId="{618F8070-D100-4353-A498-AA97D8AAC269}" srcId="{1E0A868F-72B7-4103-B1D0-B1862FDE2F7F}" destId="{83E1067C-A2D3-4C9B-BF56-BC9640DD78E5}" srcOrd="1" destOrd="0" parTransId="{D0BA63EE-6474-4FC2-AF26-72E6F28A8A89}" sibTransId="{D56606E8-632B-40BA-9FA7-D3D6616AC373}"/>
    <dgm:cxn modelId="{DB3E70AC-DE9A-4829-B34A-BA9A3FE9DCE0}" srcId="{1E0A868F-72B7-4103-B1D0-B1862FDE2F7F}" destId="{94E4E0CF-0EC3-45A6-9831-F731675A5B99}" srcOrd="0" destOrd="0" parTransId="{A3BED06E-AAD5-407E-9BC7-242FDD9BD1CC}" sibTransId="{0529304D-99A1-4019-9171-943B7376BFB4}"/>
    <dgm:cxn modelId="{4BBD445D-7C68-4AC7-B61E-80DB6DFF8AF2}" type="presOf" srcId="{94E4E0CF-0EC3-45A6-9831-F731675A5B99}" destId="{73919171-9C33-4EAA-AA87-006C344BA303}" srcOrd="0" destOrd="0" presId="urn:microsoft.com/office/officeart/2005/8/layout/arrow3"/>
    <dgm:cxn modelId="{94777131-A623-43EC-BB0B-4ABFDE391470}" type="presParOf" srcId="{680B77F1-D785-40E1-BFD4-7E7C1C6E2684}" destId="{B05B6474-2A79-4CB5-98EE-2C9DB43B0570}" srcOrd="0" destOrd="0" presId="urn:microsoft.com/office/officeart/2005/8/layout/arrow3"/>
    <dgm:cxn modelId="{717F1FC5-EE5D-4126-A82E-C0E49A26AF1E}" type="presParOf" srcId="{680B77F1-D785-40E1-BFD4-7E7C1C6E2684}" destId="{C6D129BF-51C3-404E-9118-4C1E7332480F}" srcOrd="1" destOrd="0" presId="urn:microsoft.com/office/officeart/2005/8/layout/arrow3"/>
    <dgm:cxn modelId="{F7085B9D-C88A-4387-A1D7-EA2471581026}" type="presParOf" srcId="{680B77F1-D785-40E1-BFD4-7E7C1C6E2684}" destId="{73919171-9C33-4EAA-AA87-006C344BA303}" srcOrd="2" destOrd="0" presId="urn:microsoft.com/office/officeart/2005/8/layout/arrow3"/>
    <dgm:cxn modelId="{CA96F418-A423-47DF-ACF6-4E06AEE2A128}" type="presParOf" srcId="{680B77F1-D785-40E1-BFD4-7E7C1C6E2684}" destId="{BFD492B4-9779-4828-A38A-E2DDC3A6A6CC}" srcOrd="3" destOrd="0" presId="urn:microsoft.com/office/officeart/2005/8/layout/arrow3"/>
    <dgm:cxn modelId="{C337766A-653D-4CF8-9E22-68FAA7864373}" type="presParOf" srcId="{680B77F1-D785-40E1-BFD4-7E7C1C6E2684}" destId="{E521F269-7F45-4A7D-97E6-5C570B5E255F}" srcOrd="4" destOrd="0" presId="urn:microsoft.com/office/officeart/2005/8/layout/arrow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F51F5C-2117-4F2D-9527-0621A44FABB8}" type="doc">
      <dgm:prSet loTypeId="urn:microsoft.com/office/officeart/2005/8/layout/hList6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1E35031-AF37-4C72-875D-837B50FEBD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600" b="1" i="1" u="none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часом виконання </a:t>
          </a:r>
          <a:endParaRPr lang="uk-UA" sz="3600" b="1" i="1" u="none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2EDD11-56BE-4EB7-8338-5488AFAC4533}" type="parTrans" cxnId="{0CCD6B37-B308-460E-AE5E-F4A67DBE7F64}">
      <dgm:prSet/>
      <dgm:spPr/>
      <dgm:t>
        <a:bodyPr/>
        <a:lstStyle/>
        <a:p>
          <a:endParaRPr lang="uk-UA"/>
        </a:p>
      </dgm:t>
    </dgm:pt>
    <dgm:pt modelId="{4BFDB0E5-1343-4849-A335-1F69472D9EB4}" type="sibTrans" cxnId="{0CCD6B37-B308-460E-AE5E-F4A67DBE7F64}">
      <dgm:prSet/>
      <dgm:spPr/>
      <dgm:t>
        <a:bodyPr/>
        <a:lstStyle/>
        <a:p>
          <a:endParaRPr lang="uk-UA"/>
        </a:p>
      </dgm:t>
    </dgm:pt>
    <dgm:pt modelId="{A089CB66-E6F5-4597-9E5F-9F5D53863E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0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короткочасні</a:t>
          </a:r>
          <a:endParaRPr lang="uk-UA" sz="3000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33068D-CCDF-4063-AF75-0178B444D3C3}" type="parTrans" cxnId="{A08A5052-5A80-4E45-95D8-2906C469596D}">
      <dgm:prSet/>
      <dgm:spPr/>
      <dgm:t>
        <a:bodyPr/>
        <a:lstStyle/>
        <a:p>
          <a:endParaRPr lang="uk-UA"/>
        </a:p>
      </dgm:t>
    </dgm:pt>
    <dgm:pt modelId="{5A4DF8D6-3AAC-49F7-97B3-C10DF23F9A3B}" type="sibTrans" cxnId="{A08A5052-5A80-4E45-95D8-2906C469596D}">
      <dgm:prSet/>
      <dgm:spPr/>
      <dgm:t>
        <a:bodyPr/>
        <a:lstStyle/>
        <a:p>
          <a:endParaRPr lang="uk-UA"/>
        </a:p>
      </dgm:t>
    </dgm:pt>
    <dgm:pt modelId="{0CCC3E1B-C731-4BF7-8EF6-B19C7B54E8D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0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фронтальні</a:t>
          </a:r>
          <a:endParaRPr lang="uk-UA" sz="30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4DDBEC-B23D-48D1-BA39-453E93D58827}" type="parTrans" cxnId="{13568DCB-1D23-48F2-9102-76873FD75D15}">
      <dgm:prSet/>
      <dgm:spPr/>
      <dgm:t>
        <a:bodyPr/>
        <a:lstStyle/>
        <a:p>
          <a:endParaRPr lang="uk-UA"/>
        </a:p>
      </dgm:t>
    </dgm:pt>
    <dgm:pt modelId="{6617E907-D79F-4568-A031-9FD7D3832C54}" type="sibTrans" cxnId="{13568DCB-1D23-48F2-9102-76873FD75D15}">
      <dgm:prSet/>
      <dgm:spPr/>
      <dgm:t>
        <a:bodyPr/>
        <a:lstStyle/>
        <a:p>
          <a:endParaRPr lang="uk-UA"/>
        </a:p>
      </dgm:t>
    </dgm:pt>
    <dgm:pt modelId="{62182D0F-8C53-4C7D-86D8-61176E5F6EC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0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тривалі</a:t>
          </a:r>
          <a:endParaRPr lang="uk-UA" sz="3000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628EB3-D87C-4B5E-AA04-290E28BA0FF7}" type="parTrans" cxnId="{4905116A-9E25-48B4-8DCD-F8147C1D3636}">
      <dgm:prSet/>
      <dgm:spPr/>
      <dgm:t>
        <a:bodyPr/>
        <a:lstStyle/>
        <a:p>
          <a:endParaRPr lang="uk-UA"/>
        </a:p>
      </dgm:t>
    </dgm:pt>
    <dgm:pt modelId="{5C9A16B5-5334-45F5-9E2C-A98C6F7045F9}" type="sibTrans" cxnId="{4905116A-9E25-48B4-8DCD-F8147C1D3636}">
      <dgm:prSet/>
      <dgm:spPr/>
      <dgm:t>
        <a:bodyPr/>
        <a:lstStyle/>
        <a:p>
          <a:endParaRPr lang="uk-UA"/>
        </a:p>
      </dgm:t>
    </dgm:pt>
    <dgm:pt modelId="{AA3A600E-49BD-4459-98FC-A00C2F00E65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i="1" u="none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формою організації діяльності учнів </a:t>
          </a:r>
          <a:endParaRPr lang="uk-UA" sz="3600" b="1" i="1" u="none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04494C-31D6-4C7C-A6BF-4D8181E47AA9}" type="sibTrans" cxnId="{015B6413-FC93-441A-B948-7AF4618DF2BC}">
      <dgm:prSet/>
      <dgm:spPr/>
      <dgm:t>
        <a:bodyPr/>
        <a:lstStyle/>
        <a:p>
          <a:endParaRPr lang="uk-UA"/>
        </a:p>
      </dgm:t>
    </dgm:pt>
    <dgm:pt modelId="{F971D0FE-EBBF-49E7-980F-531C7979D3A2}" type="parTrans" cxnId="{015B6413-FC93-441A-B948-7AF4618DF2BC}">
      <dgm:prSet/>
      <dgm:spPr/>
      <dgm:t>
        <a:bodyPr/>
        <a:lstStyle/>
        <a:p>
          <a:endParaRPr lang="uk-UA"/>
        </a:p>
      </dgm:t>
    </dgm:pt>
    <dgm:pt modelId="{4AEC47C8-86B4-4BC1-A9D5-E8CB80F29E2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0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групові</a:t>
          </a:r>
          <a:endParaRPr lang="uk-UA" sz="30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2915EB-83C0-4246-B0F4-E74BC3216204}" type="parTrans" cxnId="{E7D72A43-0055-4496-AAAF-2BE32FEFEDA2}">
      <dgm:prSet/>
      <dgm:spPr/>
      <dgm:t>
        <a:bodyPr/>
        <a:lstStyle/>
        <a:p>
          <a:endParaRPr lang="uk-UA"/>
        </a:p>
      </dgm:t>
    </dgm:pt>
    <dgm:pt modelId="{A2BC0826-E1AC-4571-8415-A58003824CD3}" type="sibTrans" cxnId="{E7D72A43-0055-4496-AAAF-2BE32FEFEDA2}">
      <dgm:prSet/>
      <dgm:spPr/>
      <dgm:t>
        <a:bodyPr/>
        <a:lstStyle/>
        <a:p>
          <a:endParaRPr lang="uk-UA"/>
        </a:p>
      </dgm:t>
    </dgm:pt>
    <dgm:pt modelId="{8A58554D-1D82-40EC-9A94-9FBD7E38F9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0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індивідуальні</a:t>
          </a:r>
          <a:endParaRPr lang="uk-UA" sz="30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406AF7-C32B-4C09-A08A-A0BC1F645C14}" type="parTrans" cxnId="{15A2D576-D360-4F9C-B9BB-8A645B2E8C4C}">
      <dgm:prSet/>
      <dgm:spPr/>
      <dgm:t>
        <a:bodyPr/>
        <a:lstStyle/>
        <a:p>
          <a:endParaRPr lang="uk-UA"/>
        </a:p>
      </dgm:t>
    </dgm:pt>
    <dgm:pt modelId="{5E0A5F26-397A-43D7-BC85-30E7FBCF8BAA}" type="sibTrans" cxnId="{15A2D576-D360-4F9C-B9BB-8A645B2E8C4C}">
      <dgm:prSet/>
      <dgm:spPr/>
      <dgm:t>
        <a:bodyPr/>
        <a:lstStyle/>
        <a:p>
          <a:endParaRPr lang="uk-UA"/>
        </a:p>
      </dgm:t>
    </dgm:pt>
    <dgm:pt modelId="{C3691815-9441-4517-AB1C-837F0176B9AA}" type="pres">
      <dgm:prSet presAssocID="{D4F51F5C-2117-4F2D-9527-0621A44FABB8}" presName="Name0" presStyleCnt="0">
        <dgm:presLayoutVars>
          <dgm:dir/>
          <dgm:resizeHandles val="exact"/>
        </dgm:presLayoutVars>
      </dgm:prSet>
      <dgm:spPr/>
    </dgm:pt>
    <dgm:pt modelId="{9E30E9D0-BC77-4816-B06B-F7107A60B198}" type="pres">
      <dgm:prSet presAssocID="{41E35031-AF37-4C72-875D-837B50FEBD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C8E718-C6BF-4A90-BF98-EB3E4D7A8010}" type="pres">
      <dgm:prSet presAssocID="{4BFDB0E5-1343-4849-A335-1F69472D9EB4}" presName="sibTrans" presStyleCnt="0"/>
      <dgm:spPr/>
    </dgm:pt>
    <dgm:pt modelId="{31A5B19D-CC2C-4A4F-B336-3D1E73C45DA8}" type="pres">
      <dgm:prSet presAssocID="{AA3A600E-49BD-4459-98FC-A00C2F00E6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693381-1F8E-4A04-8A12-43503FBB1886}" type="presOf" srcId="{62182D0F-8C53-4C7D-86D8-61176E5F6EC7}" destId="{9E30E9D0-BC77-4816-B06B-F7107A60B198}" srcOrd="0" destOrd="2" presId="urn:microsoft.com/office/officeart/2005/8/layout/hList6"/>
    <dgm:cxn modelId="{2CBF2262-F9A3-4686-ADB6-0E53621A173B}" type="presOf" srcId="{A089CB66-E6F5-4597-9E5F-9F5D53863E6E}" destId="{9E30E9D0-BC77-4816-B06B-F7107A60B198}" srcOrd="0" destOrd="1" presId="urn:microsoft.com/office/officeart/2005/8/layout/hList6"/>
    <dgm:cxn modelId="{13568DCB-1D23-48F2-9102-76873FD75D15}" srcId="{AA3A600E-49BD-4459-98FC-A00C2F00E65A}" destId="{0CCC3E1B-C731-4BF7-8EF6-B19C7B54E8D9}" srcOrd="0" destOrd="0" parTransId="{454DDBEC-B23D-48D1-BA39-453E93D58827}" sibTransId="{6617E907-D79F-4568-A031-9FD7D3832C54}"/>
    <dgm:cxn modelId="{65551035-5026-4C3D-811D-95E0D55DEC8D}" type="presOf" srcId="{41E35031-AF37-4C72-875D-837B50FEBDD2}" destId="{9E30E9D0-BC77-4816-B06B-F7107A60B198}" srcOrd="0" destOrd="0" presId="urn:microsoft.com/office/officeart/2005/8/layout/hList6"/>
    <dgm:cxn modelId="{EEF142CD-4AC8-4C33-BA3C-74DA34E1D7DF}" type="presOf" srcId="{0CCC3E1B-C731-4BF7-8EF6-B19C7B54E8D9}" destId="{31A5B19D-CC2C-4A4F-B336-3D1E73C45DA8}" srcOrd="0" destOrd="1" presId="urn:microsoft.com/office/officeart/2005/8/layout/hList6"/>
    <dgm:cxn modelId="{7F6C7863-0E91-4384-998A-0C066225C8F0}" type="presOf" srcId="{D4F51F5C-2117-4F2D-9527-0621A44FABB8}" destId="{C3691815-9441-4517-AB1C-837F0176B9AA}" srcOrd="0" destOrd="0" presId="urn:microsoft.com/office/officeart/2005/8/layout/hList6"/>
    <dgm:cxn modelId="{4905116A-9E25-48B4-8DCD-F8147C1D3636}" srcId="{41E35031-AF37-4C72-875D-837B50FEBDD2}" destId="{62182D0F-8C53-4C7D-86D8-61176E5F6EC7}" srcOrd="1" destOrd="0" parTransId="{67628EB3-D87C-4B5E-AA04-290E28BA0FF7}" sibTransId="{5C9A16B5-5334-45F5-9E2C-A98C6F7045F9}"/>
    <dgm:cxn modelId="{14462233-3D9C-4F2A-A913-CF4ABBE00F52}" type="presOf" srcId="{4AEC47C8-86B4-4BC1-A9D5-E8CB80F29E20}" destId="{31A5B19D-CC2C-4A4F-B336-3D1E73C45DA8}" srcOrd="0" destOrd="2" presId="urn:microsoft.com/office/officeart/2005/8/layout/hList6"/>
    <dgm:cxn modelId="{0CCD6B37-B308-460E-AE5E-F4A67DBE7F64}" srcId="{D4F51F5C-2117-4F2D-9527-0621A44FABB8}" destId="{41E35031-AF37-4C72-875D-837B50FEBDD2}" srcOrd="0" destOrd="0" parTransId="{C62EDD11-56BE-4EB7-8338-5488AFAC4533}" sibTransId="{4BFDB0E5-1343-4849-A335-1F69472D9EB4}"/>
    <dgm:cxn modelId="{EFABC453-8DA3-4E59-B6F4-CEBCD556E219}" type="presOf" srcId="{AA3A600E-49BD-4459-98FC-A00C2F00E65A}" destId="{31A5B19D-CC2C-4A4F-B336-3D1E73C45DA8}" srcOrd="0" destOrd="0" presId="urn:microsoft.com/office/officeart/2005/8/layout/hList6"/>
    <dgm:cxn modelId="{015B6413-FC93-441A-B948-7AF4618DF2BC}" srcId="{D4F51F5C-2117-4F2D-9527-0621A44FABB8}" destId="{AA3A600E-49BD-4459-98FC-A00C2F00E65A}" srcOrd="1" destOrd="0" parTransId="{F971D0FE-EBBF-49E7-980F-531C7979D3A2}" sibTransId="{B504494C-31D6-4C7C-A6BF-4D8181E47AA9}"/>
    <dgm:cxn modelId="{E7D72A43-0055-4496-AAAF-2BE32FEFEDA2}" srcId="{AA3A600E-49BD-4459-98FC-A00C2F00E65A}" destId="{4AEC47C8-86B4-4BC1-A9D5-E8CB80F29E20}" srcOrd="1" destOrd="0" parTransId="{9A2915EB-83C0-4246-B0F4-E74BC3216204}" sibTransId="{A2BC0826-E1AC-4571-8415-A58003824CD3}"/>
    <dgm:cxn modelId="{A08A5052-5A80-4E45-95D8-2906C469596D}" srcId="{41E35031-AF37-4C72-875D-837B50FEBDD2}" destId="{A089CB66-E6F5-4597-9E5F-9F5D53863E6E}" srcOrd="0" destOrd="0" parTransId="{AF33068D-CCDF-4063-AF75-0178B444D3C3}" sibTransId="{5A4DF8D6-3AAC-49F7-97B3-C10DF23F9A3B}"/>
    <dgm:cxn modelId="{32BCD866-F8DE-4087-B803-A087BC0A35D1}" type="presOf" srcId="{8A58554D-1D82-40EC-9A94-9FBD7E38F903}" destId="{31A5B19D-CC2C-4A4F-B336-3D1E73C45DA8}" srcOrd="0" destOrd="3" presId="urn:microsoft.com/office/officeart/2005/8/layout/hList6"/>
    <dgm:cxn modelId="{15A2D576-D360-4F9C-B9BB-8A645B2E8C4C}" srcId="{AA3A600E-49BD-4459-98FC-A00C2F00E65A}" destId="{8A58554D-1D82-40EC-9A94-9FBD7E38F903}" srcOrd="2" destOrd="0" parTransId="{D0406AF7-C32B-4C09-A08A-A0BC1F645C14}" sibTransId="{5E0A5F26-397A-43D7-BC85-30E7FBCF8BAA}"/>
    <dgm:cxn modelId="{622DEBA8-6606-4129-9933-4096FA6B3312}" type="presParOf" srcId="{C3691815-9441-4517-AB1C-837F0176B9AA}" destId="{9E30E9D0-BC77-4816-B06B-F7107A60B198}" srcOrd="0" destOrd="0" presId="urn:microsoft.com/office/officeart/2005/8/layout/hList6"/>
    <dgm:cxn modelId="{534AE83A-6A40-44AF-8532-18E98AA83479}" type="presParOf" srcId="{C3691815-9441-4517-AB1C-837F0176B9AA}" destId="{83C8E718-C6BF-4A90-BF98-EB3E4D7A8010}" srcOrd="1" destOrd="0" presId="urn:microsoft.com/office/officeart/2005/8/layout/hList6"/>
    <dgm:cxn modelId="{0C9D2745-6FA1-4916-B109-E2EB4BCA5502}" type="presParOf" srcId="{C3691815-9441-4517-AB1C-837F0176B9AA}" destId="{31A5B19D-CC2C-4A4F-B336-3D1E73C45DA8}" srcOrd="2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3A0E3D-3755-4FB1-ADE9-168DF62274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EF8E845-2A70-44B5-ADBA-B706085E5DF1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кольорові малюнки та фото 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446FDC70-EA3F-45A3-9C2A-156EDB775A01}" type="parTrans" cxnId="{1745473D-95CD-4B9F-A89F-F95B3EA36846}">
      <dgm:prSet/>
      <dgm:spPr/>
      <dgm:t>
        <a:bodyPr/>
        <a:lstStyle/>
        <a:p>
          <a:endParaRPr lang="uk-UA"/>
        </a:p>
      </dgm:t>
    </dgm:pt>
    <dgm:pt modelId="{430072F1-92A9-48E7-A6F6-45F4BED546E2}" type="sibTrans" cxnId="{1745473D-95CD-4B9F-A89F-F95B3EA36846}">
      <dgm:prSet/>
      <dgm:spPr/>
      <dgm:t>
        <a:bodyPr/>
        <a:lstStyle/>
        <a:p>
          <a:endParaRPr lang="uk-UA"/>
        </a:p>
      </dgm:t>
    </dgm:pt>
    <dgm:pt modelId="{FD3BCFFD-FED2-4716-8D78-91CBD3D10E2B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слайд-шоу 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4E2FBCE7-5DA3-44FE-ACA9-CA2FB9F2D31B}" type="parTrans" cxnId="{1253669E-D879-4E05-A237-9AC720849446}">
      <dgm:prSet/>
      <dgm:spPr/>
      <dgm:t>
        <a:bodyPr/>
        <a:lstStyle/>
        <a:p>
          <a:endParaRPr lang="uk-UA"/>
        </a:p>
      </dgm:t>
    </dgm:pt>
    <dgm:pt modelId="{0F171B04-287C-47B5-963B-61BAAC6CEB8E}" type="sibTrans" cxnId="{1253669E-D879-4E05-A237-9AC720849446}">
      <dgm:prSet/>
      <dgm:spPr/>
      <dgm:t>
        <a:bodyPr/>
        <a:lstStyle/>
        <a:p>
          <a:endParaRPr lang="uk-UA"/>
        </a:p>
      </dgm:t>
    </dgm:pt>
    <dgm:pt modelId="{D912C9BF-D0AB-4373-883C-8220225E3D43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відеофрагменти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40E16245-5EE7-4625-9FA8-31085C150DEC}" type="parTrans" cxnId="{50CFA4C7-D45C-4C1A-BFAA-BAD08D8E78D3}">
      <dgm:prSet/>
      <dgm:spPr/>
      <dgm:t>
        <a:bodyPr/>
        <a:lstStyle/>
        <a:p>
          <a:endParaRPr lang="uk-UA"/>
        </a:p>
      </dgm:t>
    </dgm:pt>
    <dgm:pt modelId="{1D40328E-8B7A-4462-BF74-23C084EDE197}" type="sibTrans" cxnId="{50CFA4C7-D45C-4C1A-BFAA-BAD08D8E78D3}">
      <dgm:prSet/>
      <dgm:spPr/>
      <dgm:t>
        <a:bodyPr/>
        <a:lstStyle/>
        <a:p>
          <a:endParaRPr lang="uk-UA"/>
        </a:p>
      </dgm:t>
    </dgm:pt>
    <dgm:pt modelId="{84331916-FCFE-4561-BAA9-34CEBB563DED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3D-малюнки та моделі 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2BFBAA93-E5FE-4F8B-8318-7AC93A53B8B0}" type="parTrans" cxnId="{669501E4-A1B9-4722-8F05-DF98CF4E9A17}">
      <dgm:prSet/>
      <dgm:spPr/>
      <dgm:t>
        <a:bodyPr/>
        <a:lstStyle/>
        <a:p>
          <a:endParaRPr lang="uk-UA"/>
        </a:p>
      </dgm:t>
    </dgm:pt>
    <dgm:pt modelId="{24C984E3-D8CC-45A0-9222-0C2772ACA992}" type="sibTrans" cxnId="{669501E4-A1B9-4722-8F05-DF98CF4E9A17}">
      <dgm:prSet/>
      <dgm:spPr/>
      <dgm:t>
        <a:bodyPr/>
        <a:lstStyle/>
        <a:p>
          <a:endParaRPr lang="uk-UA"/>
        </a:p>
      </dgm:t>
    </dgm:pt>
    <dgm:pt modelId="{9C2A24BE-0AF4-4475-B542-CDDD4B577EE1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анімації – «живі малюнки»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08B0EEA4-6D78-44FC-A3F7-7BD5C6FE2864}" type="parTrans" cxnId="{03440BDA-8428-4AC1-B781-266BFF147617}">
      <dgm:prSet/>
      <dgm:spPr/>
      <dgm:t>
        <a:bodyPr/>
        <a:lstStyle/>
        <a:p>
          <a:endParaRPr lang="uk-UA"/>
        </a:p>
      </dgm:t>
    </dgm:pt>
    <dgm:pt modelId="{E322624B-7D94-4135-8BA8-350684D54C55}" type="sibTrans" cxnId="{03440BDA-8428-4AC1-B781-266BFF147617}">
      <dgm:prSet/>
      <dgm:spPr/>
      <dgm:t>
        <a:bodyPr/>
        <a:lstStyle/>
        <a:p>
          <a:endParaRPr lang="uk-UA"/>
        </a:p>
      </dgm:t>
    </dgm:pt>
    <dgm:pt modelId="{4D7D2F4C-08B7-4305-B628-059158AFE9A0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інтерактивні моделі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78F75A1E-FCD5-4F30-84C5-7F67CE540046}" type="parTrans" cxnId="{C0882429-A60A-4899-92EC-7D7F50DD89E4}">
      <dgm:prSet/>
      <dgm:spPr/>
      <dgm:t>
        <a:bodyPr/>
        <a:lstStyle/>
        <a:p>
          <a:endParaRPr lang="uk-UA"/>
        </a:p>
      </dgm:t>
    </dgm:pt>
    <dgm:pt modelId="{7A172255-A275-4347-B014-5E9B2118E038}" type="sibTrans" cxnId="{C0882429-A60A-4899-92EC-7D7F50DD89E4}">
      <dgm:prSet/>
      <dgm:spPr/>
      <dgm:t>
        <a:bodyPr/>
        <a:lstStyle/>
        <a:p>
          <a:endParaRPr lang="uk-UA"/>
        </a:p>
      </dgm:t>
    </dgm:pt>
    <dgm:pt modelId="{D5C7A37F-33CE-4021-ABE8-766E9DCC7964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b="1" i="1" u="none" dirty="0" smtClean="0">
              <a:latin typeface="Arial" pitchFamily="34" charset="0"/>
              <a:cs typeface="Arial" pitchFamily="34" charset="0"/>
            </a:rPr>
            <a:t>допоміжний матеріал 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4B090420-4C35-4C48-BF67-5EA5DB518D5C}" type="parTrans" cxnId="{77328DA6-E550-4734-9BE2-9B35612351F0}">
      <dgm:prSet/>
      <dgm:spPr/>
      <dgm:t>
        <a:bodyPr/>
        <a:lstStyle/>
        <a:p>
          <a:endParaRPr lang="uk-UA"/>
        </a:p>
      </dgm:t>
    </dgm:pt>
    <dgm:pt modelId="{5B5B7BDD-D0C0-4210-B0FF-B9C87B5E6066}" type="sibTrans" cxnId="{77328DA6-E550-4734-9BE2-9B35612351F0}">
      <dgm:prSet/>
      <dgm:spPr/>
      <dgm:t>
        <a:bodyPr/>
        <a:lstStyle/>
        <a:p>
          <a:endParaRPr lang="uk-UA"/>
        </a:p>
      </dgm:t>
    </dgm:pt>
    <dgm:pt modelId="{3493F80D-9C0E-4047-97CF-0F8E34107EE8}" type="pres">
      <dgm:prSet presAssocID="{CE3A0E3D-3755-4FB1-ADE9-168DF622743D}" presName="compositeShape" presStyleCnt="0">
        <dgm:presLayoutVars>
          <dgm:dir/>
          <dgm:resizeHandles/>
        </dgm:presLayoutVars>
      </dgm:prSet>
      <dgm:spPr/>
    </dgm:pt>
    <dgm:pt modelId="{2341D3B1-4893-445D-AC65-37C185151E2F}" type="pres">
      <dgm:prSet presAssocID="{CE3A0E3D-3755-4FB1-ADE9-168DF622743D}" presName="pyramid" presStyleLbl="node1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F2C699DC-E8F9-4C22-ABD1-A21AC3631B2B}" type="pres">
      <dgm:prSet presAssocID="{CE3A0E3D-3755-4FB1-ADE9-168DF622743D}" presName="theList" presStyleCnt="0"/>
      <dgm:spPr/>
    </dgm:pt>
    <dgm:pt modelId="{EEE9D107-5DE0-49F5-B1BD-DEC40015DD19}" type="pres">
      <dgm:prSet presAssocID="{AEF8E845-2A70-44B5-ADBA-B706085E5DF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A2912-9D8A-4545-BBB3-30A322513225}" type="pres">
      <dgm:prSet presAssocID="{AEF8E845-2A70-44B5-ADBA-B706085E5DF1}" presName="aSpace" presStyleCnt="0"/>
      <dgm:spPr/>
    </dgm:pt>
    <dgm:pt modelId="{ADF3F10A-8CFA-4EDE-8BE4-ADCF64EFCF33}" type="pres">
      <dgm:prSet presAssocID="{FD3BCFFD-FED2-4716-8D78-91CBD3D10E2B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67D47A-689F-455B-B9B0-EB9E070878B8}" type="pres">
      <dgm:prSet presAssocID="{FD3BCFFD-FED2-4716-8D78-91CBD3D10E2B}" presName="aSpace" presStyleCnt="0"/>
      <dgm:spPr/>
    </dgm:pt>
    <dgm:pt modelId="{5FA19DBB-6FDD-41B5-9A24-49D157806C76}" type="pres">
      <dgm:prSet presAssocID="{D912C9BF-D0AB-4373-883C-8220225E3D43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B9F810-FB70-43B4-A009-75BD2CB03221}" type="pres">
      <dgm:prSet presAssocID="{D912C9BF-D0AB-4373-883C-8220225E3D43}" presName="aSpace" presStyleCnt="0"/>
      <dgm:spPr/>
    </dgm:pt>
    <dgm:pt modelId="{FDFBBA9E-9809-41B9-BD72-D3648F4C37CA}" type="pres">
      <dgm:prSet presAssocID="{84331916-FCFE-4561-BAA9-34CEBB563DE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396CC8-3AA8-4063-9878-CF4BFEE5DF6D}" type="pres">
      <dgm:prSet presAssocID="{84331916-FCFE-4561-BAA9-34CEBB563DED}" presName="aSpace" presStyleCnt="0"/>
      <dgm:spPr/>
    </dgm:pt>
    <dgm:pt modelId="{AA8499F2-32C4-4426-91A6-BA8B486F7929}" type="pres">
      <dgm:prSet presAssocID="{9C2A24BE-0AF4-4475-B542-CDDD4B577EE1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CB8DA-38E7-42DB-970C-0FF92C3D666D}" type="pres">
      <dgm:prSet presAssocID="{9C2A24BE-0AF4-4475-B542-CDDD4B577EE1}" presName="aSpace" presStyleCnt="0"/>
      <dgm:spPr/>
    </dgm:pt>
    <dgm:pt modelId="{9A8DB7E0-DEE2-4193-BDEF-0EED72E614EE}" type="pres">
      <dgm:prSet presAssocID="{4D7D2F4C-08B7-4305-B628-059158AFE9A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A29C63-D701-49E1-B937-4D7A54781C09}" type="pres">
      <dgm:prSet presAssocID="{4D7D2F4C-08B7-4305-B628-059158AFE9A0}" presName="aSpace" presStyleCnt="0"/>
      <dgm:spPr/>
    </dgm:pt>
    <dgm:pt modelId="{E6116ABA-3E59-4B7D-A811-018139639B22}" type="pres">
      <dgm:prSet presAssocID="{D5C7A37F-33CE-4021-ABE8-766E9DCC796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E4F11A-9CD5-4579-8618-E1954BA257E8}" type="pres">
      <dgm:prSet presAssocID="{D5C7A37F-33CE-4021-ABE8-766E9DCC7964}" presName="aSpace" presStyleCnt="0"/>
      <dgm:spPr/>
    </dgm:pt>
  </dgm:ptLst>
  <dgm:cxnLst>
    <dgm:cxn modelId="{792B0D47-A872-4F4E-9DDD-CD3FB99C6138}" type="presOf" srcId="{4D7D2F4C-08B7-4305-B628-059158AFE9A0}" destId="{9A8DB7E0-DEE2-4193-BDEF-0EED72E614EE}" srcOrd="0" destOrd="0" presId="urn:microsoft.com/office/officeart/2005/8/layout/pyramid2"/>
    <dgm:cxn modelId="{03440BDA-8428-4AC1-B781-266BFF147617}" srcId="{CE3A0E3D-3755-4FB1-ADE9-168DF622743D}" destId="{9C2A24BE-0AF4-4475-B542-CDDD4B577EE1}" srcOrd="4" destOrd="0" parTransId="{08B0EEA4-6D78-44FC-A3F7-7BD5C6FE2864}" sibTransId="{E322624B-7D94-4135-8BA8-350684D54C55}"/>
    <dgm:cxn modelId="{FB73FBDC-ABD9-4200-9688-0785F7D8FA7A}" type="presOf" srcId="{D912C9BF-D0AB-4373-883C-8220225E3D43}" destId="{5FA19DBB-6FDD-41B5-9A24-49D157806C76}" srcOrd="0" destOrd="0" presId="urn:microsoft.com/office/officeart/2005/8/layout/pyramid2"/>
    <dgm:cxn modelId="{DFD8BC0D-CF60-4EC7-9DEA-CB37A0425A20}" type="presOf" srcId="{CE3A0E3D-3755-4FB1-ADE9-168DF622743D}" destId="{3493F80D-9C0E-4047-97CF-0F8E34107EE8}" srcOrd="0" destOrd="0" presId="urn:microsoft.com/office/officeart/2005/8/layout/pyramid2"/>
    <dgm:cxn modelId="{669501E4-A1B9-4722-8F05-DF98CF4E9A17}" srcId="{CE3A0E3D-3755-4FB1-ADE9-168DF622743D}" destId="{84331916-FCFE-4561-BAA9-34CEBB563DED}" srcOrd="3" destOrd="0" parTransId="{2BFBAA93-E5FE-4F8B-8318-7AC93A53B8B0}" sibTransId="{24C984E3-D8CC-45A0-9222-0C2772ACA992}"/>
    <dgm:cxn modelId="{1745473D-95CD-4B9F-A89F-F95B3EA36846}" srcId="{CE3A0E3D-3755-4FB1-ADE9-168DF622743D}" destId="{AEF8E845-2A70-44B5-ADBA-B706085E5DF1}" srcOrd="0" destOrd="0" parTransId="{446FDC70-EA3F-45A3-9C2A-156EDB775A01}" sibTransId="{430072F1-92A9-48E7-A6F6-45F4BED546E2}"/>
    <dgm:cxn modelId="{B844F263-E206-40A7-9F3E-3C10FBA39EAB}" type="presOf" srcId="{D5C7A37F-33CE-4021-ABE8-766E9DCC7964}" destId="{E6116ABA-3E59-4B7D-A811-018139639B22}" srcOrd="0" destOrd="0" presId="urn:microsoft.com/office/officeart/2005/8/layout/pyramid2"/>
    <dgm:cxn modelId="{B5EC7A2F-7BE2-4B60-AFB4-9091FC91A8B9}" type="presOf" srcId="{FD3BCFFD-FED2-4716-8D78-91CBD3D10E2B}" destId="{ADF3F10A-8CFA-4EDE-8BE4-ADCF64EFCF33}" srcOrd="0" destOrd="0" presId="urn:microsoft.com/office/officeart/2005/8/layout/pyramid2"/>
    <dgm:cxn modelId="{1253669E-D879-4E05-A237-9AC720849446}" srcId="{CE3A0E3D-3755-4FB1-ADE9-168DF622743D}" destId="{FD3BCFFD-FED2-4716-8D78-91CBD3D10E2B}" srcOrd="1" destOrd="0" parTransId="{4E2FBCE7-5DA3-44FE-ACA9-CA2FB9F2D31B}" sibTransId="{0F171B04-287C-47B5-963B-61BAAC6CEB8E}"/>
    <dgm:cxn modelId="{C0882429-A60A-4899-92EC-7D7F50DD89E4}" srcId="{CE3A0E3D-3755-4FB1-ADE9-168DF622743D}" destId="{4D7D2F4C-08B7-4305-B628-059158AFE9A0}" srcOrd="5" destOrd="0" parTransId="{78F75A1E-FCD5-4F30-84C5-7F67CE540046}" sibTransId="{7A172255-A275-4347-B014-5E9B2118E038}"/>
    <dgm:cxn modelId="{B2EDC297-60C2-4FD9-BCE9-62338D76BEB7}" type="presOf" srcId="{9C2A24BE-0AF4-4475-B542-CDDD4B577EE1}" destId="{AA8499F2-32C4-4426-91A6-BA8B486F7929}" srcOrd="0" destOrd="0" presId="urn:microsoft.com/office/officeart/2005/8/layout/pyramid2"/>
    <dgm:cxn modelId="{C108B401-C44D-4E4D-855E-C29596D7CEB9}" type="presOf" srcId="{AEF8E845-2A70-44B5-ADBA-B706085E5DF1}" destId="{EEE9D107-5DE0-49F5-B1BD-DEC40015DD19}" srcOrd="0" destOrd="0" presId="urn:microsoft.com/office/officeart/2005/8/layout/pyramid2"/>
    <dgm:cxn modelId="{8E307C2A-39F6-45C1-8162-2E9EF8D9FC77}" type="presOf" srcId="{84331916-FCFE-4561-BAA9-34CEBB563DED}" destId="{FDFBBA9E-9809-41B9-BD72-D3648F4C37CA}" srcOrd="0" destOrd="0" presId="urn:microsoft.com/office/officeart/2005/8/layout/pyramid2"/>
    <dgm:cxn modelId="{77328DA6-E550-4734-9BE2-9B35612351F0}" srcId="{CE3A0E3D-3755-4FB1-ADE9-168DF622743D}" destId="{D5C7A37F-33CE-4021-ABE8-766E9DCC7964}" srcOrd="6" destOrd="0" parTransId="{4B090420-4C35-4C48-BF67-5EA5DB518D5C}" sibTransId="{5B5B7BDD-D0C0-4210-B0FF-B9C87B5E6066}"/>
    <dgm:cxn modelId="{50CFA4C7-D45C-4C1A-BFAA-BAD08D8E78D3}" srcId="{CE3A0E3D-3755-4FB1-ADE9-168DF622743D}" destId="{D912C9BF-D0AB-4373-883C-8220225E3D43}" srcOrd="2" destOrd="0" parTransId="{40E16245-5EE7-4625-9FA8-31085C150DEC}" sibTransId="{1D40328E-8B7A-4462-BF74-23C084EDE197}"/>
    <dgm:cxn modelId="{FBFCB0E8-0FFD-4369-A0D9-7548875F95F1}" type="presParOf" srcId="{3493F80D-9C0E-4047-97CF-0F8E34107EE8}" destId="{2341D3B1-4893-445D-AC65-37C185151E2F}" srcOrd="0" destOrd="0" presId="urn:microsoft.com/office/officeart/2005/8/layout/pyramid2"/>
    <dgm:cxn modelId="{7F4DAE43-9341-4EFA-ACDB-54D2E5FBCD16}" type="presParOf" srcId="{3493F80D-9C0E-4047-97CF-0F8E34107EE8}" destId="{F2C699DC-E8F9-4C22-ABD1-A21AC3631B2B}" srcOrd="1" destOrd="0" presId="urn:microsoft.com/office/officeart/2005/8/layout/pyramid2"/>
    <dgm:cxn modelId="{36BCB209-A4C6-4530-B386-32150A7837AA}" type="presParOf" srcId="{F2C699DC-E8F9-4C22-ABD1-A21AC3631B2B}" destId="{EEE9D107-5DE0-49F5-B1BD-DEC40015DD19}" srcOrd="0" destOrd="0" presId="urn:microsoft.com/office/officeart/2005/8/layout/pyramid2"/>
    <dgm:cxn modelId="{7F17878C-8655-467D-AFD8-3CB7FE36CB0B}" type="presParOf" srcId="{F2C699DC-E8F9-4C22-ABD1-A21AC3631B2B}" destId="{181A2912-9D8A-4545-BBB3-30A322513225}" srcOrd="1" destOrd="0" presId="urn:microsoft.com/office/officeart/2005/8/layout/pyramid2"/>
    <dgm:cxn modelId="{EB00A801-52B6-4D26-B026-6305A0DD16D0}" type="presParOf" srcId="{F2C699DC-E8F9-4C22-ABD1-A21AC3631B2B}" destId="{ADF3F10A-8CFA-4EDE-8BE4-ADCF64EFCF33}" srcOrd="2" destOrd="0" presId="urn:microsoft.com/office/officeart/2005/8/layout/pyramid2"/>
    <dgm:cxn modelId="{C09A8605-87B0-485B-AB51-049B7FDCBE29}" type="presParOf" srcId="{F2C699DC-E8F9-4C22-ABD1-A21AC3631B2B}" destId="{6767D47A-689F-455B-B9B0-EB9E070878B8}" srcOrd="3" destOrd="0" presId="urn:microsoft.com/office/officeart/2005/8/layout/pyramid2"/>
    <dgm:cxn modelId="{551763B8-FA52-4392-82A7-238A3EA2AA67}" type="presParOf" srcId="{F2C699DC-E8F9-4C22-ABD1-A21AC3631B2B}" destId="{5FA19DBB-6FDD-41B5-9A24-49D157806C76}" srcOrd="4" destOrd="0" presId="urn:microsoft.com/office/officeart/2005/8/layout/pyramid2"/>
    <dgm:cxn modelId="{777A2E50-C488-49A3-988C-E89F71F75EC1}" type="presParOf" srcId="{F2C699DC-E8F9-4C22-ABD1-A21AC3631B2B}" destId="{33B9F810-FB70-43B4-A009-75BD2CB03221}" srcOrd="5" destOrd="0" presId="urn:microsoft.com/office/officeart/2005/8/layout/pyramid2"/>
    <dgm:cxn modelId="{48C0E259-467B-4C05-AB58-C5348F77F0D6}" type="presParOf" srcId="{F2C699DC-E8F9-4C22-ABD1-A21AC3631B2B}" destId="{FDFBBA9E-9809-41B9-BD72-D3648F4C37CA}" srcOrd="6" destOrd="0" presId="urn:microsoft.com/office/officeart/2005/8/layout/pyramid2"/>
    <dgm:cxn modelId="{4DEE39CD-4964-48B3-81CE-D13C1B451C7B}" type="presParOf" srcId="{F2C699DC-E8F9-4C22-ABD1-A21AC3631B2B}" destId="{AD396CC8-3AA8-4063-9878-CF4BFEE5DF6D}" srcOrd="7" destOrd="0" presId="urn:microsoft.com/office/officeart/2005/8/layout/pyramid2"/>
    <dgm:cxn modelId="{F6A4F5B0-1687-4DC7-93EF-F9B7326B93C3}" type="presParOf" srcId="{F2C699DC-E8F9-4C22-ABD1-A21AC3631B2B}" destId="{AA8499F2-32C4-4426-91A6-BA8B486F7929}" srcOrd="8" destOrd="0" presId="urn:microsoft.com/office/officeart/2005/8/layout/pyramid2"/>
    <dgm:cxn modelId="{32D2C497-C2A5-410D-B553-773758194C98}" type="presParOf" srcId="{F2C699DC-E8F9-4C22-ABD1-A21AC3631B2B}" destId="{1F3CB8DA-38E7-42DB-970C-0FF92C3D666D}" srcOrd="9" destOrd="0" presId="urn:microsoft.com/office/officeart/2005/8/layout/pyramid2"/>
    <dgm:cxn modelId="{D4709C39-F50F-47A8-AD1C-BC44463171EB}" type="presParOf" srcId="{F2C699DC-E8F9-4C22-ABD1-A21AC3631B2B}" destId="{9A8DB7E0-DEE2-4193-BDEF-0EED72E614EE}" srcOrd="10" destOrd="0" presId="urn:microsoft.com/office/officeart/2005/8/layout/pyramid2"/>
    <dgm:cxn modelId="{949F2CCA-0BC2-4C29-97F4-6C300C2E730F}" type="presParOf" srcId="{F2C699DC-E8F9-4C22-ABD1-A21AC3631B2B}" destId="{D6A29C63-D701-49E1-B937-4D7A54781C09}" srcOrd="11" destOrd="0" presId="urn:microsoft.com/office/officeart/2005/8/layout/pyramid2"/>
    <dgm:cxn modelId="{45F8FA76-777A-4D78-A95B-A568D493E0C5}" type="presParOf" srcId="{F2C699DC-E8F9-4C22-ABD1-A21AC3631B2B}" destId="{E6116ABA-3E59-4B7D-A811-018139639B22}" srcOrd="12" destOrd="0" presId="urn:microsoft.com/office/officeart/2005/8/layout/pyramid2"/>
    <dgm:cxn modelId="{DB0DBB32-0AFA-4FD4-B094-27FD83C804B0}" type="presParOf" srcId="{F2C699DC-E8F9-4C22-ABD1-A21AC3631B2B}" destId="{58E4F11A-9CD5-4579-8618-E1954BA257E8}" srcOrd="13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1ACD3-DC0B-484F-A51E-0B0C94BD2F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CA99BF8-056A-469F-B836-6E436CDF651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Біологічний експеримент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BB6E682A-9107-43D4-9486-7A1BB6CF5C27}" type="parTrans" cxnId="{5C6BBB44-1533-4CF8-9190-236134D97A6E}">
      <dgm:prSet/>
      <dgm:spPr/>
      <dgm:t>
        <a:bodyPr/>
        <a:lstStyle/>
        <a:p>
          <a:endParaRPr lang="uk-UA"/>
        </a:p>
      </dgm:t>
    </dgm:pt>
    <dgm:pt modelId="{05EDFCA1-A7CE-4876-8B7D-F7FEBDA0D25D}" type="sibTrans" cxnId="{5C6BBB44-1533-4CF8-9190-236134D97A6E}">
      <dgm:prSet/>
      <dgm:spPr/>
      <dgm:t>
        <a:bodyPr/>
        <a:lstStyle/>
        <a:p>
          <a:endParaRPr lang="uk-UA"/>
        </a:p>
      </dgm:t>
    </dgm:pt>
    <dgm:pt modelId="{6E88AA7C-E02B-442D-B657-6ED5F7EA3E3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Демонстраційний 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8497B5C-3164-4AB0-BA4F-B27AF1422C21}" type="parTrans" cxnId="{0EF8801F-2850-441E-9374-5838A9A28C37}">
      <dgm:prSet/>
      <dgm:spPr/>
      <dgm:t>
        <a:bodyPr/>
        <a:lstStyle/>
        <a:p>
          <a:endParaRPr lang="uk-UA"/>
        </a:p>
      </dgm:t>
    </dgm:pt>
    <dgm:pt modelId="{6A920C6C-55E9-4E37-A9DF-1117C5D90532}" type="sibTrans" cxnId="{0EF8801F-2850-441E-9374-5838A9A28C37}">
      <dgm:prSet/>
      <dgm:spPr/>
      <dgm:t>
        <a:bodyPr/>
        <a:lstStyle/>
        <a:p>
          <a:endParaRPr lang="uk-UA"/>
        </a:p>
      </dgm:t>
    </dgm:pt>
    <dgm:pt modelId="{43BDF1F4-D5DE-4E55-8575-74C086429B5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ілюстрований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1468A2CF-001E-4783-B9EB-DF295FBA5B11}" type="parTrans" cxnId="{49286383-D852-47AD-9A99-EFB9CC7010FC}">
      <dgm:prSet/>
      <dgm:spPr/>
      <dgm:t>
        <a:bodyPr/>
        <a:lstStyle/>
        <a:p>
          <a:endParaRPr lang="uk-UA"/>
        </a:p>
      </dgm:t>
    </dgm:pt>
    <dgm:pt modelId="{FF0D8860-6B69-41E6-92D5-B50EB6AF2A56}" type="sibTrans" cxnId="{49286383-D852-47AD-9A99-EFB9CC7010FC}">
      <dgm:prSet/>
      <dgm:spPr/>
      <dgm:t>
        <a:bodyPr/>
        <a:lstStyle/>
        <a:p>
          <a:endParaRPr lang="uk-UA"/>
        </a:p>
      </dgm:t>
    </dgm:pt>
    <dgm:pt modelId="{B7E78E57-C14F-44C9-8D62-DC351E6B177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досліджувальний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A41DF789-020E-4226-B0E5-4D7A26632329}" type="parTrans" cxnId="{5E548BFB-8F18-470D-8560-E9BA1EE536F1}">
      <dgm:prSet/>
      <dgm:spPr/>
      <dgm:t>
        <a:bodyPr/>
        <a:lstStyle/>
        <a:p>
          <a:endParaRPr lang="uk-UA"/>
        </a:p>
      </dgm:t>
    </dgm:pt>
    <dgm:pt modelId="{532C8108-D8BB-4F45-BB44-E5AE9E8D86E3}" type="sibTrans" cxnId="{5E548BFB-8F18-470D-8560-E9BA1EE536F1}">
      <dgm:prSet/>
      <dgm:spPr/>
      <dgm:t>
        <a:bodyPr/>
        <a:lstStyle/>
        <a:p>
          <a:endParaRPr lang="uk-UA"/>
        </a:p>
      </dgm:t>
    </dgm:pt>
    <dgm:pt modelId="{8F3EF899-93D9-4E9A-BE90-3266EFD0535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Учнівський 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1E997AF4-0F68-42D8-9760-1CD909BA4742}" type="parTrans" cxnId="{373DEFAF-D751-4A9F-8D77-B6B94C33C4F9}">
      <dgm:prSet/>
      <dgm:spPr/>
      <dgm:t>
        <a:bodyPr/>
        <a:lstStyle/>
        <a:p>
          <a:endParaRPr lang="uk-UA"/>
        </a:p>
      </dgm:t>
    </dgm:pt>
    <dgm:pt modelId="{23724AD0-CF71-42C5-BEA7-7F3B3B2F91D3}" type="sibTrans" cxnId="{373DEFAF-D751-4A9F-8D77-B6B94C33C4F9}">
      <dgm:prSet/>
      <dgm:spPr/>
      <dgm:t>
        <a:bodyPr/>
        <a:lstStyle/>
        <a:p>
          <a:endParaRPr lang="uk-UA"/>
        </a:p>
      </dgm:t>
    </dgm:pt>
    <dgm:pt modelId="{3EDC97EB-A097-4B5D-AD1D-CEF6CC3DA6B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Лабораторна робота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BF0282C-7E0F-4BDF-B6C5-C94D2064D940}" type="parTrans" cxnId="{F5FB0B01-6BCA-4C1B-A1B6-D925083F514B}">
      <dgm:prSet/>
      <dgm:spPr/>
      <dgm:t>
        <a:bodyPr/>
        <a:lstStyle/>
        <a:p>
          <a:endParaRPr lang="uk-UA"/>
        </a:p>
      </dgm:t>
    </dgm:pt>
    <dgm:pt modelId="{BFFBD008-D6FA-4D98-8231-6373250CD43E}" type="sibTrans" cxnId="{F5FB0B01-6BCA-4C1B-A1B6-D925083F514B}">
      <dgm:prSet/>
      <dgm:spPr/>
      <dgm:t>
        <a:bodyPr/>
        <a:lstStyle/>
        <a:p>
          <a:endParaRPr lang="uk-UA"/>
        </a:p>
      </dgm:t>
    </dgm:pt>
    <dgm:pt modelId="{7A21F4A5-7AD9-47F8-B585-8E34A23B314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Практична робота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B72312BF-F4B9-4394-A13B-DBB6024CBEBA}" type="parTrans" cxnId="{9C00AC46-7996-4FED-A565-91B3A007DCC2}">
      <dgm:prSet/>
      <dgm:spPr/>
      <dgm:t>
        <a:bodyPr/>
        <a:lstStyle/>
        <a:p>
          <a:endParaRPr lang="uk-UA"/>
        </a:p>
      </dgm:t>
    </dgm:pt>
    <dgm:pt modelId="{8F928849-1AFD-4527-AC16-5817F72893E4}" type="sibTrans" cxnId="{9C00AC46-7996-4FED-A565-91B3A007DCC2}">
      <dgm:prSet/>
      <dgm:spPr/>
      <dgm:t>
        <a:bodyPr/>
        <a:lstStyle/>
        <a:p>
          <a:endParaRPr lang="uk-UA"/>
        </a:p>
      </dgm:t>
    </dgm:pt>
    <dgm:pt modelId="{D5B305BC-C029-44AC-984E-C5BA1C227C5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Дослідницький практикум</a:t>
          </a:r>
          <a:endParaRPr lang="uk-UA" sz="1800" b="1" i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92E3C546-B8AF-469C-8118-71403CC8E91D}" type="parTrans" cxnId="{8A1E54F0-99FD-48AB-83D3-962A68F619DE}">
      <dgm:prSet/>
      <dgm:spPr/>
      <dgm:t>
        <a:bodyPr/>
        <a:lstStyle/>
        <a:p>
          <a:endParaRPr lang="uk-UA"/>
        </a:p>
      </dgm:t>
    </dgm:pt>
    <dgm:pt modelId="{63B024A3-358F-40EC-A7F1-39857C16E244}" type="sibTrans" cxnId="{8A1E54F0-99FD-48AB-83D3-962A68F619DE}">
      <dgm:prSet/>
      <dgm:spPr/>
      <dgm:t>
        <a:bodyPr/>
        <a:lstStyle/>
        <a:p>
          <a:endParaRPr lang="uk-UA"/>
        </a:p>
      </dgm:t>
    </dgm:pt>
    <dgm:pt modelId="{C743BE7D-36EE-4274-A871-2979621626E4}" type="pres">
      <dgm:prSet presAssocID="{2B21ACD3-DC0B-484F-A51E-0B0C94BD2F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5830F3-0621-4557-9BE9-9BA8BE866ACA}" type="pres">
      <dgm:prSet presAssocID="{ACA99BF8-056A-469F-B836-6E436CDF651E}" presName="root1" presStyleCnt="0"/>
      <dgm:spPr/>
    </dgm:pt>
    <dgm:pt modelId="{6531C4C2-3FEB-4E15-893A-419120847CB8}" type="pres">
      <dgm:prSet presAssocID="{ACA99BF8-056A-469F-B836-6E436CDF651E}" presName="LevelOneTextNode" presStyleLbl="node0" presStyleIdx="0" presStyleCnt="1" custScaleX="136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44C50B-9BD8-4584-AAB1-D48BBC8FD620}" type="pres">
      <dgm:prSet presAssocID="{ACA99BF8-056A-469F-B836-6E436CDF651E}" presName="level2hierChild" presStyleCnt="0"/>
      <dgm:spPr/>
    </dgm:pt>
    <dgm:pt modelId="{B91425FD-199A-4AB5-B6A7-9DF15B1361B0}" type="pres">
      <dgm:prSet presAssocID="{08497B5C-3164-4AB0-BA4F-B27AF1422C21}" presName="conn2-1" presStyleLbl="parChTrans1D2" presStyleIdx="0" presStyleCnt="2"/>
      <dgm:spPr/>
    </dgm:pt>
    <dgm:pt modelId="{E7C43961-C211-41F2-9BF7-43740C30A3EF}" type="pres">
      <dgm:prSet presAssocID="{08497B5C-3164-4AB0-BA4F-B27AF1422C21}" presName="connTx" presStyleLbl="parChTrans1D2" presStyleIdx="0" presStyleCnt="2"/>
      <dgm:spPr/>
    </dgm:pt>
    <dgm:pt modelId="{B592376D-4ECA-49B4-860A-36165A81931C}" type="pres">
      <dgm:prSet presAssocID="{6E88AA7C-E02B-442D-B657-6ED5F7EA3E3E}" presName="root2" presStyleCnt="0"/>
      <dgm:spPr/>
    </dgm:pt>
    <dgm:pt modelId="{16945707-84E6-4E7F-9230-EF85A133DF81}" type="pres">
      <dgm:prSet presAssocID="{6E88AA7C-E02B-442D-B657-6ED5F7EA3E3E}" presName="LevelTwoTextNode" presStyleLbl="node2" presStyleIdx="0" presStyleCnt="2" custScaleX="136086">
        <dgm:presLayoutVars>
          <dgm:chPref val="3"/>
        </dgm:presLayoutVars>
      </dgm:prSet>
      <dgm:spPr/>
    </dgm:pt>
    <dgm:pt modelId="{307FC74B-4F04-4AA3-B438-B6AEEFD2FAB4}" type="pres">
      <dgm:prSet presAssocID="{6E88AA7C-E02B-442D-B657-6ED5F7EA3E3E}" presName="level3hierChild" presStyleCnt="0"/>
      <dgm:spPr/>
    </dgm:pt>
    <dgm:pt modelId="{6AB30455-0F89-46BA-B093-B5208AE132EB}" type="pres">
      <dgm:prSet presAssocID="{1468A2CF-001E-4783-B9EB-DF295FBA5B11}" presName="conn2-1" presStyleLbl="parChTrans1D3" presStyleIdx="0" presStyleCnt="5"/>
      <dgm:spPr/>
    </dgm:pt>
    <dgm:pt modelId="{74AB6687-E140-4413-B3F6-846334C11E5F}" type="pres">
      <dgm:prSet presAssocID="{1468A2CF-001E-4783-B9EB-DF295FBA5B11}" presName="connTx" presStyleLbl="parChTrans1D3" presStyleIdx="0" presStyleCnt="5"/>
      <dgm:spPr/>
    </dgm:pt>
    <dgm:pt modelId="{7B698706-0ECC-49E0-B087-684DDAEB69E5}" type="pres">
      <dgm:prSet presAssocID="{43BDF1F4-D5DE-4E55-8575-74C086429B5F}" presName="root2" presStyleCnt="0"/>
      <dgm:spPr/>
    </dgm:pt>
    <dgm:pt modelId="{5C71D524-8A5C-4F79-B9B0-0AD39A288A16}" type="pres">
      <dgm:prSet presAssocID="{43BDF1F4-D5DE-4E55-8575-74C086429B5F}" presName="LevelTwoTextNode" presStyleLbl="node3" presStyleIdx="0" presStyleCnt="5" custScaleX="136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C1D4F5-7DB4-40BD-9811-A7AE0C3B27D3}" type="pres">
      <dgm:prSet presAssocID="{43BDF1F4-D5DE-4E55-8575-74C086429B5F}" presName="level3hierChild" presStyleCnt="0"/>
      <dgm:spPr/>
    </dgm:pt>
    <dgm:pt modelId="{625309EB-FE5E-4B16-AB35-14F11265D07C}" type="pres">
      <dgm:prSet presAssocID="{A41DF789-020E-4226-B0E5-4D7A26632329}" presName="conn2-1" presStyleLbl="parChTrans1D3" presStyleIdx="1" presStyleCnt="5"/>
      <dgm:spPr/>
    </dgm:pt>
    <dgm:pt modelId="{2C5664D5-764D-458C-ADC5-F5E41B633342}" type="pres">
      <dgm:prSet presAssocID="{A41DF789-020E-4226-B0E5-4D7A26632329}" presName="connTx" presStyleLbl="parChTrans1D3" presStyleIdx="1" presStyleCnt="5"/>
      <dgm:spPr/>
    </dgm:pt>
    <dgm:pt modelId="{1591792A-8A63-49B3-90E1-AF1E59636B00}" type="pres">
      <dgm:prSet presAssocID="{B7E78E57-C14F-44C9-8D62-DC351E6B1779}" presName="root2" presStyleCnt="0"/>
      <dgm:spPr/>
    </dgm:pt>
    <dgm:pt modelId="{22E95600-09E9-45F1-BBA0-1414F0189369}" type="pres">
      <dgm:prSet presAssocID="{B7E78E57-C14F-44C9-8D62-DC351E6B1779}" presName="LevelTwoTextNode" presStyleLbl="node3" presStyleIdx="1" presStyleCnt="5" custScaleX="136086">
        <dgm:presLayoutVars>
          <dgm:chPref val="3"/>
        </dgm:presLayoutVars>
      </dgm:prSet>
      <dgm:spPr/>
    </dgm:pt>
    <dgm:pt modelId="{67E654FE-3AE9-4235-BCCE-432F2FB89264}" type="pres">
      <dgm:prSet presAssocID="{B7E78E57-C14F-44C9-8D62-DC351E6B1779}" presName="level3hierChild" presStyleCnt="0"/>
      <dgm:spPr/>
    </dgm:pt>
    <dgm:pt modelId="{7D1787BC-EFFA-42DE-BC89-D3402EB4BD07}" type="pres">
      <dgm:prSet presAssocID="{1E997AF4-0F68-42D8-9760-1CD909BA4742}" presName="conn2-1" presStyleLbl="parChTrans1D2" presStyleIdx="1" presStyleCnt="2"/>
      <dgm:spPr/>
    </dgm:pt>
    <dgm:pt modelId="{4FD2C69C-F366-4304-8799-60F2AA0DAE18}" type="pres">
      <dgm:prSet presAssocID="{1E997AF4-0F68-42D8-9760-1CD909BA4742}" presName="connTx" presStyleLbl="parChTrans1D2" presStyleIdx="1" presStyleCnt="2"/>
      <dgm:spPr/>
    </dgm:pt>
    <dgm:pt modelId="{4234666A-8C5C-4972-A792-119DA51E192D}" type="pres">
      <dgm:prSet presAssocID="{8F3EF899-93D9-4E9A-BE90-3266EFD05350}" presName="root2" presStyleCnt="0"/>
      <dgm:spPr/>
    </dgm:pt>
    <dgm:pt modelId="{8718F417-4840-4A66-976B-4BE43C7DC25C}" type="pres">
      <dgm:prSet presAssocID="{8F3EF899-93D9-4E9A-BE90-3266EFD05350}" presName="LevelTwoTextNode" presStyleLbl="node2" presStyleIdx="1" presStyleCnt="2" custScaleX="136086">
        <dgm:presLayoutVars>
          <dgm:chPref val="3"/>
        </dgm:presLayoutVars>
      </dgm:prSet>
      <dgm:spPr/>
    </dgm:pt>
    <dgm:pt modelId="{A8B83DAC-477B-4903-86EE-0AE0EE52899E}" type="pres">
      <dgm:prSet presAssocID="{8F3EF899-93D9-4E9A-BE90-3266EFD05350}" presName="level3hierChild" presStyleCnt="0"/>
      <dgm:spPr/>
    </dgm:pt>
    <dgm:pt modelId="{6D97BB72-007D-4675-B0A7-8CA5FA871016}" type="pres">
      <dgm:prSet presAssocID="{4BF0282C-7E0F-4BDF-B6C5-C94D2064D940}" presName="conn2-1" presStyleLbl="parChTrans1D3" presStyleIdx="2" presStyleCnt="5"/>
      <dgm:spPr/>
    </dgm:pt>
    <dgm:pt modelId="{A9642E84-AEF0-40A1-8149-AE9C1C0F5DA8}" type="pres">
      <dgm:prSet presAssocID="{4BF0282C-7E0F-4BDF-B6C5-C94D2064D940}" presName="connTx" presStyleLbl="parChTrans1D3" presStyleIdx="2" presStyleCnt="5"/>
      <dgm:spPr/>
    </dgm:pt>
    <dgm:pt modelId="{4889F91F-52F5-4509-B6A9-C7B71AD99E04}" type="pres">
      <dgm:prSet presAssocID="{3EDC97EB-A097-4B5D-AD1D-CEF6CC3DA6B3}" presName="root2" presStyleCnt="0"/>
      <dgm:spPr/>
    </dgm:pt>
    <dgm:pt modelId="{E648357A-6934-412F-9051-88103FACE14A}" type="pres">
      <dgm:prSet presAssocID="{3EDC97EB-A097-4B5D-AD1D-CEF6CC3DA6B3}" presName="LevelTwoTextNode" presStyleLbl="node3" presStyleIdx="2" presStyleCnt="5" custScaleX="136086">
        <dgm:presLayoutVars>
          <dgm:chPref val="3"/>
        </dgm:presLayoutVars>
      </dgm:prSet>
      <dgm:spPr/>
    </dgm:pt>
    <dgm:pt modelId="{9CDC4AD8-8C5E-45C4-A3D3-9DD046589C4B}" type="pres">
      <dgm:prSet presAssocID="{3EDC97EB-A097-4B5D-AD1D-CEF6CC3DA6B3}" presName="level3hierChild" presStyleCnt="0"/>
      <dgm:spPr/>
    </dgm:pt>
    <dgm:pt modelId="{0F1D55DD-EF7C-4E93-8387-C8B504A587F4}" type="pres">
      <dgm:prSet presAssocID="{B72312BF-F4B9-4394-A13B-DBB6024CBEBA}" presName="conn2-1" presStyleLbl="parChTrans1D3" presStyleIdx="3" presStyleCnt="5"/>
      <dgm:spPr/>
    </dgm:pt>
    <dgm:pt modelId="{6EA996C0-C8A3-4FFE-913D-1AB72C671EE2}" type="pres">
      <dgm:prSet presAssocID="{B72312BF-F4B9-4394-A13B-DBB6024CBEBA}" presName="connTx" presStyleLbl="parChTrans1D3" presStyleIdx="3" presStyleCnt="5"/>
      <dgm:spPr/>
    </dgm:pt>
    <dgm:pt modelId="{1A971B34-D6DF-400F-A261-47432627D9FA}" type="pres">
      <dgm:prSet presAssocID="{7A21F4A5-7AD9-47F8-B585-8E34A23B314C}" presName="root2" presStyleCnt="0"/>
      <dgm:spPr/>
    </dgm:pt>
    <dgm:pt modelId="{53EA6617-F7FD-462D-89EE-2186BF251921}" type="pres">
      <dgm:prSet presAssocID="{7A21F4A5-7AD9-47F8-B585-8E34A23B314C}" presName="LevelTwoTextNode" presStyleLbl="node3" presStyleIdx="3" presStyleCnt="5" custScaleX="136086">
        <dgm:presLayoutVars>
          <dgm:chPref val="3"/>
        </dgm:presLayoutVars>
      </dgm:prSet>
      <dgm:spPr/>
    </dgm:pt>
    <dgm:pt modelId="{6254D417-0474-46FC-8A68-ACD1302BDF77}" type="pres">
      <dgm:prSet presAssocID="{7A21F4A5-7AD9-47F8-B585-8E34A23B314C}" presName="level3hierChild" presStyleCnt="0"/>
      <dgm:spPr/>
    </dgm:pt>
    <dgm:pt modelId="{E10B1431-874B-4526-B08D-3F4A57AF6A7B}" type="pres">
      <dgm:prSet presAssocID="{92E3C546-B8AF-469C-8118-71403CC8E91D}" presName="conn2-1" presStyleLbl="parChTrans1D3" presStyleIdx="4" presStyleCnt="5"/>
      <dgm:spPr/>
    </dgm:pt>
    <dgm:pt modelId="{745061A6-639D-45C1-8344-AECE24F5529E}" type="pres">
      <dgm:prSet presAssocID="{92E3C546-B8AF-469C-8118-71403CC8E91D}" presName="connTx" presStyleLbl="parChTrans1D3" presStyleIdx="4" presStyleCnt="5"/>
      <dgm:spPr/>
    </dgm:pt>
    <dgm:pt modelId="{25723F7C-FB6A-4DF4-B903-43FBEB688F72}" type="pres">
      <dgm:prSet presAssocID="{D5B305BC-C029-44AC-984E-C5BA1C227C5F}" presName="root2" presStyleCnt="0"/>
      <dgm:spPr/>
    </dgm:pt>
    <dgm:pt modelId="{93BFB56A-0FDC-4C23-A265-315E3665FF2C}" type="pres">
      <dgm:prSet presAssocID="{D5B305BC-C029-44AC-984E-C5BA1C227C5F}" presName="LevelTwoTextNode" presStyleLbl="node3" presStyleIdx="4" presStyleCnt="5" custScaleX="136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A7CE97-6389-4EDF-A66F-3CE85EEDD28D}" type="pres">
      <dgm:prSet presAssocID="{D5B305BC-C029-44AC-984E-C5BA1C227C5F}" presName="level3hierChild" presStyleCnt="0"/>
      <dgm:spPr/>
    </dgm:pt>
  </dgm:ptLst>
  <dgm:cxnLst>
    <dgm:cxn modelId="{5E548BFB-8F18-470D-8560-E9BA1EE536F1}" srcId="{6E88AA7C-E02B-442D-B657-6ED5F7EA3E3E}" destId="{B7E78E57-C14F-44C9-8D62-DC351E6B1779}" srcOrd="1" destOrd="0" parTransId="{A41DF789-020E-4226-B0E5-4D7A26632329}" sibTransId="{532C8108-D8BB-4F45-BB44-E5AE9E8D86E3}"/>
    <dgm:cxn modelId="{7E290416-C75C-456A-B5B5-2F9C15E2A6C0}" type="presOf" srcId="{4BF0282C-7E0F-4BDF-B6C5-C94D2064D940}" destId="{A9642E84-AEF0-40A1-8149-AE9C1C0F5DA8}" srcOrd="1" destOrd="0" presId="urn:microsoft.com/office/officeart/2005/8/layout/hierarchy2"/>
    <dgm:cxn modelId="{25F6EAEF-AA5A-4DB6-81CC-F201ED849239}" type="presOf" srcId="{1E997AF4-0F68-42D8-9760-1CD909BA4742}" destId="{7D1787BC-EFFA-42DE-BC89-D3402EB4BD07}" srcOrd="0" destOrd="0" presId="urn:microsoft.com/office/officeart/2005/8/layout/hierarchy2"/>
    <dgm:cxn modelId="{A13A23D7-BC1D-4942-99D3-88AE110E0806}" type="presOf" srcId="{92E3C546-B8AF-469C-8118-71403CC8E91D}" destId="{E10B1431-874B-4526-B08D-3F4A57AF6A7B}" srcOrd="0" destOrd="0" presId="urn:microsoft.com/office/officeart/2005/8/layout/hierarchy2"/>
    <dgm:cxn modelId="{E5BF72E2-E8D9-47F6-82A6-AE3D22E5FDAC}" type="presOf" srcId="{1468A2CF-001E-4783-B9EB-DF295FBA5B11}" destId="{6AB30455-0F89-46BA-B093-B5208AE132EB}" srcOrd="0" destOrd="0" presId="urn:microsoft.com/office/officeart/2005/8/layout/hierarchy2"/>
    <dgm:cxn modelId="{40AFDBCC-D504-4713-912F-47CF431EDAB1}" type="presOf" srcId="{A41DF789-020E-4226-B0E5-4D7A26632329}" destId="{2C5664D5-764D-458C-ADC5-F5E41B633342}" srcOrd="1" destOrd="0" presId="urn:microsoft.com/office/officeart/2005/8/layout/hierarchy2"/>
    <dgm:cxn modelId="{8B07910E-6337-4865-B5C0-A226EC2001AB}" type="presOf" srcId="{4BF0282C-7E0F-4BDF-B6C5-C94D2064D940}" destId="{6D97BB72-007D-4675-B0A7-8CA5FA871016}" srcOrd="0" destOrd="0" presId="urn:microsoft.com/office/officeart/2005/8/layout/hierarchy2"/>
    <dgm:cxn modelId="{27938611-47DA-43DA-B505-C63E1BD279D5}" type="presOf" srcId="{1E997AF4-0F68-42D8-9760-1CD909BA4742}" destId="{4FD2C69C-F366-4304-8799-60F2AA0DAE18}" srcOrd="1" destOrd="0" presId="urn:microsoft.com/office/officeart/2005/8/layout/hierarchy2"/>
    <dgm:cxn modelId="{C13928B4-F2F6-40B1-8ADE-8FED3CAB811C}" type="presOf" srcId="{43BDF1F4-D5DE-4E55-8575-74C086429B5F}" destId="{5C71D524-8A5C-4F79-B9B0-0AD39A288A16}" srcOrd="0" destOrd="0" presId="urn:microsoft.com/office/officeart/2005/8/layout/hierarchy2"/>
    <dgm:cxn modelId="{373DEFAF-D751-4A9F-8D77-B6B94C33C4F9}" srcId="{ACA99BF8-056A-469F-B836-6E436CDF651E}" destId="{8F3EF899-93D9-4E9A-BE90-3266EFD05350}" srcOrd="1" destOrd="0" parTransId="{1E997AF4-0F68-42D8-9760-1CD909BA4742}" sibTransId="{23724AD0-CF71-42C5-BEA7-7F3B3B2F91D3}"/>
    <dgm:cxn modelId="{49286383-D852-47AD-9A99-EFB9CC7010FC}" srcId="{6E88AA7C-E02B-442D-B657-6ED5F7EA3E3E}" destId="{43BDF1F4-D5DE-4E55-8575-74C086429B5F}" srcOrd="0" destOrd="0" parTransId="{1468A2CF-001E-4783-B9EB-DF295FBA5B11}" sibTransId="{FF0D8860-6B69-41E6-92D5-B50EB6AF2A56}"/>
    <dgm:cxn modelId="{0EF8801F-2850-441E-9374-5838A9A28C37}" srcId="{ACA99BF8-056A-469F-B836-6E436CDF651E}" destId="{6E88AA7C-E02B-442D-B657-6ED5F7EA3E3E}" srcOrd="0" destOrd="0" parTransId="{08497B5C-3164-4AB0-BA4F-B27AF1422C21}" sibTransId="{6A920C6C-55E9-4E37-A9DF-1117C5D90532}"/>
    <dgm:cxn modelId="{F53799A8-D62C-408E-B491-8D7682DE69D5}" type="presOf" srcId="{B72312BF-F4B9-4394-A13B-DBB6024CBEBA}" destId="{6EA996C0-C8A3-4FFE-913D-1AB72C671EE2}" srcOrd="1" destOrd="0" presId="urn:microsoft.com/office/officeart/2005/8/layout/hierarchy2"/>
    <dgm:cxn modelId="{37789C0B-4F5A-4E92-A5D9-0B4B137190D3}" type="presOf" srcId="{B72312BF-F4B9-4394-A13B-DBB6024CBEBA}" destId="{0F1D55DD-EF7C-4E93-8387-C8B504A587F4}" srcOrd="0" destOrd="0" presId="urn:microsoft.com/office/officeart/2005/8/layout/hierarchy2"/>
    <dgm:cxn modelId="{CEF0F141-64BA-44C7-9AFC-2344083DE7EC}" type="presOf" srcId="{92E3C546-B8AF-469C-8118-71403CC8E91D}" destId="{745061A6-639D-45C1-8344-AECE24F5529E}" srcOrd="1" destOrd="0" presId="urn:microsoft.com/office/officeart/2005/8/layout/hierarchy2"/>
    <dgm:cxn modelId="{F5FB0B01-6BCA-4C1B-A1B6-D925083F514B}" srcId="{8F3EF899-93D9-4E9A-BE90-3266EFD05350}" destId="{3EDC97EB-A097-4B5D-AD1D-CEF6CC3DA6B3}" srcOrd="0" destOrd="0" parTransId="{4BF0282C-7E0F-4BDF-B6C5-C94D2064D940}" sibTransId="{BFFBD008-D6FA-4D98-8231-6373250CD43E}"/>
    <dgm:cxn modelId="{5321193D-8F42-427E-A529-C7FFF4E4CA12}" type="presOf" srcId="{08497B5C-3164-4AB0-BA4F-B27AF1422C21}" destId="{E7C43961-C211-41F2-9BF7-43740C30A3EF}" srcOrd="1" destOrd="0" presId="urn:microsoft.com/office/officeart/2005/8/layout/hierarchy2"/>
    <dgm:cxn modelId="{5C6BBB44-1533-4CF8-9190-236134D97A6E}" srcId="{2B21ACD3-DC0B-484F-A51E-0B0C94BD2F91}" destId="{ACA99BF8-056A-469F-B836-6E436CDF651E}" srcOrd="0" destOrd="0" parTransId="{BB6E682A-9107-43D4-9486-7A1BB6CF5C27}" sibTransId="{05EDFCA1-A7CE-4876-8B7D-F7FEBDA0D25D}"/>
    <dgm:cxn modelId="{4C16749E-DD6B-4745-A382-5FB81EFD7025}" type="presOf" srcId="{6E88AA7C-E02B-442D-B657-6ED5F7EA3E3E}" destId="{16945707-84E6-4E7F-9230-EF85A133DF81}" srcOrd="0" destOrd="0" presId="urn:microsoft.com/office/officeart/2005/8/layout/hierarchy2"/>
    <dgm:cxn modelId="{B189F124-837C-4624-B64E-DA597F7788D8}" type="presOf" srcId="{2B21ACD3-DC0B-484F-A51E-0B0C94BD2F91}" destId="{C743BE7D-36EE-4274-A871-2979621626E4}" srcOrd="0" destOrd="0" presId="urn:microsoft.com/office/officeart/2005/8/layout/hierarchy2"/>
    <dgm:cxn modelId="{C0607C69-971D-41C0-91AE-E8A455E49135}" type="presOf" srcId="{ACA99BF8-056A-469F-B836-6E436CDF651E}" destId="{6531C4C2-3FEB-4E15-893A-419120847CB8}" srcOrd="0" destOrd="0" presId="urn:microsoft.com/office/officeart/2005/8/layout/hierarchy2"/>
    <dgm:cxn modelId="{19913D7D-E1BC-4D40-9BCD-2304E1E6DB08}" type="presOf" srcId="{1468A2CF-001E-4783-B9EB-DF295FBA5B11}" destId="{74AB6687-E140-4413-B3F6-846334C11E5F}" srcOrd="1" destOrd="0" presId="urn:microsoft.com/office/officeart/2005/8/layout/hierarchy2"/>
    <dgm:cxn modelId="{9C00AC46-7996-4FED-A565-91B3A007DCC2}" srcId="{8F3EF899-93D9-4E9A-BE90-3266EFD05350}" destId="{7A21F4A5-7AD9-47F8-B585-8E34A23B314C}" srcOrd="1" destOrd="0" parTransId="{B72312BF-F4B9-4394-A13B-DBB6024CBEBA}" sibTransId="{8F928849-1AFD-4527-AC16-5817F72893E4}"/>
    <dgm:cxn modelId="{8A1E54F0-99FD-48AB-83D3-962A68F619DE}" srcId="{8F3EF899-93D9-4E9A-BE90-3266EFD05350}" destId="{D5B305BC-C029-44AC-984E-C5BA1C227C5F}" srcOrd="2" destOrd="0" parTransId="{92E3C546-B8AF-469C-8118-71403CC8E91D}" sibTransId="{63B024A3-358F-40EC-A7F1-39857C16E244}"/>
    <dgm:cxn modelId="{2ABD62E7-5A64-419A-9162-9C24F7971440}" type="presOf" srcId="{8F3EF899-93D9-4E9A-BE90-3266EFD05350}" destId="{8718F417-4840-4A66-976B-4BE43C7DC25C}" srcOrd="0" destOrd="0" presId="urn:microsoft.com/office/officeart/2005/8/layout/hierarchy2"/>
    <dgm:cxn modelId="{E475F95C-4220-4052-B939-039B72F8893A}" type="presOf" srcId="{A41DF789-020E-4226-B0E5-4D7A26632329}" destId="{625309EB-FE5E-4B16-AB35-14F11265D07C}" srcOrd="0" destOrd="0" presId="urn:microsoft.com/office/officeart/2005/8/layout/hierarchy2"/>
    <dgm:cxn modelId="{A5B988D6-724B-42C2-A8BF-360111239388}" type="presOf" srcId="{08497B5C-3164-4AB0-BA4F-B27AF1422C21}" destId="{B91425FD-199A-4AB5-B6A7-9DF15B1361B0}" srcOrd="0" destOrd="0" presId="urn:microsoft.com/office/officeart/2005/8/layout/hierarchy2"/>
    <dgm:cxn modelId="{10891B43-7CCE-4806-B0B0-88DC185E0799}" type="presOf" srcId="{D5B305BC-C029-44AC-984E-C5BA1C227C5F}" destId="{93BFB56A-0FDC-4C23-A265-315E3665FF2C}" srcOrd="0" destOrd="0" presId="urn:microsoft.com/office/officeart/2005/8/layout/hierarchy2"/>
    <dgm:cxn modelId="{10EA212A-8A7F-4FD7-9AC0-700B875EB1FB}" type="presOf" srcId="{7A21F4A5-7AD9-47F8-B585-8E34A23B314C}" destId="{53EA6617-F7FD-462D-89EE-2186BF251921}" srcOrd="0" destOrd="0" presId="urn:microsoft.com/office/officeart/2005/8/layout/hierarchy2"/>
    <dgm:cxn modelId="{0CE65F4E-B370-4B21-B538-50B2A15C077E}" type="presOf" srcId="{B7E78E57-C14F-44C9-8D62-DC351E6B1779}" destId="{22E95600-09E9-45F1-BBA0-1414F0189369}" srcOrd="0" destOrd="0" presId="urn:microsoft.com/office/officeart/2005/8/layout/hierarchy2"/>
    <dgm:cxn modelId="{30D7FAF4-7E78-49EB-9498-50485775E35B}" type="presOf" srcId="{3EDC97EB-A097-4B5D-AD1D-CEF6CC3DA6B3}" destId="{E648357A-6934-412F-9051-88103FACE14A}" srcOrd="0" destOrd="0" presId="urn:microsoft.com/office/officeart/2005/8/layout/hierarchy2"/>
    <dgm:cxn modelId="{A0AA908D-4DE0-412A-BC0B-E56FDEEC6720}" type="presParOf" srcId="{C743BE7D-36EE-4274-A871-2979621626E4}" destId="{965830F3-0621-4557-9BE9-9BA8BE866ACA}" srcOrd="0" destOrd="0" presId="urn:microsoft.com/office/officeart/2005/8/layout/hierarchy2"/>
    <dgm:cxn modelId="{DAE1CA81-47F0-4AA0-A1A7-C5FF2C22EDB5}" type="presParOf" srcId="{965830F3-0621-4557-9BE9-9BA8BE866ACA}" destId="{6531C4C2-3FEB-4E15-893A-419120847CB8}" srcOrd="0" destOrd="0" presId="urn:microsoft.com/office/officeart/2005/8/layout/hierarchy2"/>
    <dgm:cxn modelId="{3AE5C680-589D-415D-80DF-5A55E0B5F850}" type="presParOf" srcId="{965830F3-0621-4557-9BE9-9BA8BE866ACA}" destId="{9E44C50B-9BD8-4584-AAB1-D48BBC8FD620}" srcOrd="1" destOrd="0" presId="urn:microsoft.com/office/officeart/2005/8/layout/hierarchy2"/>
    <dgm:cxn modelId="{008E4A34-66C7-4FC0-A2A4-F1FFEC3C7162}" type="presParOf" srcId="{9E44C50B-9BD8-4584-AAB1-D48BBC8FD620}" destId="{B91425FD-199A-4AB5-B6A7-9DF15B1361B0}" srcOrd="0" destOrd="0" presId="urn:microsoft.com/office/officeart/2005/8/layout/hierarchy2"/>
    <dgm:cxn modelId="{C5595A14-0C95-4A26-968D-FE4E4AE29E45}" type="presParOf" srcId="{B91425FD-199A-4AB5-B6A7-9DF15B1361B0}" destId="{E7C43961-C211-41F2-9BF7-43740C30A3EF}" srcOrd="0" destOrd="0" presId="urn:microsoft.com/office/officeart/2005/8/layout/hierarchy2"/>
    <dgm:cxn modelId="{828E72A6-2376-4346-A275-5574182D7A6C}" type="presParOf" srcId="{9E44C50B-9BD8-4584-AAB1-D48BBC8FD620}" destId="{B592376D-4ECA-49B4-860A-36165A81931C}" srcOrd="1" destOrd="0" presId="urn:microsoft.com/office/officeart/2005/8/layout/hierarchy2"/>
    <dgm:cxn modelId="{AD2D4031-3D9A-46A4-91A8-7CBB7B037464}" type="presParOf" srcId="{B592376D-4ECA-49B4-860A-36165A81931C}" destId="{16945707-84E6-4E7F-9230-EF85A133DF81}" srcOrd="0" destOrd="0" presId="urn:microsoft.com/office/officeart/2005/8/layout/hierarchy2"/>
    <dgm:cxn modelId="{44AB6877-204C-4D34-A99F-CF17D4A8EF1E}" type="presParOf" srcId="{B592376D-4ECA-49B4-860A-36165A81931C}" destId="{307FC74B-4F04-4AA3-B438-B6AEEFD2FAB4}" srcOrd="1" destOrd="0" presId="urn:microsoft.com/office/officeart/2005/8/layout/hierarchy2"/>
    <dgm:cxn modelId="{8CC391FD-F96E-449F-ABEA-BCD9E319D6C0}" type="presParOf" srcId="{307FC74B-4F04-4AA3-B438-B6AEEFD2FAB4}" destId="{6AB30455-0F89-46BA-B093-B5208AE132EB}" srcOrd="0" destOrd="0" presId="urn:microsoft.com/office/officeart/2005/8/layout/hierarchy2"/>
    <dgm:cxn modelId="{D9954FB3-8671-4C40-AC97-7EBCB18D013A}" type="presParOf" srcId="{6AB30455-0F89-46BA-B093-B5208AE132EB}" destId="{74AB6687-E140-4413-B3F6-846334C11E5F}" srcOrd="0" destOrd="0" presId="urn:microsoft.com/office/officeart/2005/8/layout/hierarchy2"/>
    <dgm:cxn modelId="{2CF4465A-03B7-4CF3-81FB-61E671452B6B}" type="presParOf" srcId="{307FC74B-4F04-4AA3-B438-B6AEEFD2FAB4}" destId="{7B698706-0ECC-49E0-B087-684DDAEB69E5}" srcOrd="1" destOrd="0" presId="urn:microsoft.com/office/officeart/2005/8/layout/hierarchy2"/>
    <dgm:cxn modelId="{DAD347D1-6653-4F1D-90E3-BDAF5B00F12D}" type="presParOf" srcId="{7B698706-0ECC-49E0-B087-684DDAEB69E5}" destId="{5C71D524-8A5C-4F79-B9B0-0AD39A288A16}" srcOrd="0" destOrd="0" presId="urn:microsoft.com/office/officeart/2005/8/layout/hierarchy2"/>
    <dgm:cxn modelId="{A9A9403D-0638-4CAD-AE56-177711D8B368}" type="presParOf" srcId="{7B698706-0ECC-49E0-B087-684DDAEB69E5}" destId="{5CC1D4F5-7DB4-40BD-9811-A7AE0C3B27D3}" srcOrd="1" destOrd="0" presId="urn:microsoft.com/office/officeart/2005/8/layout/hierarchy2"/>
    <dgm:cxn modelId="{051D5486-B761-457D-A0F6-6C6E566FC796}" type="presParOf" srcId="{307FC74B-4F04-4AA3-B438-B6AEEFD2FAB4}" destId="{625309EB-FE5E-4B16-AB35-14F11265D07C}" srcOrd="2" destOrd="0" presId="urn:microsoft.com/office/officeart/2005/8/layout/hierarchy2"/>
    <dgm:cxn modelId="{36861ABB-4B86-4390-A83B-A1BAF93F7C0B}" type="presParOf" srcId="{625309EB-FE5E-4B16-AB35-14F11265D07C}" destId="{2C5664D5-764D-458C-ADC5-F5E41B633342}" srcOrd="0" destOrd="0" presId="urn:microsoft.com/office/officeart/2005/8/layout/hierarchy2"/>
    <dgm:cxn modelId="{6CDB938A-0C20-482F-8CCB-88191A603EC5}" type="presParOf" srcId="{307FC74B-4F04-4AA3-B438-B6AEEFD2FAB4}" destId="{1591792A-8A63-49B3-90E1-AF1E59636B00}" srcOrd="3" destOrd="0" presId="urn:microsoft.com/office/officeart/2005/8/layout/hierarchy2"/>
    <dgm:cxn modelId="{5137966D-65B2-4443-907C-7B666CB71330}" type="presParOf" srcId="{1591792A-8A63-49B3-90E1-AF1E59636B00}" destId="{22E95600-09E9-45F1-BBA0-1414F0189369}" srcOrd="0" destOrd="0" presId="urn:microsoft.com/office/officeart/2005/8/layout/hierarchy2"/>
    <dgm:cxn modelId="{D58F5F30-6CF0-47D0-AD85-CF9D9570DACB}" type="presParOf" srcId="{1591792A-8A63-49B3-90E1-AF1E59636B00}" destId="{67E654FE-3AE9-4235-BCCE-432F2FB89264}" srcOrd="1" destOrd="0" presId="urn:microsoft.com/office/officeart/2005/8/layout/hierarchy2"/>
    <dgm:cxn modelId="{9C1474A6-0141-47B4-8F03-16BE458CFBE4}" type="presParOf" srcId="{9E44C50B-9BD8-4584-AAB1-D48BBC8FD620}" destId="{7D1787BC-EFFA-42DE-BC89-D3402EB4BD07}" srcOrd="2" destOrd="0" presId="urn:microsoft.com/office/officeart/2005/8/layout/hierarchy2"/>
    <dgm:cxn modelId="{93766076-EEC5-45D0-B4E0-C6853D340EDD}" type="presParOf" srcId="{7D1787BC-EFFA-42DE-BC89-D3402EB4BD07}" destId="{4FD2C69C-F366-4304-8799-60F2AA0DAE18}" srcOrd="0" destOrd="0" presId="urn:microsoft.com/office/officeart/2005/8/layout/hierarchy2"/>
    <dgm:cxn modelId="{D1E30E51-60D1-4AEF-A199-7085307878AE}" type="presParOf" srcId="{9E44C50B-9BD8-4584-AAB1-D48BBC8FD620}" destId="{4234666A-8C5C-4972-A792-119DA51E192D}" srcOrd="3" destOrd="0" presId="urn:microsoft.com/office/officeart/2005/8/layout/hierarchy2"/>
    <dgm:cxn modelId="{E88FA3BB-0660-4AE7-BE26-A09BBB80CB52}" type="presParOf" srcId="{4234666A-8C5C-4972-A792-119DA51E192D}" destId="{8718F417-4840-4A66-976B-4BE43C7DC25C}" srcOrd="0" destOrd="0" presId="urn:microsoft.com/office/officeart/2005/8/layout/hierarchy2"/>
    <dgm:cxn modelId="{B80AF617-BE8F-4588-A98E-AC399282290D}" type="presParOf" srcId="{4234666A-8C5C-4972-A792-119DA51E192D}" destId="{A8B83DAC-477B-4903-86EE-0AE0EE52899E}" srcOrd="1" destOrd="0" presId="urn:microsoft.com/office/officeart/2005/8/layout/hierarchy2"/>
    <dgm:cxn modelId="{7019E70B-AF01-48FC-ABF9-8EEF02BA76B6}" type="presParOf" srcId="{A8B83DAC-477B-4903-86EE-0AE0EE52899E}" destId="{6D97BB72-007D-4675-B0A7-8CA5FA871016}" srcOrd="0" destOrd="0" presId="urn:microsoft.com/office/officeart/2005/8/layout/hierarchy2"/>
    <dgm:cxn modelId="{207D4E73-773C-40DD-9F74-21AECAC83304}" type="presParOf" srcId="{6D97BB72-007D-4675-B0A7-8CA5FA871016}" destId="{A9642E84-AEF0-40A1-8149-AE9C1C0F5DA8}" srcOrd="0" destOrd="0" presId="urn:microsoft.com/office/officeart/2005/8/layout/hierarchy2"/>
    <dgm:cxn modelId="{E2AD1498-A934-40A6-AE8A-DEA2BF090E65}" type="presParOf" srcId="{A8B83DAC-477B-4903-86EE-0AE0EE52899E}" destId="{4889F91F-52F5-4509-B6A9-C7B71AD99E04}" srcOrd="1" destOrd="0" presId="urn:microsoft.com/office/officeart/2005/8/layout/hierarchy2"/>
    <dgm:cxn modelId="{3A6B1327-D1F6-441F-A558-B2946C172C51}" type="presParOf" srcId="{4889F91F-52F5-4509-B6A9-C7B71AD99E04}" destId="{E648357A-6934-412F-9051-88103FACE14A}" srcOrd="0" destOrd="0" presId="urn:microsoft.com/office/officeart/2005/8/layout/hierarchy2"/>
    <dgm:cxn modelId="{1AD20FF1-58C8-4BA9-ABB8-3B0766BB38E0}" type="presParOf" srcId="{4889F91F-52F5-4509-B6A9-C7B71AD99E04}" destId="{9CDC4AD8-8C5E-45C4-A3D3-9DD046589C4B}" srcOrd="1" destOrd="0" presId="urn:microsoft.com/office/officeart/2005/8/layout/hierarchy2"/>
    <dgm:cxn modelId="{96F3E6AE-1B03-4E8A-8A19-3C02B9DC2CBA}" type="presParOf" srcId="{A8B83DAC-477B-4903-86EE-0AE0EE52899E}" destId="{0F1D55DD-EF7C-4E93-8387-C8B504A587F4}" srcOrd="2" destOrd="0" presId="urn:microsoft.com/office/officeart/2005/8/layout/hierarchy2"/>
    <dgm:cxn modelId="{9BCF35D7-DE66-4D4A-8791-D54F120560DA}" type="presParOf" srcId="{0F1D55DD-EF7C-4E93-8387-C8B504A587F4}" destId="{6EA996C0-C8A3-4FFE-913D-1AB72C671EE2}" srcOrd="0" destOrd="0" presId="urn:microsoft.com/office/officeart/2005/8/layout/hierarchy2"/>
    <dgm:cxn modelId="{7EBFEB80-4052-4D20-B80F-111F69EBDC07}" type="presParOf" srcId="{A8B83DAC-477B-4903-86EE-0AE0EE52899E}" destId="{1A971B34-D6DF-400F-A261-47432627D9FA}" srcOrd="3" destOrd="0" presId="urn:microsoft.com/office/officeart/2005/8/layout/hierarchy2"/>
    <dgm:cxn modelId="{89B48CA7-6021-4A77-8290-82FFC5FA0E39}" type="presParOf" srcId="{1A971B34-D6DF-400F-A261-47432627D9FA}" destId="{53EA6617-F7FD-462D-89EE-2186BF251921}" srcOrd="0" destOrd="0" presId="urn:microsoft.com/office/officeart/2005/8/layout/hierarchy2"/>
    <dgm:cxn modelId="{AD0A526F-E947-4674-B644-CDA9305780A7}" type="presParOf" srcId="{1A971B34-D6DF-400F-A261-47432627D9FA}" destId="{6254D417-0474-46FC-8A68-ACD1302BDF77}" srcOrd="1" destOrd="0" presId="urn:microsoft.com/office/officeart/2005/8/layout/hierarchy2"/>
    <dgm:cxn modelId="{6307BE7F-8FC2-4174-B820-2227DBDB7920}" type="presParOf" srcId="{A8B83DAC-477B-4903-86EE-0AE0EE52899E}" destId="{E10B1431-874B-4526-B08D-3F4A57AF6A7B}" srcOrd="4" destOrd="0" presId="urn:microsoft.com/office/officeart/2005/8/layout/hierarchy2"/>
    <dgm:cxn modelId="{01BC37F9-22E4-44FF-ABE6-FE105BA1C8DD}" type="presParOf" srcId="{E10B1431-874B-4526-B08D-3F4A57AF6A7B}" destId="{745061A6-639D-45C1-8344-AECE24F5529E}" srcOrd="0" destOrd="0" presId="urn:microsoft.com/office/officeart/2005/8/layout/hierarchy2"/>
    <dgm:cxn modelId="{3EB9859E-4039-4266-A30E-DCD4DC33AAC1}" type="presParOf" srcId="{A8B83DAC-477B-4903-86EE-0AE0EE52899E}" destId="{25723F7C-FB6A-4DF4-B903-43FBEB688F72}" srcOrd="5" destOrd="0" presId="urn:microsoft.com/office/officeart/2005/8/layout/hierarchy2"/>
    <dgm:cxn modelId="{FFD50F77-2D4C-414A-9D43-6BB152C20296}" type="presParOf" srcId="{25723F7C-FB6A-4DF4-B903-43FBEB688F72}" destId="{93BFB56A-0FDC-4C23-A265-315E3665FF2C}" srcOrd="0" destOrd="0" presId="urn:microsoft.com/office/officeart/2005/8/layout/hierarchy2"/>
    <dgm:cxn modelId="{B11620D0-E7D5-475E-9EE8-9A9DC390105C}" type="presParOf" srcId="{25723F7C-FB6A-4DF4-B903-43FBEB688F72}" destId="{F1A7CE97-6389-4EDF-A66F-3CE85EEDD28D}" srcOrd="1" destOrd="0" presId="urn:microsoft.com/office/officeart/2005/8/layout/hierarchy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68B2DB-18CA-465D-AD05-074276017204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B49CDC48-E8DB-4F7C-98E3-B6BED3206D4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6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Біологічні задачі</a:t>
          </a:r>
          <a:endParaRPr lang="uk-UA" sz="36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1F6CC2-1F0D-401F-80EC-42092DF530DE}" type="parTrans" cxnId="{37891248-6EAD-4C96-80DA-79AB2A128AD6}">
      <dgm:prSet/>
      <dgm:spPr/>
      <dgm:t>
        <a:bodyPr/>
        <a:lstStyle/>
        <a:p>
          <a:endParaRPr lang="uk-UA"/>
        </a:p>
      </dgm:t>
    </dgm:pt>
    <dgm:pt modelId="{8E1715DC-1CF4-41EF-B7AB-C08FCCFEE7C5}" type="sibTrans" cxnId="{37891248-6EAD-4C96-80DA-79AB2A128AD6}">
      <dgm:prSet/>
      <dgm:spPr/>
      <dgm:t>
        <a:bodyPr/>
        <a:lstStyle/>
        <a:p>
          <a:endParaRPr lang="uk-UA"/>
        </a:p>
      </dgm:t>
    </dgm:pt>
    <dgm:pt modelId="{9DC43AF7-0D9C-4336-B19B-142C1D3F785F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500" b="1" i="1" dirty="0" smtClean="0">
              <a:latin typeface="Arial" pitchFamily="34" charset="0"/>
              <a:cs typeface="Arial" pitchFamily="34" charset="0"/>
            </a:rPr>
            <a:t>За активністю учнів</a:t>
          </a:r>
          <a:endParaRPr lang="uk-UA" sz="2500" b="1" dirty="0">
            <a:latin typeface="Arial" pitchFamily="34" charset="0"/>
            <a:cs typeface="Arial" pitchFamily="34" charset="0"/>
          </a:endParaRPr>
        </a:p>
      </dgm:t>
    </dgm:pt>
    <dgm:pt modelId="{F0A28517-D2DF-4CB4-BAFE-F648A0AABC6C}" type="parTrans" cxnId="{579FD037-6D0A-4105-B6EC-461B37218259}">
      <dgm:prSet/>
      <dgm:spPr/>
      <dgm:t>
        <a:bodyPr/>
        <a:lstStyle/>
        <a:p>
          <a:endParaRPr lang="uk-UA"/>
        </a:p>
      </dgm:t>
    </dgm:pt>
    <dgm:pt modelId="{A2150D9C-FA66-4739-9178-A3B20A4C8C24}" type="sibTrans" cxnId="{579FD037-6D0A-4105-B6EC-461B37218259}">
      <dgm:prSet/>
      <dgm:spPr/>
      <dgm:t>
        <a:bodyPr/>
        <a:lstStyle/>
        <a:p>
          <a:endParaRPr lang="uk-UA"/>
        </a:p>
      </dgm:t>
    </dgm:pt>
    <dgm:pt modelId="{D92F8EC7-2B9A-42D3-9252-058408C7067B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500" b="1" i="1" dirty="0" smtClean="0">
              <a:latin typeface="Arial" pitchFamily="34" charset="0"/>
              <a:cs typeface="Arial" pitchFamily="34" charset="0"/>
            </a:rPr>
            <a:t>За </a:t>
          </a:r>
          <a:r>
            <a:rPr lang="uk-UA" sz="2500" b="1" i="1" dirty="0" err="1" smtClean="0">
              <a:latin typeface="Arial" pitchFamily="34" charset="0"/>
              <a:cs typeface="Arial" pitchFamily="34" charset="0"/>
            </a:rPr>
            <a:t>характеристи-кою</a:t>
          </a:r>
          <a:r>
            <a:rPr lang="uk-UA" sz="2500" b="1" i="1" dirty="0" smtClean="0">
              <a:latin typeface="Arial" pitchFamily="34" charset="0"/>
              <a:cs typeface="Arial" pitchFamily="34" charset="0"/>
            </a:rPr>
            <a:t> невідомого</a:t>
          </a:r>
          <a:endParaRPr lang="uk-UA" sz="2500" b="1" dirty="0">
            <a:latin typeface="Arial" pitchFamily="34" charset="0"/>
            <a:cs typeface="Arial" pitchFamily="34" charset="0"/>
          </a:endParaRPr>
        </a:p>
      </dgm:t>
    </dgm:pt>
    <dgm:pt modelId="{8ABA712D-4D0D-4572-9455-D88497CC1E3A}" type="parTrans" cxnId="{8EB329F8-3144-4754-A85B-1E142E1AA083}">
      <dgm:prSet/>
      <dgm:spPr/>
      <dgm:t>
        <a:bodyPr/>
        <a:lstStyle/>
        <a:p>
          <a:endParaRPr lang="uk-UA"/>
        </a:p>
      </dgm:t>
    </dgm:pt>
    <dgm:pt modelId="{F454EAF7-2871-442A-917C-43FFED62920E}" type="sibTrans" cxnId="{8EB329F8-3144-4754-A85B-1E142E1AA083}">
      <dgm:prSet/>
      <dgm:spPr/>
      <dgm:t>
        <a:bodyPr/>
        <a:lstStyle/>
        <a:p>
          <a:endParaRPr lang="uk-UA"/>
        </a:p>
      </dgm:t>
    </dgm:pt>
    <dgm:pt modelId="{50322295-DDA3-4786-82AC-CD811FC0140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500" b="1" i="1" dirty="0" smtClean="0">
              <a:latin typeface="Arial" pitchFamily="34" charset="0"/>
              <a:cs typeface="Arial" pitchFamily="34" charset="0"/>
            </a:rPr>
            <a:t>За змістом</a:t>
          </a:r>
          <a:endParaRPr lang="uk-UA" sz="2500" b="1" dirty="0">
            <a:latin typeface="Arial" pitchFamily="34" charset="0"/>
            <a:cs typeface="Arial" pitchFamily="34" charset="0"/>
          </a:endParaRPr>
        </a:p>
      </dgm:t>
    </dgm:pt>
    <dgm:pt modelId="{342B8F09-83B9-4EB6-97BC-11E3AB3F1A23}" type="parTrans" cxnId="{614DD4EE-8713-45CD-82B0-BF8B64C3161D}">
      <dgm:prSet/>
      <dgm:spPr/>
      <dgm:t>
        <a:bodyPr/>
        <a:lstStyle/>
        <a:p>
          <a:endParaRPr lang="uk-UA"/>
        </a:p>
      </dgm:t>
    </dgm:pt>
    <dgm:pt modelId="{DFCC8682-A080-46B3-9F1A-DC068DFD055A}" type="sibTrans" cxnId="{614DD4EE-8713-45CD-82B0-BF8B64C3161D}">
      <dgm:prSet/>
      <dgm:spPr/>
      <dgm:t>
        <a:bodyPr/>
        <a:lstStyle/>
        <a:p>
          <a:endParaRPr lang="uk-UA"/>
        </a:p>
      </dgm:t>
    </dgm:pt>
    <dgm:pt modelId="{26D88B11-C468-4B65-B705-B99C328F9C51}" type="pres">
      <dgm:prSet presAssocID="{CB68B2DB-18CA-465D-AD05-074276017204}" presName="composite" presStyleCnt="0">
        <dgm:presLayoutVars>
          <dgm:chMax val="1"/>
          <dgm:dir/>
          <dgm:resizeHandles val="exact"/>
        </dgm:presLayoutVars>
      </dgm:prSet>
      <dgm:spPr/>
    </dgm:pt>
    <dgm:pt modelId="{66A773D0-E014-4B60-A54B-04743B67E7C2}" type="pres">
      <dgm:prSet presAssocID="{B49CDC48-E8DB-4F7C-98E3-B6BED3206D41}" presName="roof" presStyleLbl="dkBgShp" presStyleIdx="0" presStyleCnt="2"/>
      <dgm:spPr/>
    </dgm:pt>
    <dgm:pt modelId="{B9631439-E2C6-4058-9E6B-60176FD30EC0}" type="pres">
      <dgm:prSet presAssocID="{B49CDC48-E8DB-4F7C-98E3-B6BED3206D41}" presName="pillars" presStyleCnt="0"/>
      <dgm:spPr/>
    </dgm:pt>
    <dgm:pt modelId="{1AE16C0C-6ADA-4FC4-B796-60B451827E83}" type="pres">
      <dgm:prSet presAssocID="{B49CDC48-E8DB-4F7C-98E3-B6BED3206D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BB85C4-5921-4198-9DBF-B04DF5338689}" type="pres">
      <dgm:prSet presAssocID="{D92F8EC7-2B9A-42D3-9252-058408C7067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2FCB24-BBDC-493D-8178-6F3BDB289872}" type="pres">
      <dgm:prSet presAssocID="{50322295-DDA3-4786-82AC-CD811FC0140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D1D7C-2821-4990-81B5-302796B8308F}" type="pres">
      <dgm:prSet presAssocID="{B49CDC48-E8DB-4F7C-98E3-B6BED3206D41}" presName="base" presStyleLbl="dkBgShp" presStyleIdx="1" presStyleCnt="2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614DD4EE-8713-45CD-82B0-BF8B64C3161D}" srcId="{B49CDC48-E8DB-4F7C-98E3-B6BED3206D41}" destId="{50322295-DDA3-4786-82AC-CD811FC01402}" srcOrd="2" destOrd="0" parTransId="{342B8F09-83B9-4EB6-97BC-11E3AB3F1A23}" sibTransId="{DFCC8682-A080-46B3-9F1A-DC068DFD055A}"/>
    <dgm:cxn modelId="{693079BD-F9EB-421F-82E6-ABC1E443B9A2}" type="presOf" srcId="{9DC43AF7-0D9C-4336-B19B-142C1D3F785F}" destId="{1AE16C0C-6ADA-4FC4-B796-60B451827E83}" srcOrd="0" destOrd="0" presId="urn:microsoft.com/office/officeart/2005/8/layout/hList3"/>
    <dgm:cxn modelId="{C7963448-671A-446C-8068-E23EA78A4ACD}" type="presOf" srcId="{B49CDC48-E8DB-4F7C-98E3-B6BED3206D41}" destId="{66A773D0-E014-4B60-A54B-04743B67E7C2}" srcOrd="0" destOrd="0" presId="urn:microsoft.com/office/officeart/2005/8/layout/hList3"/>
    <dgm:cxn modelId="{110C3682-873F-4C1D-B368-CE16717457CE}" type="presOf" srcId="{D92F8EC7-2B9A-42D3-9252-058408C7067B}" destId="{12BB85C4-5921-4198-9DBF-B04DF5338689}" srcOrd="0" destOrd="0" presId="urn:microsoft.com/office/officeart/2005/8/layout/hList3"/>
    <dgm:cxn modelId="{3FB4229B-1CAC-448A-9623-88A8EDE7E410}" type="presOf" srcId="{50322295-DDA3-4786-82AC-CD811FC01402}" destId="{5D2FCB24-BBDC-493D-8178-6F3BDB289872}" srcOrd="0" destOrd="0" presId="urn:microsoft.com/office/officeart/2005/8/layout/hList3"/>
    <dgm:cxn modelId="{37891248-6EAD-4C96-80DA-79AB2A128AD6}" srcId="{CB68B2DB-18CA-465D-AD05-074276017204}" destId="{B49CDC48-E8DB-4F7C-98E3-B6BED3206D41}" srcOrd="0" destOrd="0" parTransId="{E41F6CC2-1F0D-401F-80EC-42092DF530DE}" sibTransId="{8E1715DC-1CF4-41EF-B7AB-C08FCCFEE7C5}"/>
    <dgm:cxn modelId="{BF133DEA-CC63-4395-9AC2-CE79290C2ABA}" type="presOf" srcId="{CB68B2DB-18CA-465D-AD05-074276017204}" destId="{26D88B11-C468-4B65-B705-B99C328F9C51}" srcOrd="0" destOrd="0" presId="urn:microsoft.com/office/officeart/2005/8/layout/hList3"/>
    <dgm:cxn modelId="{8EB329F8-3144-4754-A85B-1E142E1AA083}" srcId="{B49CDC48-E8DB-4F7C-98E3-B6BED3206D41}" destId="{D92F8EC7-2B9A-42D3-9252-058408C7067B}" srcOrd="1" destOrd="0" parTransId="{8ABA712D-4D0D-4572-9455-D88497CC1E3A}" sibTransId="{F454EAF7-2871-442A-917C-43FFED62920E}"/>
    <dgm:cxn modelId="{579FD037-6D0A-4105-B6EC-461B37218259}" srcId="{B49CDC48-E8DB-4F7C-98E3-B6BED3206D41}" destId="{9DC43AF7-0D9C-4336-B19B-142C1D3F785F}" srcOrd="0" destOrd="0" parTransId="{F0A28517-D2DF-4CB4-BAFE-F648A0AABC6C}" sibTransId="{A2150D9C-FA66-4739-9178-A3B20A4C8C24}"/>
    <dgm:cxn modelId="{CA752EE6-299B-4CE8-B2C9-5181F99103A4}" type="presParOf" srcId="{26D88B11-C468-4B65-B705-B99C328F9C51}" destId="{66A773D0-E014-4B60-A54B-04743B67E7C2}" srcOrd="0" destOrd="0" presId="urn:microsoft.com/office/officeart/2005/8/layout/hList3"/>
    <dgm:cxn modelId="{3B7223C5-F9EF-4C51-B0AB-A24ACBC13BEF}" type="presParOf" srcId="{26D88B11-C468-4B65-B705-B99C328F9C51}" destId="{B9631439-E2C6-4058-9E6B-60176FD30EC0}" srcOrd="1" destOrd="0" presId="urn:microsoft.com/office/officeart/2005/8/layout/hList3"/>
    <dgm:cxn modelId="{E5ED96BB-A9DF-42C7-8150-EECCA08663A4}" type="presParOf" srcId="{B9631439-E2C6-4058-9E6B-60176FD30EC0}" destId="{1AE16C0C-6ADA-4FC4-B796-60B451827E83}" srcOrd="0" destOrd="0" presId="urn:microsoft.com/office/officeart/2005/8/layout/hList3"/>
    <dgm:cxn modelId="{1D9EB7EE-E2E9-436D-9544-E217B73769F6}" type="presParOf" srcId="{B9631439-E2C6-4058-9E6B-60176FD30EC0}" destId="{12BB85C4-5921-4198-9DBF-B04DF5338689}" srcOrd="1" destOrd="0" presId="urn:microsoft.com/office/officeart/2005/8/layout/hList3"/>
    <dgm:cxn modelId="{9F0E1080-037E-478F-8BED-1FBED1E0775C}" type="presParOf" srcId="{B9631439-E2C6-4058-9E6B-60176FD30EC0}" destId="{5D2FCB24-BBDC-493D-8178-6F3BDB289872}" srcOrd="2" destOrd="0" presId="urn:microsoft.com/office/officeart/2005/8/layout/hList3"/>
    <dgm:cxn modelId="{18030C98-4C47-4F71-95D5-F262841C93C9}" type="presParOf" srcId="{26D88B11-C468-4B65-B705-B99C328F9C51}" destId="{F7CD1D7C-2821-4990-81B5-302796B8308F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E487-6950-4772-B9DE-2A79DBA42F7A}" type="datetimeFigureOut">
              <a:rPr lang="ru-RU" smtClean="0"/>
              <a:pPr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i="1" cap="all" dirty="0">
                <a:latin typeface="Arial" pitchFamily="34" charset="0"/>
                <a:cs typeface="Arial" pitchFamily="34" charset="0"/>
              </a:rPr>
              <a:t>засоби І Методи навчання біології та їх </a:t>
            </a:r>
            <a:r>
              <a:rPr lang="uk-UA" b="1" i="1" cap="all" dirty="0" err="1">
                <a:latin typeface="Arial" pitchFamily="34" charset="0"/>
                <a:cs typeface="Arial" pitchFamily="34" charset="0"/>
              </a:rPr>
              <a:t>ВЗАЄМОзв’язок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Матеріально-технічні засоби навчання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42942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Біологічний експеримент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images2TZGJ2U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42942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Схематичні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малюнки, яки робить учитель під час пояснення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magesQ00H60L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85926"/>
            <a:ext cx="564360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214422"/>
            <a:ext cx="3786213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614734" cy="5340369"/>
          </a:xfrm>
        </p:spPr>
        <p:txBody>
          <a:bodyPr>
            <a:noAutofit/>
          </a:bodyPr>
          <a:lstStyle/>
          <a:p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Метод навчання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– це упорядкована система способів (дій) взаємопов’язаної діяльності вчителя та учнів, яка спрямована на досягнення цілей освіти, психічного розвитку і виховання особистості.</a:t>
            </a:r>
            <a:endParaRPr lang="uk-UA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Функції методів навчання біології</a:t>
            </a:r>
            <a:endParaRPr lang="uk-UA" sz="4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Класифікація методів навчання біології за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джерелом знань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словесні (розповідь, бесіда, лекція, інструктаж, дискусія, диспут);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наочні (ілюстрації, демонстрації, спостереження);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практичні (експерименти, вправи, навчально-продуктивна робота);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роботи з книгою (читання, вивчення, реферування, швидкий огляд, цитування, виклад, складання плану, конспектування);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err="1" smtClean="0">
                <a:latin typeface="Arial" pitchFamily="34" charset="0"/>
                <a:cs typeface="Arial" pitchFamily="34" charset="0"/>
              </a:rPr>
              <a:t>відеометоди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(перегляд, навчання, вправи під контролем «електронного вчителя», контроль)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 типом (характером) пізнавальної діяльності учнів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571900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пояснювально-ілюстративні;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репродуктивні;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частково-пошукові, або евристичні;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проблемні;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дослідницькі</a:t>
            </a:r>
            <a:endParaRPr lang="uk-UA" sz="3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 призначенням</a:t>
            </a:r>
            <a:endParaRPr lang="uk-UA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4000528"/>
          </a:xfrm>
        </p:spPr>
        <p:txBody>
          <a:bodyPr/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методи набуття знань;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методи формування умінь і навичок;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методи використання знань;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творча діяльність;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методи закріплення;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методи перевірки ЗУН учнів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джерелом передачі і сприймання навчального матеріалу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словесні;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наочні;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практичні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Пояснення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magesBBTR7OC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58579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42918"/>
            <a:ext cx="807249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uk-UA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</a:t>
            </a:r>
            <a:endParaRPr kumimoji="0" lang="en-US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Засоби навчання біології, визначення і класифікація.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 та функції методів навчання біології, різноманітність класифікацій.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традиційних методів навчання біології.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630238" algn="l"/>
              </a:tabLst>
            </a:pPr>
            <a:r>
              <a:rPr kumimoji="0" lang="uk-UA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Вибір та поєднання методів у викладанні шкільного курсу біології.</a:t>
            </a:r>
            <a:endParaRPr kumimoji="0" lang="uk-UA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Розповідь – це опис подій, предметів і біологічних явищ, жива й образна форма монологічного викладу інформації</a:t>
            </a:r>
            <a:r>
              <a:rPr lang="uk-UA" i="1" dirty="0" smtClean="0"/>
              <a:t>.</a:t>
            </a:r>
            <a:endParaRPr lang="uk-UA" dirty="0"/>
          </a:p>
        </p:txBody>
      </p:sp>
      <p:pic>
        <p:nvPicPr>
          <p:cNvPr id="4" name="Содержимое 3" descr="imagesB0MRC0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714620"/>
            <a:ext cx="5572164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Класифікація розповіді як методу навчання</a:t>
            </a:r>
            <a:endParaRPr lang="uk-UA" sz="3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Структура розповіді</a:t>
            </a:r>
            <a:endParaRPr lang="uk-UA" sz="4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Загальнодидактичні вимоги до розповіді як до методу навчання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DDD9C5L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143116"/>
            <a:ext cx="53578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Бесіда 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5715040" cy="450059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Класифікація бесіди як методу навчання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i="1" dirty="0" smtClean="0">
                <a:latin typeface="Arial" pitchFamily="34" charset="0"/>
                <a:cs typeface="Arial" pitchFamily="34" charset="0"/>
              </a:rPr>
              <a:t>Пояснювально-ілюстративна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images98PI51M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786058"/>
            <a:ext cx="385765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i="1" dirty="0" smtClean="0">
                <a:latin typeface="Arial" pitchFamily="34" charset="0"/>
                <a:cs typeface="Arial" pitchFamily="34" charset="0"/>
              </a:rPr>
              <a:t>Евристична (частково-пошукова)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images29WUYA8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786058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Класифікація бесіди як методу навчання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Ефективність бесіди як методу навчання біології обумовлена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40237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змістом навчального матеріалу; 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наявністю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продуманого плану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наявністю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у школярів опорних знань; 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характером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запитань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умінням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учителя добиватися правильних відповідей учнів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умінням учителя уточнювати певні знання, уміння,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факти;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наявністю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контакту і довір’я між співбесідниками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Основні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загальнодидактичні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вимоги до бесіди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8378357_10215964781825107_46040095718396395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10242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sz="3600" b="1" i="1" cap="small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Розповідь з елементами бесіди</a:t>
            </a:r>
            <a:r>
              <a:rPr lang="uk-UA" sz="3600" b="1" i="1" cap="small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3600" b="1" i="1" cap="small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Бесіда з елементами розповіді</a:t>
            </a:r>
            <a:r>
              <a:rPr lang="uk-UA" sz="3600" b="1" i="1" cap="small" dirty="0" smtClean="0">
                <a:latin typeface="Arial" pitchFamily="34" charset="0"/>
                <a:cs typeface="Arial" pitchFamily="34" charset="0"/>
              </a:rPr>
              <a:t>»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3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uk-UA" sz="3200" b="1" i="1" dirty="0"/>
              <a:t>Засоби навчання</a:t>
            </a:r>
            <a:r>
              <a:rPr lang="uk-UA" sz="3200" i="1" dirty="0"/>
              <a:t> – матеріальні та ідеальні об’єкти, які залучаються до освітнього процесу в якості носіїв інформації та знаряддя діяльності педагога та учнів.</a:t>
            </a:r>
            <a:endParaRPr lang="uk-UA" sz="3200" dirty="0"/>
          </a:p>
        </p:txBody>
      </p:sp>
      <p:pic>
        <p:nvPicPr>
          <p:cNvPr id="5" name="Содержимое 4" descr="imagesHB26CMX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1" y="2571744"/>
            <a:ext cx="507209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Робота з книгою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00TQBR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28654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Способи використання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методу роботи з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книгою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983047"/>
          </a:xfrm>
        </p:spPr>
        <p:txBody>
          <a:bodyPr anchor="ctr"/>
          <a:lstStyle/>
          <a:p>
            <a:pPr marL="514350" indent="-514350">
              <a:buFont typeface="+mj-lt"/>
              <a:buAutoNum type="arabicParenR"/>
            </a:pPr>
            <a:r>
              <a:rPr lang="uk-UA" i="1" u="wavy" dirty="0" smtClean="0">
                <a:latin typeface="Arial" pitchFamily="34" charset="0"/>
                <a:cs typeface="Arial" pitchFamily="34" charset="0"/>
              </a:rPr>
              <a:t>Навчання з підручником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з метою отримання або закріплення визначеної інформації.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uk-UA" i="1" u="wavy" dirty="0" smtClean="0">
                <a:latin typeface="Arial" pitchFamily="34" charset="0"/>
                <a:cs typeface="Arial" pitchFamily="34" charset="0"/>
              </a:rPr>
              <a:t>Складання записів у вигляді конспекту, тез або </a:t>
            </a:r>
            <a:r>
              <a:rPr lang="uk-UA" i="1" u="wavy" dirty="0" smtClean="0">
                <a:latin typeface="Arial" pitchFamily="34" charset="0"/>
                <a:cs typeface="Arial" pitchFamily="34" charset="0"/>
              </a:rPr>
              <a:t>плану</a:t>
            </a:r>
          </a:p>
          <a:p>
            <a:pPr marL="514350" indent="-514350">
              <a:buFont typeface="+mj-lt"/>
              <a:buAutoNum type="arabicParenR"/>
            </a:pPr>
            <a:r>
              <a:rPr lang="uk-UA" i="1" u="wavy" dirty="0" smtClean="0">
                <a:latin typeface="Arial" pitchFamily="34" charset="0"/>
                <a:cs typeface="Arial" pitchFamily="34" charset="0"/>
              </a:rPr>
              <a:t>Реферування додаткової </a:t>
            </a:r>
            <a:r>
              <a:rPr lang="uk-UA" i="1" u="wavy" dirty="0" smtClean="0">
                <a:latin typeface="Arial" pitchFamily="34" charset="0"/>
                <a:cs typeface="Arial" pitchFamily="34" charset="0"/>
              </a:rPr>
              <a:t>літератури</a:t>
            </a:r>
            <a:r>
              <a:rPr lang="uk-UA" i="1" u="wavy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3429024" cy="5156214"/>
          </a:xfrm>
        </p:spPr>
        <p:txBody>
          <a:bodyPr>
            <a:noAutofit/>
          </a:bodyPr>
          <a:lstStyle/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Спостереження</a:t>
            </a:r>
            <a:r>
              <a:rPr lang="uk-UA" sz="2500" i="1" dirty="0" smtClean="0">
                <a:latin typeface="Arial" pitchFamily="34" charset="0"/>
                <a:cs typeface="Arial" pitchFamily="34" charset="0"/>
              </a:rPr>
              <a:t> – це цілеспрямоване, безпосереднє, чуттєве сприйняття предметів та явищ природи в природних умовах, без втручання у хід явища або його відтворення в лабораторних умовах.</a:t>
            </a:r>
            <a:endParaRPr lang="uk-UA" sz="2500" dirty="0"/>
          </a:p>
        </p:txBody>
      </p:sp>
      <p:pic>
        <p:nvPicPr>
          <p:cNvPr id="5" name="Содержимое 4" descr="images5QEVPEY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142984"/>
            <a:ext cx="478634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i="1" cap="small" dirty="0" smtClean="0">
                <a:latin typeface="Arial" pitchFamily="34" charset="0"/>
                <a:cs typeface="Arial" pitchFamily="34" charset="0"/>
              </a:rPr>
              <a:t>При організації та проведенні спостереження в освітньому процесі вчителю важливо дотримуватися наступних етапів</a:t>
            </a:r>
            <a:endParaRPr lang="uk-UA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 anchor="b"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Визначення мети спостереження.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Вибір об’єктів спостереження – лише здорові біологічні об’єкти.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Складання та ознайомлення учнів із завданням.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Організація аналітико-синтетичної діяльності школярів на з’ясування суттєвих ознак, а також застереження їх від можливих помилок і хибних висновків.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Пояснення дій, які учні будуть виконувати під час спостереження.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Пояснення способу фіксування результатів спостереження.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Пояснення вимог до формулювання висновків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Класифікація спостережень у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МВБ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Робота з аудіовізуальними засобами навчання та </a:t>
            </a:r>
            <a:r>
              <a:rPr lang="uk-UA" sz="3600" b="1" i="1" dirty="0" err="1" smtClean="0">
                <a:latin typeface="Arial" pitchFamily="34" charset="0"/>
                <a:cs typeface="Arial" pitchFamily="34" charset="0"/>
              </a:rPr>
              <a:t>мультимедія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eh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7215237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Мультимедія-технології включають</a:t>
            </a:r>
            <a:r>
              <a:rPr lang="uk-UA" sz="3600" dirty="0" smtClean="0"/>
              <a:t>:</a:t>
            </a:r>
            <a:endParaRPr lang="uk-UA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Вимоги до демонстрації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відеофрагмента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 anchor="ctr">
            <a:normAutofit fontScale="77500" lnSpcReduction="20000"/>
          </a:bodyPr>
          <a:lstStyle/>
          <a:p>
            <a:pPr lvl="0"/>
            <a:r>
              <a:rPr lang="uk-UA" i="1" dirty="0" smtClean="0">
                <a:latin typeface="Arial" pitchFamily="34" charset="0"/>
                <a:cs typeface="Arial" pitchFamily="34" charset="0"/>
              </a:rPr>
              <a:t>перед початком демонстрації слід ознайомити учнів класу із розгорнутим завданням, за потреби, доручити виконання його пунктів декільком з них;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 smtClean="0">
                <a:latin typeface="Arial" pitchFamily="34" charset="0"/>
                <a:cs typeface="Arial" pitchFamily="34" charset="0"/>
              </a:rPr>
              <a:t>під час демонстрації привертати увагу школярів до основного змісту, а саме: робити зупинки, застосовувати стоп-кадр, збільшувати окремий фрагмент тощо;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 smtClean="0">
                <a:latin typeface="Arial" pitchFamily="34" charset="0"/>
                <a:cs typeface="Arial" pitchFamily="34" charset="0"/>
              </a:rPr>
              <a:t>тривалість демонстрації має бути від 5 до 10 хвилин;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 smtClean="0">
                <a:latin typeface="Arial" pitchFamily="34" charset="0"/>
                <a:cs typeface="Arial" pitchFamily="34" charset="0"/>
              </a:rPr>
              <a:t>по завершені – провести бесіду, з обговоренням кожного пункту завдання, для цілісного сприйняття основного змісту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відеофрагмента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всім класом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Біологічний експеримент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000108"/>
            <a:ext cx="435771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>
            <a:normAutofit/>
          </a:bodyPr>
          <a:lstStyle/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включає в себе постановку дослідів з живими об’єктами та спостереження для вивчення природних явищ і </a:t>
            </a:r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процесів.</a:t>
            </a:r>
          </a:p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Біологічний експеримент </a:t>
            </a:r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пов’язаний із утворенням певних умов для з’ясування окремих сторін процесу чи явища</a:t>
            </a:r>
            <a:endParaRPr lang="uk-UA" sz="2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Класифікація шкільного біологічного експерименту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Наочні ілюстровані засоби навчання</a:t>
            </a:r>
            <a:endParaRPr lang="uk-UA" sz="3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50072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500" b="1" i="1" dirty="0" smtClean="0">
                <a:latin typeface="Arial" pitchFamily="34" charset="0"/>
                <a:cs typeface="Arial" pitchFamily="34" charset="0"/>
              </a:rPr>
              <a:t>Вимоги до проведення демонстраційного біологічного експерименту</a:t>
            </a:r>
            <a:endParaRPr lang="uk-UA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 anchor="ctr">
            <a:normAutofit fontScale="32500" lnSpcReduction="20000"/>
          </a:bodyPr>
          <a:lstStyle/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Наочність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 (усі учні повинні бачити, що відбувається).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Безпечність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 (дослід не може бути небезпечним або шкідливим для здоров’я учнів).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Надійність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 (дослід обов’язково повинен відбутися так, як ви передбачали).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Тривалість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 (дотримання часу, відсутність довгих пауз);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Виразність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 (розкриття сутності об’єкту чи явища при мінімальній витраті зусиль і засобів).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Переконливість 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(необхідність однозначних пояснень, вірогідність отриманих результатів).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Емоційність</a:t>
            </a:r>
            <a:r>
              <a:rPr lang="uk-UA" sz="6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Естетичність оформлення.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Простота техніки виконання.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Доступність для розуміння учнями.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Попередня підготовка експерименту.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6200" b="1" i="1" dirty="0" smtClean="0">
                <a:latin typeface="Arial" pitchFamily="34" charset="0"/>
                <a:cs typeface="Arial" pitchFamily="34" charset="0"/>
              </a:rPr>
              <a:t>Репетиція методики експерименту.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Вимоги до проведення </a:t>
            </a:r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учнівського </a:t>
            </a:r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біологічного експерименту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Учні 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розуміти мету досліду;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володіти технікою його проведення (знати інструкцію);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правильно зафіксувати результати;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робити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та усвідомити висновки;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порівнювати вихідні данні і кінцеві результати експерименту.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Звіти </a:t>
            </a:r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експериментальних робіт</a:t>
            </a:r>
            <a:r>
              <a:rPr lang="uk-UA" sz="3500" b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3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_vyrn_28309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714488"/>
            <a:ext cx="313808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Самостійна робота з робочими зошитами на друкованій основі</a:t>
            </a:r>
            <a:endParaRPr lang="uk-UA" sz="3500" dirty="0"/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857364"/>
            <a:ext cx="300039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0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857364"/>
            <a:ext cx="31432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Метод розв’язування біологічних задач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1436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Класифікація біологічних задач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Типи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пізнавальних біологічних задач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b"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 на відтворення знань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учнями;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задачі, що сприяють розвитку логічного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мислення;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 на визначення натуральних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об’єктів;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задачі, на формування вмінь висувати і доводити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гіпотези;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задачі, що сприяють розвитку дослідницьких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навичок;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задачі, що сприяють встановленню зв’язку теорії з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практикою;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задачі, що пов’язані із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самоспостереженням;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задачі, що містять нову для учнів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інформацію.</a:t>
            </a:r>
            <a:endParaRPr lang="uk-U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300" b="1" i="1" dirty="0" smtClean="0">
                <a:latin typeface="Arial" pitchFamily="34" charset="0"/>
                <a:cs typeface="Arial" pitchFamily="34" charset="0"/>
              </a:rPr>
              <a:t>Вибір та поєднання методів у викладанні шкільного курсу біології</a:t>
            </a:r>
            <a:endParaRPr lang="uk-UA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На вибір та поєднання методів навчання біології впливає</a:t>
            </a:r>
            <a:r>
              <a:rPr lang="uk-UA" i="1" cap="small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Відповідність цілям і завданням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освіти.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Зміст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навчання.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Організаційна форма навчання і навчальний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час.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Рівень загального розвитку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учнів.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Особистісні і професійні якості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вчителя.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Наявність матеріально-технічної бази, обладнання і засобів навчання.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Ієрархія методів навчання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ДЯКУЮ ЗА УВАГУ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Наочні природні засоби навчання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розвиток%20саранчі_e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00200"/>
            <a:ext cx="650085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Друковані засоби навчання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AOHSFK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643734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err="1" smtClean="0">
                <a:latin typeface="Arial" pitchFamily="34" charset="0"/>
                <a:cs typeface="Arial" pitchFamily="34" charset="0"/>
              </a:rPr>
              <a:t>Мовологічні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засоби навчання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500174"/>
            <a:ext cx="342902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Аудіовізуальні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засоби</a:t>
            </a:r>
            <a:br>
              <a:rPr lang="uk-UA" sz="36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(екранні приладдя)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3579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Технічні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засоби навчання (ТЗН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143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1123</Words>
  <Application>Microsoft Office PowerPoint</Application>
  <PresentationFormat>Экран (4:3)</PresentationFormat>
  <Paragraphs>198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засоби І Методи навчання біології та їх ВЗАЄМОзв’язок </vt:lpstr>
      <vt:lpstr>Слайд 2</vt:lpstr>
      <vt:lpstr>Засоби навчання – матеріальні та ідеальні об’єкти, які залучаються до освітнього процесу в якості носіїв інформації та знаряддя діяльності педагога та учнів.</vt:lpstr>
      <vt:lpstr>Наочні ілюстровані засоби навчання</vt:lpstr>
      <vt:lpstr>Наочні природні засоби навчання</vt:lpstr>
      <vt:lpstr>Друковані засоби навчання</vt:lpstr>
      <vt:lpstr>Мовологічні засоби навчання</vt:lpstr>
      <vt:lpstr>Аудіовізуальні засоби  (екранні приладдя)</vt:lpstr>
      <vt:lpstr>Технічні засоби навчання (ТЗН)</vt:lpstr>
      <vt:lpstr>Матеріально-технічні засоби навчання</vt:lpstr>
      <vt:lpstr>Біологічний експеримент</vt:lpstr>
      <vt:lpstr>Схематичні малюнки, яки робить учитель під час пояснення</vt:lpstr>
      <vt:lpstr>Слайд 13</vt:lpstr>
      <vt:lpstr>Функції методів навчання біології</vt:lpstr>
      <vt:lpstr>Класифікація методів навчання біології за джерелом знань</vt:lpstr>
      <vt:lpstr>Класифікація методів навчання біології за типом (характером) пізнавальної діяльності учнів</vt:lpstr>
      <vt:lpstr>Класифікація методів навчання біології за призначенням</vt:lpstr>
      <vt:lpstr>Класифікація методів навчання біології за джерелом передачі і сприймання навчального матеріалу</vt:lpstr>
      <vt:lpstr>Пояснення</vt:lpstr>
      <vt:lpstr>Розповідь – це опис подій, предметів і біологічних явищ, жива й образна форма монологічного викладу інформації.</vt:lpstr>
      <vt:lpstr>Класифікація розповіді як методу навчання</vt:lpstr>
      <vt:lpstr>Структура розповіді</vt:lpstr>
      <vt:lpstr>Загальнодидактичні вимоги до розповіді як до методу навчання</vt:lpstr>
      <vt:lpstr>Бесіда </vt:lpstr>
      <vt:lpstr>Класифікація бесіди як методу навчання</vt:lpstr>
      <vt:lpstr>Класифікація бесіди як методу навчання</vt:lpstr>
      <vt:lpstr>Ефективність бесіди як методу навчання біології обумовлена</vt:lpstr>
      <vt:lpstr>Основні загальнодидактичні вимоги до бесіди</vt:lpstr>
      <vt:lpstr>«Розповідь з елементами бесіди» або «Бесіда з елементами розповіді»</vt:lpstr>
      <vt:lpstr>Робота з книгою</vt:lpstr>
      <vt:lpstr>Способи використання методу роботи з книгою</vt:lpstr>
      <vt:lpstr>Спостереження – це цілеспрямоване, безпосереднє, чуттєве сприйняття предметів та явищ природи в природних умовах, без втручання у хід явища або його відтворення в лабораторних умовах.</vt:lpstr>
      <vt:lpstr>При організації та проведенні спостереження в освітньому процесі вчителю важливо дотримуватися наступних етапів</vt:lpstr>
      <vt:lpstr>Класифікація спостережень у МВБ</vt:lpstr>
      <vt:lpstr>Робота з аудіовізуальними засобами навчання та мультимедія</vt:lpstr>
      <vt:lpstr>Мультимедія-технології включають:</vt:lpstr>
      <vt:lpstr>Вимоги до демонстрації відеофрагмента</vt:lpstr>
      <vt:lpstr>Біологічний експеримент</vt:lpstr>
      <vt:lpstr>Класифікація шкільного біологічного експерименту</vt:lpstr>
      <vt:lpstr>Вимоги до проведення демонстраційного біологічного експерименту</vt:lpstr>
      <vt:lpstr>Вимоги до проведення учнівського біологічного експерименту</vt:lpstr>
      <vt:lpstr>Звіти з експериментальних робіт </vt:lpstr>
      <vt:lpstr>Самостійна робота з робочими зошитами на друкованій основі</vt:lpstr>
      <vt:lpstr>Метод розв’язування біологічних задач</vt:lpstr>
      <vt:lpstr>Класифікація біологічних задач</vt:lpstr>
      <vt:lpstr>Типи пізнавальних біологічних задач</vt:lpstr>
      <vt:lpstr>Вибір та поєднання методів у викладанні шкільного курсу біології</vt:lpstr>
      <vt:lpstr>Ієрархія методів навчання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І Методи навчання біології та їх ВЗАЄМОзв’язок</dc:title>
  <dc:creator>User</dc:creator>
  <cp:lastModifiedBy>User</cp:lastModifiedBy>
  <cp:revision>51</cp:revision>
  <dcterms:created xsi:type="dcterms:W3CDTF">2019-01-31T16:46:52Z</dcterms:created>
  <dcterms:modified xsi:type="dcterms:W3CDTF">2019-02-02T12:54:51Z</dcterms:modified>
</cp:coreProperties>
</file>