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8" r:id="rId3"/>
    <p:sldId id="260" r:id="rId4"/>
    <p:sldId id="257" r:id="rId5"/>
    <p:sldId id="259" r:id="rId6"/>
    <p:sldId id="261" r:id="rId7"/>
    <p:sldId id="267" r:id="rId8"/>
    <p:sldId id="264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32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3283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0946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0724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236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237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4862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12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671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227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7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68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49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4692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06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99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C912D-D366-4276-ACCA-E551191A398B}" type="datetimeFigureOut">
              <a:rPr lang="ru-RU" smtClean="0"/>
              <a:t>04.02.2024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2E55D5-C634-4BE8-8C5E-FD269B82E1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17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Фізична хімія</a:t>
            </a:r>
            <a:br>
              <a:rPr lang="uk-UA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433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2960" y="1036380"/>
            <a:ext cx="93497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Важливим завданням сучасності є керування технологічними процесами в виробництві мікроелектронної техніки, знання різних процесів, що здійснюються в ході використання </a:t>
            </a:r>
            <a:r>
              <a:rPr lang="uk-UA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приладів електронної,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мікро- та </a:t>
            </a:r>
            <a:r>
              <a:rPr lang="uk-UA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наносистемної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техніки.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uk-UA" sz="28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 хімія</a:t>
            </a:r>
            <a:r>
              <a:rPr lang="uk-UA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є одним з головних інструментів вирішення зазначених задач, пропонує методи визначення механізмів фізико-хімічних процесів та умов рівноважного стану різних термодинамічних систем.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175" marR="3175" indent="313690" algn="just">
              <a:spcAft>
                <a:spcPts val="0"/>
              </a:spcAft>
            </a:pPr>
            <a:r>
              <a:rPr lang="uk-UA" sz="28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Предметом</a:t>
            </a:r>
            <a:r>
              <a:rPr lang="uk-UA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фізичної хімії є фізико-хімічні термодинамічні системи різного рівня складності.</a:t>
            </a: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7325" algn="just">
              <a:spcAft>
                <a:spcPts val="0"/>
              </a:spcAft>
            </a:pPr>
            <a:r>
              <a:rPr lang="x-none" sz="28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80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7301"/>
            <a:ext cx="10752666" cy="4784062"/>
          </a:xfrm>
        </p:spPr>
        <p:txBody>
          <a:bodyPr>
            <a:normAutofit/>
          </a:bodyPr>
          <a:lstStyle/>
          <a:p>
            <a:pPr algn="just"/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Фізико-хімічні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полягають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ряду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метою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мікроелектронної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добрив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цементів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нафтопродуктів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гуми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паперу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штучного волокна,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пластичних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відіграє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роль не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добуванні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і при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розробці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781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434340"/>
            <a:ext cx="10435066" cy="5897880"/>
          </a:xfrm>
        </p:spPr>
        <p:txBody>
          <a:bodyPr>
            <a:normAutofit fontScale="25000" lnSpcReduction="20000"/>
          </a:bodyPr>
          <a:lstStyle/>
          <a:p>
            <a:r>
              <a:rPr lang="x-none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</a:t>
            </a:r>
            <a:r>
              <a:rPr lang="uk-UA" sz="7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ою</a:t>
            </a:r>
            <a:r>
              <a:rPr lang="uk-UA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викладання</a:t>
            </a:r>
            <a:r>
              <a:rPr lang="x-none" sz="7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дисципліни</a:t>
            </a:r>
            <a:r>
              <a:rPr lang="x-none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: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залежності властивостей речовин від їх будови;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 умінь та навичок з оволодіння методами хімічних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 та розрахунків, аналізу речовин і матеріалів, аналітикою хімічних процесів, необхідних при вирішенні практичних та технологічних проблем;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x-none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 й аналіз термодинамічних систем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можливості протікання хімічних процесів та їх напряму;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впливу зовнішніх умов на перебіг хімічних та </a:t>
            </a:r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фізико-хімічних 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стану рівноваги та умов хімічного зсуву;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швидкості хімічних процесів та впливу </a:t>
            </a:r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різноманітних чинників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основних закономірностей окисно-відновних </a:t>
            </a:r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електрохімічних 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процесів; 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процесів, що полягають в основі розчинення;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властивостей 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розчинів електролітів, неелектролітів;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головні </a:t>
            </a:r>
            <a:r>
              <a:rPr lang="uk-UA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особливості колоїдних систем. </a:t>
            </a:r>
            <a:endParaRPr lang="ru-RU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8257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80060"/>
            <a:ext cx="10515600" cy="5696903"/>
          </a:xfrm>
        </p:spPr>
        <p:txBody>
          <a:bodyPr>
            <a:normAutofit lnSpcReduction="10000"/>
          </a:bodyPr>
          <a:lstStyle/>
          <a:p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результаті вивчення навчальної дисципліни студент повинен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знати: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теорії будови речовин та хімічного зв‘язку;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прогнозувати властивості матеріалів від хімічної будови речовини;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закони фізичної хімії, які полягають в основі хімічних процесів;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термодинамічні умови перебігу хімічних процесів;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основи хімічної кінетики та залежність швидкості хімічної реакції від умов її проведення;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вчення про електрохімічні явища, які зв’язані з виникненням електродного, мембранного та окислювально-відновного потенціалів, що виникають внаслідок електрохімічних реакцій;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уявлення про теорії розчинення та властивості розчинів електролітів та неелектролітів;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92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74321"/>
            <a:ext cx="10752666" cy="5767042"/>
          </a:xfrm>
        </p:spPr>
        <p:txBody>
          <a:bodyPr>
            <a:normAutofit fontScale="92500"/>
          </a:bodyPr>
          <a:lstStyle/>
          <a:p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вміти: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загальнотеоретичні основи фізичної хімії для прогнозування основних властивостей речовин та матеріалів;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розрахунки термодинамічних функцій за основними законами термохімії 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розрахунки термодинамічних характеристик рівноважного стану системи;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пояснювати властивості розчинів електролітів та неелектролітів та проводити відповідні розрахунки;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проводити експериментальні лабораторні дослідження та робити відповідні висновки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 знання і навички, одержані при вивченні курсу для вирішення теоретичних та експериментальних завдань при проходженні спеціальних дисциплін, а також в подальшій трудовій діяльності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dirty="0"/>
              <a:t> 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2810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40081"/>
            <a:ext cx="10546926" cy="540128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навчальної дисципліни «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Фізхімія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ґрунтується на знаннях і уміннях здобувачів вищої освіти, що вони набули під час вивчення шкільного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«Хімія», а саме загальна хімія, хімія неорганічних речовин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«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Фізхімія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входить до складу циклу професійної підготовки спеціальності за освітньо-професійною програмою « Мікро- та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техніка» першого (бакалаврського) рівня вищої освіти та  за структурно-логічною схемою тематично пов'язана з дисципліною циклу підготовки освітньо-професійної програми  «Технологічні основи електроніки і мікро- та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компоненти електронної техніки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740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11108266" cy="845820"/>
          </a:xfrm>
        </p:spPr>
        <p:txBody>
          <a:bodyPr>
            <a:normAutofit fontScale="90000"/>
          </a:bodyPr>
          <a:lstStyle/>
          <a:p>
            <a:r>
              <a:rPr lang="uk-UA" sz="2800" dirty="0" smtClean="0"/>
              <a:t>Згідно з вимогами освітньо-професійної програми підготовки </a:t>
            </a:r>
            <a:r>
              <a:rPr lang="uk-UA" sz="2800" dirty="0" smtClean="0"/>
              <a:t>здобувачі вищої освіти </a:t>
            </a:r>
            <a:r>
              <a:rPr lang="uk-UA" sz="2800" dirty="0"/>
              <a:t>повинні досягти таких </a:t>
            </a:r>
            <a:r>
              <a:rPr lang="uk-UA" sz="2800" b="1" dirty="0" err="1"/>
              <a:t>компетентностей</a:t>
            </a:r>
            <a:r>
              <a:rPr lang="uk-UA" sz="2800" dirty="0"/>
              <a:t>: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1188720"/>
            <a:ext cx="10630646" cy="5371737"/>
          </a:xfrm>
        </p:spPr>
        <p:txBody>
          <a:bodyPr>
            <a:noAutofit/>
          </a:bodyPr>
          <a:lstStyle/>
          <a:p>
            <a:pPr fontAlgn="base"/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 безпечної діяльності.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використовувати знання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розуміння наукових фактів, концепцій, теорій, принципів і методів для проектування та застосування мікро- та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ідентифікувати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класифікувати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оцінювати і описувати процеси у мікро- та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наносистемній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техніці за допомогою побудови і аналізу їх фізичних і математичних моделей. законів, які необхідні для здійснення професійної діяльності.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розв’язувати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інженерні задачі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галузі мікро- та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техніки з урахуванням всіх аспектів розробки, проектування, виробництва, експлуатації та модернізації.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розуміти та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застосовувати технологічні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 виробництва, випробування, експлуатації та ремонту мікро-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техніки та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біомедичного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обладнання.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 соціальні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екологічні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етичні, економічні та комерційні міркування, що впливають на ефективність та результати інженерної діяльності в галузі мікро- та </a:t>
            </a:r>
            <a:r>
              <a:rPr lang="uk-UA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наносистемної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електронної техніки.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617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076" y="502921"/>
            <a:ext cx="10177610" cy="868680"/>
          </a:xfrm>
        </p:spPr>
        <p:txBody>
          <a:bodyPr>
            <a:noAutofit/>
          </a:bodyPr>
          <a:lstStyle/>
          <a:p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вимогами освітньо-професійних програм підготовки здобувачів спеціальностей в сфері </a:t>
            </a:r>
            <a:r>
              <a:rPr lang="uk-UA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будівництваповинні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досягти таких </a:t>
            </a:r>
            <a:r>
              <a:rPr lang="uk-UA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компетентностей</a:t>
            </a:r>
            <a:r>
              <a:rPr lang="uk-UA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076" y="1371602"/>
            <a:ext cx="10177610" cy="5303518"/>
          </a:xfrm>
        </p:spPr>
        <p:txBody>
          <a:bodyPr>
            <a:noAutofit/>
          </a:bodyPr>
          <a:lstStyle/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застосовувати знання у практичних ситуаціях;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оцінювати та забезпечувати якість виконуваних робіт;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оперувати хімічними термінами, розуміти сутність хімічних понять та законів, які необхідні для здійснення професійної діяльності;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використовувати знання і розуміння наукових фактів, концепцій, теорій, принципів і методів для проектування та застосування приладів, пристроїв та обладнання для знешкодження і переробки відходів виробництва;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виконувати спостереження, аналіз та лабораторний контроль, використовувати аналітичні методики для вирішення виробничих завдань в професійній діяльності;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інтегрувати знання фундаментальних розділів хімії для розуміння процесів горіння та вибуху, обставин та дій, що спричиняють виникненню надзвичайних ситуацій;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визначати хімічні шкідливі виробничі чинники;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здатність визначати та оцінювати характеристики та параметри матеріалів, що використовуються в будівництві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61916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813</Words>
  <Application>Microsoft Office PowerPoint</Application>
  <PresentationFormat>Широкоэкранный</PresentationFormat>
  <Paragraphs>55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Грань</vt:lpstr>
      <vt:lpstr>Фізична хімія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Згідно з вимогами освітньо-професійної програми підготовки здобувачі вищої освіти повинні досягти таких компетентностей:</vt:lpstr>
      <vt:lpstr>Згідно з вимогами освітньо-професійних програм підготовки здобувачів спеціальностей в сфері будівництваповинні досягти таких компетентностей: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Хімія для здобувачів освіти інженерних спеціальностей</dc:title>
  <dc:creator>Таня</dc:creator>
  <cp:lastModifiedBy>Татьяна</cp:lastModifiedBy>
  <cp:revision>11</cp:revision>
  <dcterms:created xsi:type="dcterms:W3CDTF">2020-09-08T17:04:15Z</dcterms:created>
  <dcterms:modified xsi:type="dcterms:W3CDTF">2024-02-04T17:26:14Z</dcterms:modified>
</cp:coreProperties>
</file>