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01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7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4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3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33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77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95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54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0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15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6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138F9-78DA-48FE-B7A2-8EFE0C96D542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BC2F-FD08-4448-AC50-D55E23BFF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15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Матеріально-технічне</a:t>
            </a:r>
            <a:r>
              <a:rPr lang="ru-RU" b="1" dirty="0"/>
              <a:t> </a:t>
            </a:r>
            <a:r>
              <a:rPr lang="ru-RU" b="1" dirty="0" err="1"/>
              <a:t>оснащення</a:t>
            </a:r>
            <a:r>
              <a:rPr lang="ru-RU" b="1" dirty="0"/>
              <a:t> для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ігрових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 в </a:t>
            </a:r>
            <a:r>
              <a:rPr lang="ru-RU" b="1" dirty="0" err="1"/>
              <a:t>роботі</a:t>
            </a:r>
            <a:r>
              <a:rPr lang="ru-RU" b="1" dirty="0"/>
              <a:t> корекційного </a:t>
            </a:r>
            <a:r>
              <a:rPr lang="ru-RU" b="1" dirty="0" smtClean="0"/>
              <a:t>педагога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8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Театралізовані іграшки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Використання різних видів театру у роботі з дітьми дошкільного вік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08912" cy="40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Спортивно-моторні іграшки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Игрушки для физического развития | Лучшие развивающие игрушки для детей от  1 до 3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5976664" cy="56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Іграшки-саморобки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Саморобка Іграшки з паперу: Мішутка і його друзі - Kidm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Іграшки-забави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Топы Все модели бей блейд Бёрст взрыв бейблейд блейд игрушки Arena без и  коробка Бейблэйд Бёрст Металл Fusion Бог Прядильный механизм бей лезвия  волчок волчки блейблед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300076" cy="63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критерії</a:t>
            </a:r>
            <a:r>
              <a:rPr lang="ru-RU" dirty="0"/>
              <a:t> та правила добору </a:t>
            </a:r>
            <a:r>
              <a:rPr lang="ru-RU" dirty="0" err="1" smtClean="0"/>
              <a:t>іграшок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</a:t>
            </a:r>
            <a:r>
              <a:rPr lang="uk-UA" dirty="0" smtClean="0"/>
              <a:t>ринципу </a:t>
            </a:r>
            <a:r>
              <a:rPr lang="uk-UA" dirty="0"/>
              <a:t>відповідності </a:t>
            </a:r>
            <a:r>
              <a:rPr lang="uk-UA" b="1" dirty="0" smtClean="0"/>
              <a:t>іграшок </a:t>
            </a:r>
            <a:r>
              <a:rPr lang="ru-RU" b="1" dirty="0" smtClean="0"/>
              <a:t>до </a:t>
            </a:r>
            <a:r>
              <a:rPr lang="uk-UA" b="1" dirty="0" smtClean="0"/>
              <a:t>віку</a:t>
            </a:r>
            <a:endParaRPr lang="uk-UA" b="1" dirty="0" smtClean="0"/>
          </a:p>
          <a:p>
            <a:r>
              <a:rPr lang="uk-UA" dirty="0"/>
              <a:t>Молодші дошкільнята, які лише оволодівають спільною грою, потребують більшої кількості однакових </a:t>
            </a:r>
            <a:r>
              <a:rPr lang="uk-UA" b="1" dirty="0" smtClean="0"/>
              <a:t>іграшок</a:t>
            </a:r>
            <a:endParaRPr lang="uk-UA" dirty="0"/>
          </a:p>
          <a:p>
            <a:r>
              <a:rPr lang="uk-UA" dirty="0" smtClean="0"/>
              <a:t>Масштаб</a:t>
            </a:r>
          </a:p>
          <a:p>
            <a:r>
              <a:rPr lang="uk-UA" dirty="0" smtClean="0"/>
              <a:t>Безпека</a:t>
            </a:r>
          </a:p>
          <a:p>
            <a:r>
              <a:rPr lang="uk-UA" dirty="0" smtClean="0"/>
              <a:t>Розвивальний потенціал</a:t>
            </a:r>
          </a:p>
          <a:p>
            <a:r>
              <a:rPr lang="uk-UA" dirty="0" smtClean="0"/>
              <a:t>Обмежена кількість ігрового матеріалу на занятті та в </a:t>
            </a:r>
            <a:r>
              <a:rPr lang="uk-UA" dirty="0" smtClean="0"/>
              <a:t>побуті (Чому?)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7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Роль </a:t>
            </a:r>
            <a:r>
              <a:rPr lang="ru-RU" dirty="0" err="1"/>
              <a:t>іграшки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endParaRPr lang="ru-RU" dirty="0"/>
          </a:p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endParaRPr lang="ru-RU" dirty="0"/>
          </a:p>
          <a:p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критерії</a:t>
            </a:r>
            <a:r>
              <a:rPr lang="ru-RU" dirty="0"/>
              <a:t> та правила добору </a:t>
            </a:r>
            <a:r>
              <a:rPr lang="ru-RU" dirty="0" err="1"/>
              <a:t>іграшок</a:t>
            </a:r>
            <a:endParaRPr lang="ru-RU" dirty="0"/>
          </a:p>
          <a:p>
            <a:r>
              <a:rPr lang="ru-RU" dirty="0"/>
              <a:t>Психолого-</a:t>
            </a:r>
            <a:r>
              <a:rPr lang="ru-RU" dirty="0" err="1"/>
              <a:t>педагогічні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батькам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61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Роль </a:t>
            </a:r>
            <a:r>
              <a:rPr lang="ru-RU" dirty="0" err="1" smtClean="0"/>
              <a:t>іграшки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Іграшка це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Гра</a:t>
            </a:r>
          </a:p>
          <a:p>
            <a:pPr marL="0" indent="0" algn="ctr">
              <a:buNone/>
            </a:pPr>
            <a:r>
              <a:rPr lang="uk-UA" sz="4400" dirty="0" smtClean="0"/>
              <a:t>Хто дасть найбільш </a:t>
            </a:r>
            <a:r>
              <a:rPr lang="uk-UA" sz="4400" dirty="0" err="1" smtClean="0"/>
              <a:t>пов</a:t>
            </a:r>
            <a:r>
              <a:rPr lang="ru-RU" sz="4400" dirty="0"/>
              <a:t>н</a:t>
            </a:r>
            <a:r>
              <a:rPr lang="uk-UA" sz="4400" dirty="0" smtClean="0"/>
              <a:t>е і точне визначення поняттю іграшка?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0244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Образні іграшки</a:t>
            </a:r>
            <a:endParaRPr lang="uk-UA" dirty="0"/>
          </a:p>
        </p:txBody>
      </p:sp>
      <p:pic>
        <p:nvPicPr>
          <p:cNvPr id="2050" name="Picture 2" descr="Выдумщица: Игрушки в 2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19303" cy="48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Вальфдорська</a:t>
            </a:r>
            <a:r>
              <a:rPr lang="uk-UA" dirty="0" smtClean="0"/>
              <a:t> Лялька</a:t>
            </a:r>
            <a:endParaRPr lang="uk-UA" dirty="0"/>
          </a:p>
        </p:txBody>
      </p:sp>
      <p:pic>
        <p:nvPicPr>
          <p:cNvPr id="1026" name="Picture 2" descr="Виготовлення вальдорфської ляльки з розмірами. Вальдорфські ляльки – своїми  рукам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8" y="1490054"/>
            <a:ext cx="32058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5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Вальдорфська лялька своїми руками | Вишивка бісе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30949" cy="544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Іграшки-знаряддя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Купити Набір для гри з піском Same Toy з Лейкою 6 шт HY-1504WUt з доставкою  по Києву та Україні ➜ интернет-магазин LivT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04040" cy="46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Технічні іграшки</a:t>
            </a:r>
            <a:endParaRPr lang="uk-UA" dirty="0"/>
          </a:p>
        </p:txBody>
      </p:sp>
      <p:pic>
        <p:nvPicPr>
          <p:cNvPr id="4098" name="Picture 2" descr="Машинки, кораблі, літаки, спец.техніка | Придбати Машинки, кораблі, літаки,  спец.техніка | Дитя (Киев, Украин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056784" cy="5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Матеріально-технічне оснащення для реалізації ігрових технологій в роботі корекційного педагога</vt:lpstr>
      <vt:lpstr>План</vt:lpstr>
      <vt:lpstr>Роль іграшки у розвитку дитини</vt:lpstr>
      <vt:lpstr>Іграшка це</vt:lpstr>
      <vt:lpstr>Образні іграшки</vt:lpstr>
      <vt:lpstr>Вальфдорська Лялька</vt:lpstr>
      <vt:lpstr>Презентация PowerPoint</vt:lpstr>
      <vt:lpstr>Іграшки-знаряддя</vt:lpstr>
      <vt:lpstr>Технічні іграшки</vt:lpstr>
      <vt:lpstr>Театралізовані іграшки</vt:lpstr>
      <vt:lpstr>Спортивно-моторні іграшки</vt:lpstr>
      <vt:lpstr>Іграшки-саморобки</vt:lpstr>
      <vt:lpstr>Іграшки-забави</vt:lpstr>
      <vt:lpstr>Вимоги, критерії та правила добору іграшок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Матеріально-технічне оснащення для реалізації ігрових технологій в роботі корекційного педагога</dc:title>
  <dc:creator>Пользователь</dc:creator>
  <cp:lastModifiedBy>Пользователь</cp:lastModifiedBy>
  <cp:revision>7</cp:revision>
  <dcterms:created xsi:type="dcterms:W3CDTF">2021-09-16T11:14:16Z</dcterms:created>
  <dcterms:modified xsi:type="dcterms:W3CDTF">2023-01-31T07:26:39Z</dcterms:modified>
</cp:coreProperties>
</file>